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audio2.wav" ContentType="audio/x-wav"/>
  <Override PartName="/ppt/media/audio3.wav" ContentType="audio/x-wav"/>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3" r:id="rId2"/>
    <p:sldMasterId id="2147483670" r:id="rId3"/>
    <p:sldMasterId id="2147483684" r:id="rId4"/>
    <p:sldMasterId id="2147483713" r:id="rId5"/>
    <p:sldMasterId id="2147483726" r:id="rId6"/>
  </p:sldMasterIdLst>
  <p:notesMasterIdLst>
    <p:notesMasterId r:id="rId36"/>
  </p:notesMasterIdLst>
  <p:handoutMasterIdLst>
    <p:handoutMasterId r:id="rId37"/>
  </p:handoutMasterIdLst>
  <p:sldIdLst>
    <p:sldId id="256" r:id="rId7"/>
    <p:sldId id="319" r:id="rId8"/>
    <p:sldId id="333" r:id="rId9"/>
    <p:sldId id="703" r:id="rId10"/>
    <p:sldId id="262" r:id="rId11"/>
    <p:sldId id="260" r:id="rId12"/>
    <p:sldId id="11088822" r:id="rId13"/>
    <p:sldId id="268" r:id="rId14"/>
    <p:sldId id="269" r:id="rId15"/>
    <p:sldId id="705" r:id="rId16"/>
    <p:sldId id="11088823" r:id="rId17"/>
    <p:sldId id="11088824" r:id="rId18"/>
    <p:sldId id="336" r:id="rId19"/>
    <p:sldId id="338" r:id="rId20"/>
    <p:sldId id="361" r:id="rId21"/>
    <p:sldId id="11088825" r:id="rId22"/>
    <p:sldId id="280" r:id="rId23"/>
    <p:sldId id="552" r:id="rId24"/>
    <p:sldId id="512" r:id="rId25"/>
    <p:sldId id="513" r:id="rId26"/>
    <p:sldId id="514" r:id="rId27"/>
    <p:sldId id="515" r:id="rId28"/>
    <p:sldId id="516" r:id="rId29"/>
    <p:sldId id="518" r:id="rId30"/>
    <p:sldId id="521" r:id="rId31"/>
    <p:sldId id="11088826" r:id="rId32"/>
    <p:sldId id="519" r:id="rId33"/>
    <p:sldId id="11088804" r:id="rId34"/>
    <p:sldId id="11088813" r:id="rId35"/>
  </p:sldIdLst>
  <p:sldSz cx="16256000" cy="9144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507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0000FF"/>
    <a:srgbClr val="247C3A"/>
    <a:srgbClr val="1B5B2A"/>
    <a:srgbClr val="175125"/>
    <a:srgbClr val="1B3C7F"/>
    <a:srgbClr val="CA7344"/>
    <a:srgbClr val="FF9156"/>
    <a:srgbClr val="38C05A"/>
    <a:srgbClr val="4691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22"/>
    <p:restoredTop sz="94580"/>
  </p:normalViewPr>
  <p:slideViewPr>
    <p:cSldViewPr>
      <p:cViewPr>
        <p:scale>
          <a:sx n="33" d="100"/>
          <a:sy n="33" d="100"/>
        </p:scale>
        <p:origin x="1528" y="376"/>
      </p:cViewPr>
      <p:guideLst>
        <p:guide orient="horz" pos="2160"/>
        <p:guide pos="5072"/>
      </p:guideLst>
    </p:cSldViewPr>
  </p:slideViewPr>
  <p:notesTextViewPr>
    <p:cViewPr>
      <p:scale>
        <a:sx n="100" d="100"/>
        <a:sy n="100" d="100"/>
      </p:scale>
      <p:origin x="0" y="0"/>
    </p:cViewPr>
  </p:notesTextViewPr>
  <p:sorterViewPr>
    <p:cViewPr>
      <p:scale>
        <a:sx n="100" d="100"/>
        <a:sy n="100" d="100"/>
      </p:scale>
      <p:origin x="0" y="-6942"/>
    </p:cViewPr>
  </p:sorterViewPr>
  <p:notesViewPr>
    <p:cSldViewPr>
      <p:cViewPr varScale="1">
        <p:scale>
          <a:sx n="116" d="100"/>
          <a:sy n="116" d="100"/>
        </p:scale>
        <p:origin x="4816" y="19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D2A170-7CBC-664D-95FA-2B927711128D}" type="doc">
      <dgm:prSet loTypeId="urn:microsoft.com/office/officeart/2005/8/layout/vList3" loCatId="" qsTypeId="urn:microsoft.com/office/officeart/2005/8/quickstyle/simple1" qsCatId="simple" csTypeId="urn:microsoft.com/office/officeart/2005/8/colors/colorful1" csCatId="colorful" phldr="1"/>
      <dgm:spPr/>
    </dgm:pt>
    <dgm:pt modelId="{25F3A5E6-CB6D-BF49-BAA3-52D89D17EB06}">
      <dgm:prSet phldrT="[Text]" custT="1"/>
      <dgm:spPr/>
      <dgm:t>
        <a:bodyPr/>
        <a:lstStyle/>
        <a:p>
          <a:pPr>
            <a:lnSpc>
              <a:spcPct val="100000"/>
            </a:lnSpc>
          </a:pPr>
          <a:r>
            <a:rPr lang="en-US" sz="4800" b="0" i="0" dirty="0" err="1"/>
            <a:t>Đánh</a:t>
          </a:r>
          <a:r>
            <a:rPr lang="en-US" sz="4800" b="0" i="0" dirty="0"/>
            <a:t> </a:t>
          </a:r>
          <a:r>
            <a:rPr lang="en-US" sz="4800" b="0" i="0" dirty="0" err="1"/>
            <a:t>giá</a:t>
          </a:r>
          <a:r>
            <a:rPr lang="en-US" sz="4800" b="0" i="0" dirty="0"/>
            <a:t> </a:t>
          </a:r>
          <a:r>
            <a:rPr lang="en-US" sz="4800" b="0" i="0" dirty="0" err="1"/>
            <a:t>được</a:t>
          </a:r>
          <a:r>
            <a:rPr lang="en-US" sz="4800" b="0" i="0" dirty="0"/>
            <a:t> </a:t>
          </a:r>
          <a:r>
            <a:rPr lang="en-US" sz="4800" b="0" i="0" dirty="0" err="1"/>
            <a:t>những</a:t>
          </a:r>
          <a:r>
            <a:rPr lang="en-US" sz="4800" b="0" i="0" dirty="0"/>
            <a:t> </a:t>
          </a:r>
          <a:r>
            <a:rPr lang="en-US" sz="4800" b="0" i="0" dirty="0" err="1"/>
            <a:t>nét</a:t>
          </a:r>
          <a:r>
            <a:rPr lang="en-US" sz="4800" b="0" i="0" dirty="0"/>
            <a:t> </a:t>
          </a:r>
          <a:r>
            <a:rPr lang="en-US" sz="4800" b="0" i="0" dirty="0" err="1"/>
            <a:t>độc</a:t>
          </a:r>
          <a:r>
            <a:rPr lang="en-US" sz="4800" b="0" i="0" dirty="0"/>
            <a:t> </a:t>
          </a:r>
          <a:r>
            <a:rPr lang="en-US" sz="4800" b="0" i="0" dirty="0" err="1"/>
            <a:t>đáo</a:t>
          </a:r>
          <a:r>
            <a:rPr lang="en-US" sz="4800" b="0" i="0" dirty="0"/>
            <a:t> </a:t>
          </a:r>
          <a:r>
            <a:rPr lang="en-US" sz="4800" b="0" i="0" dirty="0" err="1"/>
            <a:t>trong</a:t>
          </a:r>
          <a:r>
            <a:rPr lang="en-US" sz="4800" b="0" i="0" dirty="0"/>
            <a:t> </a:t>
          </a:r>
          <a:r>
            <a:rPr lang="en-US" sz="4800" b="0" i="0" dirty="0" err="1"/>
            <a:t>cuộc</a:t>
          </a:r>
          <a:r>
            <a:rPr lang="en-US" sz="4800" b="0" i="0" dirty="0"/>
            <a:t> </a:t>
          </a:r>
          <a:r>
            <a:rPr lang="en-US" sz="4800" b="0" i="0" dirty="0" err="1"/>
            <a:t>kháng</a:t>
          </a:r>
          <a:r>
            <a:rPr lang="en-US" sz="4800" b="0" i="0" dirty="0"/>
            <a:t> </a:t>
          </a:r>
          <a:r>
            <a:rPr lang="en-US" sz="4800" b="0" i="0" dirty="0" err="1"/>
            <a:t>chiến</a:t>
          </a:r>
          <a:r>
            <a:rPr lang="en-US" sz="4800" b="0" i="0" dirty="0"/>
            <a:t> </a:t>
          </a:r>
          <a:r>
            <a:rPr lang="en-US" sz="4800" b="0" i="0" dirty="0" err="1"/>
            <a:t>chống</a:t>
          </a:r>
          <a:r>
            <a:rPr lang="en-US" sz="4800" b="0" i="0" dirty="0"/>
            <a:t> </a:t>
          </a:r>
          <a:r>
            <a:rPr lang="en-US" sz="4800" b="0" i="0" dirty="0" err="1"/>
            <a:t>Tống</a:t>
          </a:r>
          <a:r>
            <a:rPr lang="en-US" sz="4800" b="0" i="0" dirty="0"/>
            <a:t> (1075 - 1077).</a:t>
          </a:r>
          <a:endParaRPr lang="en-US" sz="4800" b="1" dirty="0">
            <a:latin typeface="#9Slide03 AmpleSoft" panose="02000000000000000000" pitchFamily="2" charset="0"/>
            <a:cs typeface="Times New Roman" panose="02020603050405020304" pitchFamily="18" charset="0"/>
          </a:endParaRPr>
        </a:p>
      </dgm:t>
    </dgm:pt>
    <dgm:pt modelId="{D4F119D2-47C6-A84E-B5E2-5942F710673D}" type="parTrans" cxnId="{71BB6023-B283-CA4B-8079-BC84C6A64C4E}">
      <dgm:prSet/>
      <dgm:spPr/>
      <dgm:t>
        <a:bodyPr/>
        <a:lstStyle/>
        <a:p>
          <a:pPr>
            <a:lnSpc>
              <a:spcPct val="100000"/>
            </a:lnSpc>
          </a:pPr>
          <a:endParaRPr lang="en-US" sz="3000" b="1">
            <a:latin typeface="Times New Roman" panose="02020603050405020304" pitchFamily="18" charset="0"/>
            <a:cs typeface="Times New Roman" panose="02020603050405020304" pitchFamily="18" charset="0"/>
          </a:endParaRPr>
        </a:p>
      </dgm:t>
    </dgm:pt>
    <dgm:pt modelId="{6F647A91-549C-AC4B-B910-75D526F61C32}" type="sibTrans" cxnId="{71BB6023-B283-CA4B-8079-BC84C6A64C4E}">
      <dgm:prSet/>
      <dgm:spPr/>
      <dgm:t>
        <a:bodyPr/>
        <a:lstStyle/>
        <a:p>
          <a:pPr>
            <a:lnSpc>
              <a:spcPct val="100000"/>
            </a:lnSpc>
          </a:pPr>
          <a:endParaRPr lang="en-US" sz="3000" b="1">
            <a:latin typeface="Times New Roman" panose="02020603050405020304" pitchFamily="18" charset="0"/>
            <a:cs typeface="Times New Roman" panose="02020603050405020304" pitchFamily="18" charset="0"/>
          </a:endParaRPr>
        </a:p>
      </dgm:t>
    </dgm:pt>
    <dgm:pt modelId="{623B90F8-483D-4252-9FE1-649FE41FABCB}">
      <dgm:prSet phldrT="[Text]" custT="1"/>
      <dgm:spPr/>
      <dgm:t>
        <a:bodyPr/>
        <a:lstStyle/>
        <a:p>
          <a:r>
            <a:rPr lang="en-US" sz="4800" b="0" i="0" dirty="0" err="1"/>
            <a:t>Đánh</a:t>
          </a:r>
          <a:r>
            <a:rPr lang="en-US" sz="4800" b="0" i="0" dirty="0"/>
            <a:t> </a:t>
          </a:r>
          <a:r>
            <a:rPr lang="en-US" sz="4800" b="0" i="0" dirty="0" err="1"/>
            <a:t>giá</a:t>
          </a:r>
          <a:r>
            <a:rPr lang="en-US" sz="4800" b="0" i="0" dirty="0"/>
            <a:t> </a:t>
          </a:r>
          <a:r>
            <a:rPr lang="en-US" sz="4800" b="0" i="0" dirty="0" err="1"/>
            <a:t>được</a:t>
          </a:r>
          <a:r>
            <a:rPr lang="en-US" sz="4800" b="0" i="0" dirty="0"/>
            <a:t> </a:t>
          </a:r>
          <a:r>
            <a:rPr lang="en-US" sz="4800" b="0" i="0" dirty="0" err="1"/>
            <a:t>vai</a:t>
          </a:r>
          <a:r>
            <a:rPr lang="en-US" sz="4800" b="0" i="0" dirty="0"/>
            <a:t> </a:t>
          </a:r>
          <a:r>
            <a:rPr lang="en-US" sz="4800" b="0" i="0" dirty="0" err="1"/>
            <a:t>trò</a:t>
          </a:r>
          <a:r>
            <a:rPr lang="en-US" sz="4800" b="0" i="0" dirty="0"/>
            <a:t> </a:t>
          </a:r>
          <a:r>
            <a:rPr lang="en-US" sz="4800" b="0" i="0" dirty="0" err="1"/>
            <a:t>của</a:t>
          </a:r>
          <a:r>
            <a:rPr lang="en-US" sz="4800" b="0" i="0" dirty="0"/>
            <a:t> </a:t>
          </a:r>
          <a:r>
            <a:rPr lang="en-US" sz="4800" b="0" i="0" dirty="0" err="1"/>
            <a:t>Lý</a:t>
          </a:r>
          <a:r>
            <a:rPr lang="en-US" sz="4800" b="0" i="0" dirty="0"/>
            <a:t> </a:t>
          </a:r>
          <a:r>
            <a:rPr lang="en-US" sz="4800" b="0" i="0" dirty="0" err="1"/>
            <a:t>Thường</a:t>
          </a:r>
          <a:r>
            <a:rPr lang="en-US" sz="4800" b="0" i="0" dirty="0"/>
            <a:t> </a:t>
          </a:r>
          <a:r>
            <a:rPr lang="en-US" sz="4800" b="0" i="0" dirty="0" err="1"/>
            <a:t>Kiệt</a:t>
          </a:r>
          <a:r>
            <a:rPr lang="en-US" sz="4800" b="0" i="0" dirty="0"/>
            <a:t> </a:t>
          </a:r>
          <a:r>
            <a:rPr lang="en-US" sz="4800" b="0" i="0" dirty="0" err="1"/>
            <a:t>trong</a:t>
          </a:r>
          <a:r>
            <a:rPr lang="en-US" sz="4800" b="0" i="0" dirty="0"/>
            <a:t> </a:t>
          </a:r>
          <a:r>
            <a:rPr lang="en-US" sz="4800" b="0" i="0" dirty="0" err="1"/>
            <a:t>cuộc</a:t>
          </a:r>
          <a:r>
            <a:rPr lang="en-US" sz="4800" b="0" i="0" dirty="0"/>
            <a:t> </a:t>
          </a:r>
          <a:r>
            <a:rPr lang="en-US" sz="4800" b="0" i="0" dirty="0" err="1"/>
            <a:t>kháng</a:t>
          </a:r>
          <a:r>
            <a:rPr lang="en-US" sz="4800" b="0" i="0" dirty="0"/>
            <a:t> </a:t>
          </a:r>
          <a:r>
            <a:rPr lang="en-US" sz="4800" b="0" i="0" dirty="0" err="1"/>
            <a:t>chiến</a:t>
          </a:r>
          <a:r>
            <a:rPr lang="en-US" sz="4800" b="0" i="0" dirty="0"/>
            <a:t> </a:t>
          </a:r>
          <a:r>
            <a:rPr lang="en-US" sz="4800" b="0" i="0" dirty="0" err="1"/>
            <a:t>chống</a:t>
          </a:r>
          <a:r>
            <a:rPr lang="en-US" sz="4800" b="0" i="0" dirty="0"/>
            <a:t> </a:t>
          </a:r>
          <a:r>
            <a:rPr lang="en-US" sz="4800" b="0" i="0" dirty="0" err="1"/>
            <a:t>Tốn</a:t>
          </a:r>
          <a:r>
            <a:rPr lang="en-US" sz="5400" b="0" i="0" dirty="0" err="1"/>
            <a:t>g</a:t>
          </a:r>
          <a:endParaRPr lang="en-US" sz="5400" b="0" dirty="0">
            <a:latin typeface="#9Slide03 AmpleSoft" panose="02000000000000000000" pitchFamily="2" charset="0"/>
            <a:cs typeface="Times New Roman" panose="02020603050405020304" pitchFamily="18" charset="0"/>
          </a:endParaRPr>
        </a:p>
      </dgm:t>
    </dgm:pt>
    <dgm:pt modelId="{5D4FBAC8-EA93-47BC-B306-38538A16262F}" type="parTrans" cxnId="{C402A413-7AC8-43F0-9E39-2B0B8D9B9F30}">
      <dgm:prSet/>
      <dgm:spPr/>
      <dgm:t>
        <a:bodyPr/>
        <a:lstStyle/>
        <a:p>
          <a:endParaRPr lang="en-US"/>
        </a:p>
      </dgm:t>
    </dgm:pt>
    <dgm:pt modelId="{6BD8A1E8-F5FA-4664-82B4-36EE161D1B63}" type="sibTrans" cxnId="{C402A413-7AC8-43F0-9E39-2B0B8D9B9F30}">
      <dgm:prSet/>
      <dgm:spPr/>
      <dgm:t>
        <a:bodyPr/>
        <a:lstStyle/>
        <a:p>
          <a:endParaRPr lang="en-US"/>
        </a:p>
      </dgm:t>
    </dgm:pt>
    <dgm:pt modelId="{8F2A8539-1854-8146-8C09-FB6093229575}" type="pres">
      <dgm:prSet presAssocID="{C0D2A170-7CBC-664D-95FA-2B927711128D}" presName="linearFlow" presStyleCnt="0">
        <dgm:presLayoutVars>
          <dgm:dir/>
          <dgm:resizeHandles val="exact"/>
        </dgm:presLayoutVars>
      </dgm:prSet>
      <dgm:spPr/>
    </dgm:pt>
    <dgm:pt modelId="{CE904BD8-4056-6D40-BAE3-16E1621D219B}" type="pres">
      <dgm:prSet presAssocID="{25F3A5E6-CB6D-BF49-BAA3-52D89D17EB06}" presName="composite" presStyleCnt="0"/>
      <dgm:spPr/>
    </dgm:pt>
    <dgm:pt modelId="{84447FD3-111D-114B-B8CE-DA5A4F2E129E}" type="pres">
      <dgm:prSet presAssocID="{25F3A5E6-CB6D-BF49-BAA3-52D89D17EB06}" presName="imgShp" presStyleLbl="fgImgPlace1" presStyleIdx="0" presStyleCnt="2" custFlipVert="1" custScaleX="8352" custScaleY="52844" custLinFactX="-168" custLinFactY="200000" custLinFactNeighborX="-100000" custLinFactNeighborY="268472"/>
      <dgm:spPr/>
    </dgm:pt>
    <dgm:pt modelId="{6FBC3616-8069-0B49-BA4A-1A2A04268614}" type="pres">
      <dgm:prSet presAssocID="{25F3A5E6-CB6D-BF49-BAA3-52D89D17EB06}" presName="txShp" presStyleLbl="node1" presStyleIdx="0" presStyleCnt="2" custScaleX="136341" custScaleY="166458" custLinFactNeighborX="595" custLinFactNeighborY="-304">
        <dgm:presLayoutVars>
          <dgm:bulletEnabled val="1"/>
        </dgm:presLayoutVars>
      </dgm:prSet>
      <dgm:spPr/>
    </dgm:pt>
    <dgm:pt modelId="{E2786275-D790-DF41-B8E3-3250198CE6FF}" type="pres">
      <dgm:prSet presAssocID="{6F647A91-549C-AC4B-B910-75D526F61C32}" presName="spacing" presStyleCnt="0"/>
      <dgm:spPr/>
    </dgm:pt>
    <dgm:pt modelId="{4A86D7EE-7B5B-469C-B370-97B2009E06F5}" type="pres">
      <dgm:prSet presAssocID="{623B90F8-483D-4252-9FE1-649FE41FABCB}" presName="composite" presStyleCnt="0"/>
      <dgm:spPr/>
    </dgm:pt>
    <dgm:pt modelId="{3EC1908F-F1C8-4903-810D-100E234AFF1E}" type="pres">
      <dgm:prSet presAssocID="{623B90F8-483D-4252-9FE1-649FE41FABCB}" presName="imgShp" presStyleLbl="fgImgPlace1" presStyleIdx="1" presStyleCnt="2" custFlipVert="1" custFlipHor="1" custScaleX="43393" custScaleY="44735" custLinFactX="-4723" custLinFactNeighborX="-100000" custLinFactNeighborY="58180"/>
      <dgm:spPr/>
    </dgm:pt>
    <dgm:pt modelId="{BF792811-37F4-4DFC-92C4-00023F23FF09}" type="pres">
      <dgm:prSet presAssocID="{623B90F8-483D-4252-9FE1-649FE41FABCB}" presName="txShp" presStyleLbl="node1" presStyleIdx="1" presStyleCnt="2" custScaleX="136341" custScaleY="167676" custLinFactNeighborX="-1378" custLinFactNeighborY="7379">
        <dgm:presLayoutVars>
          <dgm:bulletEnabled val="1"/>
        </dgm:presLayoutVars>
      </dgm:prSet>
      <dgm:spPr/>
    </dgm:pt>
  </dgm:ptLst>
  <dgm:cxnLst>
    <dgm:cxn modelId="{7ADB7609-720E-4C48-BEEC-6BC5DA7D83D3}" type="presOf" srcId="{623B90F8-483D-4252-9FE1-649FE41FABCB}" destId="{BF792811-37F4-4DFC-92C4-00023F23FF09}" srcOrd="0" destOrd="0" presId="urn:microsoft.com/office/officeart/2005/8/layout/vList3"/>
    <dgm:cxn modelId="{C402A413-7AC8-43F0-9E39-2B0B8D9B9F30}" srcId="{C0D2A170-7CBC-664D-95FA-2B927711128D}" destId="{623B90F8-483D-4252-9FE1-649FE41FABCB}" srcOrd="1" destOrd="0" parTransId="{5D4FBAC8-EA93-47BC-B306-38538A16262F}" sibTransId="{6BD8A1E8-F5FA-4664-82B4-36EE161D1B63}"/>
    <dgm:cxn modelId="{71BB6023-B283-CA4B-8079-BC84C6A64C4E}" srcId="{C0D2A170-7CBC-664D-95FA-2B927711128D}" destId="{25F3A5E6-CB6D-BF49-BAA3-52D89D17EB06}" srcOrd="0" destOrd="0" parTransId="{D4F119D2-47C6-A84E-B5E2-5942F710673D}" sibTransId="{6F647A91-549C-AC4B-B910-75D526F61C32}"/>
    <dgm:cxn modelId="{D336527A-FC02-A746-BA67-AAD1D88C8033}" type="presOf" srcId="{C0D2A170-7CBC-664D-95FA-2B927711128D}" destId="{8F2A8539-1854-8146-8C09-FB6093229575}" srcOrd="0" destOrd="0" presId="urn:microsoft.com/office/officeart/2005/8/layout/vList3"/>
    <dgm:cxn modelId="{643D6A98-CB02-3640-AFB7-3FD4BC07948E}" type="presOf" srcId="{25F3A5E6-CB6D-BF49-BAA3-52D89D17EB06}" destId="{6FBC3616-8069-0B49-BA4A-1A2A04268614}" srcOrd="0" destOrd="0" presId="urn:microsoft.com/office/officeart/2005/8/layout/vList3"/>
    <dgm:cxn modelId="{A925B270-220A-7440-ADCA-F3D9C8CE223B}" type="presParOf" srcId="{8F2A8539-1854-8146-8C09-FB6093229575}" destId="{CE904BD8-4056-6D40-BAE3-16E1621D219B}" srcOrd="0" destOrd="0" presId="urn:microsoft.com/office/officeart/2005/8/layout/vList3"/>
    <dgm:cxn modelId="{6969FEFF-2027-CD49-A839-3CCD06D35C0D}" type="presParOf" srcId="{CE904BD8-4056-6D40-BAE3-16E1621D219B}" destId="{84447FD3-111D-114B-B8CE-DA5A4F2E129E}" srcOrd="0" destOrd="0" presId="urn:microsoft.com/office/officeart/2005/8/layout/vList3"/>
    <dgm:cxn modelId="{E8304E69-8F8F-B74F-9177-D6281E514245}" type="presParOf" srcId="{CE904BD8-4056-6D40-BAE3-16E1621D219B}" destId="{6FBC3616-8069-0B49-BA4A-1A2A04268614}" srcOrd="1" destOrd="0" presId="urn:microsoft.com/office/officeart/2005/8/layout/vList3"/>
    <dgm:cxn modelId="{3EA75287-4606-394A-98D8-A96CB9F9BB86}" type="presParOf" srcId="{8F2A8539-1854-8146-8C09-FB6093229575}" destId="{E2786275-D790-DF41-B8E3-3250198CE6FF}" srcOrd="1" destOrd="0" presId="urn:microsoft.com/office/officeart/2005/8/layout/vList3"/>
    <dgm:cxn modelId="{2B5059CB-1179-4C73-85F3-D55D5390BC41}" type="presParOf" srcId="{8F2A8539-1854-8146-8C09-FB6093229575}" destId="{4A86D7EE-7B5B-469C-B370-97B2009E06F5}" srcOrd="2" destOrd="0" presId="urn:microsoft.com/office/officeart/2005/8/layout/vList3"/>
    <dgm:cxn modelId="{5F094036-0459-46BA-B8A5-BB3C32FD643C}" type="presParOf" srcId="{4A86D7EE-7B5B-469C-B370-97B2009E06F5}" destId="{3EC1908F-F1C8-4903-810D-100E234AFF1E}" srcOrd="0" destOrd="0" presId="urn:microsoft.com/office/officeart/2005/8/layout/vList3"/>
    <dgm:cxn modelId="{D6001070-B120-4BBC-9273-5866F259CE53}" type="presParOf" srcId="{4A86D7EE-7B5B-469C-B370-97B2009E06F5}" destId="{BF792811-37F4-4DFC-92C4-00023F23FF09}"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BC3616-8069-0B49-BA4A-1A2A04268614}">
      <dsp:nvSpPr>
        <dsp:cNvPr id="0" name=""/>
        <dsp:cNvSpPr/>
      </dsp:nvSpPr>
      <dsp:spPr>
        <a:xfrm rot="10800000">
          <a:off x="617194" y="0"/>
          <a:ext cx="11054091" cy="2688930"/>
        </a:xfrm>
        <a:prstGeom prst="homePlat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2338" tIns="182880" rIns="341376" bIns="182880" numCol="1" spcCol="1270" anchor="ctr" anchorCtr="0">
          <a:noAutofit/>
        </a:bodyPr>
        <a:lstStyle/>
        <a:p>
          <a:pPr marL="0" lvl="0" indent="0" algn="ctr" defTabSz="2133600">
            <a:lnSpc>
              <a:spcPct val="100000"/>
            </a:lnSpc>
            <a:spcBef>
              <a:spcPct val="0"/>
            </a:spcBef>
            <a:spcAft>
              <a:spcPct val="35000"/>
            </a:spcAft>
            <a:buNone/>
          </a:pPr>
          <a:r>
            <a:rPr lang="en-US" sz="4800" b="0" i="0" kern="1200" dirty="0" err="1"/>
            <a:t>Đánh</a:t>
          </a:r>
          <a:r>
            <a:rPr lang="en-US" sz="4800" b="0" i="0" kern="1200" dirty="0"/>
            <a:t> </a:t>
          </a:r>
          <a:r>
            <a:rPr lang="en-US" sz="4800" b="0" i="0" kern="1200" dirty="0" err="1"/>
            <a:t>giá</a:t>
          </a:r>
          <a:r>
            <a:rPr lang="en-US" sz="4800" b="0" i="0" kern="1200" dirty="0"/>
            <a:t> </a:t>
          </a:r>
          <a:r>
            <a:rPr lang="en-US" sz="4800" b="0" i="0" kern="1200" dirty="0" err="1"/>
            <a:t>được</a:t>
          </a:r>
          <a:r>
            <a:rPr lang="en-US" sz="4800" b="0" i="0" kern="1200" dirty="0"/>
            <a:t> </a:t>
          </a:r>
          <a:r>
            <a:rPr lang="en-US" sz="4800" b="0" i="0" kern="1200" dirty="0" err="1"/>
            <a:t>những</a:t>
          </a:r>
          <a:r>
            <a:rPr lang="en-US" sz="4800" b="0" i="0" kern="1200" dirty="0"/>
            <a:t> </a:t>
          </a:r>
          <a:r>
            <a:rPr lang="en-US" sz="4800" b="0" i="0" kern="1200" dirty="0" err="1"/>
            <a:t>nét</a:t>
          </a:r>
          <a:r>
            <a:rPr lang="en-US" sz="4800" b="0" i="0" kern="1200" dirty="0"/>
            <a:t> </a:t>
          </a:r>
          <a:r>
            <a:rPr lang="en-US" sz="4800" b="0" i="0" kern="1200" dirty="0" err="1"/>
            <a:t>độc</a:t>
          </a:r>
          <a:r>
            <a:rPr lang="en-US" sz="4800" b="0" i="0" kern="1200" dirty="0"/>
            <a:t> </a:t>
          </a:r>
          <a:r>
            <a:rPr lang="en-US" sz="4800" b="0" i="0" kern="1200" dirty="0" err="1"/>
            <a:t>đáo</a:t>
          </a:r>
          <a:r>
            <a:rPr lang="en-US" sz="4800" b="0" i="0" kern="1200" dirty="0"/>
            <a:t> </a:t>
          </a:r>
          <a:r>
            <a:rPr lang="en-US" sz="4800" b="0" i="0" kern="1200" dirty="0" err="1"/>
            <a:t>trong</a:t>
          </a:r>
          <a:r>
            <a:rPr lang="en-US" sz="4800" b="0" i="0" kern="1200" dirty="0"/>
            <a:t> </a:t>
          </a:r>
          <a:r>
            <a:rPr lang="en-US" sz="4800" b="0" i="0" kern="1200" dirty="0" err="1"/>
            <a:t>cuộc</a:t>
          </a:r>
          <a:r>
            <a:rPr lang="en-US" sz="4800" b="0" i="0" kern="1200" dirty="0"/>
            <a:t> </a:t>
          </a:r>
          <a:r>
            <a:rPr lang="en-US" sz="4800" b="0" i="0" kern="1200" dirty="0" err="1"/>
            <a:t>kháng</a:t>
          </a:r>
          <a:r>
            <a:rPr lang="en-US" sz="4800" b="0" i="0" kern="1200" dirty="0"/>
            <a:t> </a:t>
          </a:r>
          <a:r>
            <a:rPr lang="en-US" sz="4800" b="0" i="0" kern="1200" dirty="0" err="1"/>
            <a:t>chiến</a:t>
          </a:r>
          <a:r>
            <a:rPr lang="en-US" sz="4800" b="0" i="0" kern="1200" dirty="0"/>
            <a:t> </a:t>
          </a:r>
          <a:r>
            <a:rPr lang="en-US" sz="4800" b="0" i="0" kern="1200" dirty="0" err="1"/>
            <a:t>chống</a:t>
          </a:r>
          <a:r>
            <a:rPr lang="en-US" sz="4800" b="0" i="0" kern="1200" dirty="0"/>
            <a:t> </a:t>
          </a:r>
          <a:r>
            <a:rPr lang="en-US" sz="4800" b="0" i="0" kern="1200" dirty="0" err="1"/>
            <a:t>Tống</a:t>
          </a:r>
          <a:r>
            <a:rPr lang="en-US" sz="4800" b="0" i="0" kern="1200" dirty="0"/>
            <a:t> (1075 - 1077).</a:t>
          </a:r>
          <a:endParaRPr lang="en-US" sz="4800" b="1" kern="1200" dirty="0">
            <a:latin typeface="#9Slide03 AmpleSoft" panose="02000000000000000000" pitchFamily="2" charset="0"/>
            <a:cs typeface="Times New Roman" panose="02020603050405020304" pitchFamily="18" charset="0"/>
          </a:endParaRPr>
        </a:p>
      </dsp:txBody>
      <dsp:txXfrm rot="10800000">
        <a:off x="1289426" y="0"/>
        <a:ext cx="10381859" cy="2688930"/>
      </dsp:txXfrm>
    </dsp:sp>
    <dsp:sp modelId="{84447FD3-111D-114B-B8CE-DA5A4F2E129E}">
      <dsp:nvSpPr>
        <dsp:cNvPr id="0" name=""/>
        <dsp:cNvSpPr/>
      </dsp:nvSpPr>
      <dsp:spPr>
        <a:xfrm flipV="1">
          <a:off x="356607" y="5029031"/>
          <a:ext cx="134916" cy="853631"/>
        </a:xfrm>
        <a:prstGeom prst="ellipse">
          <a:avLst/>
        </a:prstGeom>
        <a:solidFill>
          <a:schemeClr val="accent2">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792811-37F4-4DFC-92C4-00023F23FF09}">
      <dsp:nvSpPr>
        <dsp:cNvPr id="0" name=""/>
        <dsp:cNvSpPr/>
      </dsp:nvSpPr>
      <dsp:spPr>
        <a:xfrm rot="10800000">
          <a:off x="457230" y="3174057"/>
          <a:ext cx="11054091" cy="2708605"/>
        </a:xfrm>
        <a:prstGeom prst="homePlat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2338" tIns="182880" rIns="341376" bIns="182880" numCol="1" spcCol="1270" anchor="ctr" anchorCtr="0">
          <a:noAutofit/>
        </a:bodyPr>
        <a:lstStyle/>
        <a:p>
          <a:pPr marL="0" lvl="0" indent="0" algn="ctr" defTabSz="2133600">
            <a:lnSpc>
              <a:spcPct val="90000"/>
            </a:lnSpc>
            <a:spcBef>
              <a:spcPct val="0"/>
            </a:spcBef>
            <a:spcAft>
              <a:spcPct val="35000"/>
            </a:spcAft>
            <a:buNone/>
          </a:pPr>
          <a:r>
            <a:rPr lang="en-US" sz="4800" b="0" i="0" kern="1200" dirty="0" err="1"/>
            <a:t>Đánh</a:t>
          </a:r>
          <a:r>
            <a:rPr lang="en-US" sz="4800" b="0" i="0" kern="1200" dirty="0"/>
            <a:t> </a:t>
          </a:r>
          <a:r>
            <a:rPr lang="en-US" sz="4800" b="0" i="0" kern="1200" dirty="0" err="1"/>
            <a:t>giá</a:t>
          </a:r>
          <a:r>
            <a:rPr lang="en-US" sz="4800" b="0" i="0" kern="1200" dirty="0"/>
            <a:t> </a:t>
          </a:r>
          <a:r>
            <a:rPr lang="en-US" sz="4800" b="0" i="0" kern="1200" dirty="0" err="1"/>
            <a:t>được</a:t>
          </a:r>
          <a:r>
            <a:rPr lang="en-US" sz="4800" b="0" i="0" kern="1200" dirty="0"/>
            <a:t> </a:t>
          </a:r>
          <a:r>
            <a:rPr lang="en-US" sz="4800" b="0" i="0" kern="1200" dirty="0" err="1"/>
            <a:t>vai</a:t>
          </a:r>
          <a:r>
            <a:rPr lang="en-US" sz="4800" b="0" i="0" kern="1200" dirty="0"/>
            <a:t> </a:t>
          </a:r>
          <a:r>
            <a:rPr lang="en-US" sz="4800" b="0" i="0" kern="1200" dirty="0" err="1"/>
            <a:t>trò</a:t>
          </a:r>
          <a:r>
            <a:rPr lang="en-US" sz="4800" b="0" i="0" kern="1200" dirty="0"/>
            <a:t> </a:t>
          </a:r>
          <a:r>
            <a:rPr lang="en-US" sz="4800" b="0" i="0" kern="1200" dirty="0" err="1"/>
            <a:t>của</a:t>
          </a:r>
          <a:r>
            <a:rPr lang="en-US" sz="4800" b="0" i="0" kern="1200" dirty="0"/>
            <a:t> </a:t>
          </a:r>
          <a:r>
            <a:rPr lang="en-US" sz="4800" b="0" i="0" kern="1200" dirty="0" err="1"/>
            <a:t>Lý</a:t>
          </a:r>
          <a:r>
            <a:rPr lang="en-US" sz="4800" b="0" i="0" kern="1200" dirty="0"/>
            <a:t> </a:t>
          </a:r>
          <a:r>
            <a:rPr lang="en-US" sz="4800" b="0" i="0" kern="1200" dirty="0" err="1"/>
            <a:t>Thường</a:t>
          </a:r>
          <a:r>
            <a:rPr lang="en-US" sz="4800" b="0" i="0" kern="1200" dirty="0"/>
            <a:t> </a:t>
          </a:r>
          <a:r>
            <a:rPr lang="en-US" sz="4800" b="0" i="0" kern="1200" dirty="0" err="1"/>
            <a:t>Kiệt</a:t>
          </a:r>
          <a:r>
            <a:rPr lang="en-US" sz="4800" b="0" i="0" kern="1200" dirty="0"/>
            <a:t> </a:t>
          </a:r>
          <a:r>
            <a:rPr lang="en-US" sz="4800" b="0" i="0" kern="1200" dirty="0" err="1"/>
            <a:t>trong</a:t>
          </a:r>
          <a:r>
            <a:rPr lang="en-US" sz="4800" b="0" i="0" kern="1200" dirty="0"/>
            <a:t> </a:t>
          </a:r>
          <a:r>
            <a:rPr lang="en-US" sz="4800" b="0" i="0" kern="1200" dirty="0" err="1"/>
            <a:t>cuộc</a:t>
          </a:r>
          <a:r>
            <a:rPr lang="en-US" sz="4800" b="0" i="0" kern="1200" dirty="0"/>
            <a:t> </a:t>
          </a:r>
          <a:r>
            <a:rPr lang="en-US" sz="4800" b="0" i="0" kern="1200" dirty="0" err="1"/>
            <a:t>kháng</a:t>
          </a:r>
          <a:r>
            <a:rPr lang="en-US" sz="4800" b="0" i="0" kern="1200" dirty="0"/>
            <a:t> </a:t>
          </a:r>
          <a:r>
            <a:rPr lang="en-US" sz="4800" b="0" i="0" kern="1200" dirty="0" err="1"/>
            <a:t>chiến</a:t>
          </a:r>
          <a:r>
            <a:rPr lang="en-US" sz="4800" b="0" i="0" kern="1200" dirty="0"/>
            <a:t> </a:t>
          </a:r>
          <a:r>
            <a:rPr lang="en-US" sz="4800" b="0" i="0" kern="1200" dirty="0" err="1"/>
            <a:t>chống</a:t>
          </a:r>
          <a:r>
            <a:rPr lang="en-US" sz="4800" b="0" i="0" kern="1200" dirty="0"/>
            <a:t> </a:t>
          </a:r>
          <a:r>
            <a:rPr lang="en-US" sz="4800" b="0" i="0" kern="1200" dirty="0" err="1"/>
            <a:t>Tốn</a:t>
          </a:r>
          <a:r>
            <a:rPr lang="en-US" sz="5400" b="0" i="0" kern="1200" dirty="0" err="1"/>
            <a:t>g</a:t>
          </a:r>
          <a:endParaRPr lang="en-US" sz="5400" b="0" kern="1200" dirty="0">
            <a:latin typeface="#9Slide03 AmpleSoft" panose="02000000000000000000" pitchFamily="2" charset="0"/>
            <a:cs typeface="Times New Roman" panose="02020603050405020304" pitchFamily="18" charset="0"/>
          </a:endParaRPr>
        </a:p>
      </dsp:txBody>
      <dsp:txXfrm rot="10800000">
        <a:off x="1134381" y="3174057"/>
        <a:ext cx="10376940" cy="2708605"/>
      </dsp:txXfrm>
    </dsp:sp>
    <dsp:sp modelId="{3EC1908F-F1C8-4903-810D-100E234AFF1E}">
      <dsp:nvSpPr>
        <dsp:cNvPr id="0" name=""/>
        <dsp:cNvSpPr/>
      </dsp:nvSpPr>
      <dsp:spPr>
        <a:xfrm flipH="1" flipV="1">
          <a:off x="4" y="5105406"/>
          <a:ext cx="700962" cy="722640"/>
        </a:xfrm>
        <a:prstGeom prst="ellipse">
          <a:avLst/>
        </a:prstGeom>
        <a:solidFill>
          <a:schemeClr val="accent3">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84AD39-C919-9447-8843-3512146DFCE9}" type="datetimeFigureOut">
              <a:rPr lang="es-ES_tradnl" smtClean="0"/>
              <a:t>05/08/2022</a:t>
            </a:fld>
            <a:endParaRPr lang="es-ES_tradnl"/>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E3F6E3-3D71-224F-91AE-31D3EBBA9B23}" type="slidenum">
              <a:rPr lang="es-ES_tradnl" smtClean="0"/>
              <a:t>‹#›</a:t>
            </a:fld>
            <a:endParaRPr lang="es-ES_tradnl"/>
          </a:p>
        </p:txBody>
      </p:sp>
    </p:spTree>
    <p:extLst>
      <p:ext uri="{BB962C8B-B14F-4D97-AF65-F5344CB8AC3E}">
        <p14:creationId xmlns:p14="http://schemas.microsoft.com/office/powerpoint/2010/main" val="8431118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50C43B-262A-B64F-AB7B-9697702F6FF7}" type="datetimeFigureOut">
              <a:rPr lang="es-ES_tradnl" smtClean="0"/>
              <a:t>05/08/2022</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9A59B4-AF1D-B145-BC44-B61B7A02F543}" type="slidenum">
              <a:rPr lang="es-ES_tradnl" smtClean="0"/>
              <a:t>‹#›</a:t>
            </a:fld>
            <a:endParaRPr lang="es-ES_tradnl"/>
          </a:p>
        </p:txBody>
      </p:sp>
    </p:spTree>
    <p:extLst>
      <p:ext uri="{BB962C8B-B14F-4D97-AF65-F5344CB8AC3E}">
        <p14:creationId xmlns:p14="http://schemas.microsoft.com/office/powerpoint/2010/main" val="68970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D49A59B4-AF1D-B145-BC44-B61B7A02F543}" type="slidenum">
              <a:rPr lang="es-ES_tradnl" smtClean="0"/>
              <a:t>1</a:t>
            </a:fld>
            <a:endParaRPr lang="es-ES_tradnl"/>
          </a:p>
        </p:txBody>
      </p:sp>
    </p:spTree>
    <p:extLst>
      <p:ext uri="{BB962C8B-B14F-4D97-AF65-F5344CB8AC3E}">
        <p14:creationId xmlns:p14="http://schemas.microsoft.com/office/powerpoint/2010/main" val="1698398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9A59B4-AF1D-B145-BC44-B61B7A02F543}" type="slidenum">
              <a:rPr lang="es-ES_tradnl" smtClean="0"/>
              <a:t>2</a:t>
            </a:fld>
            <a:endParaRPr lang="es-ES_tradnl"/>
          </a:p>
        </p:txBody>
      </p:sp>
    </p:spTree>
    <p:extLst>
      <p:ext uri="{BB962C8B-B14F-4D97-AF65-F5344CB8AC3E}">
        <p14:creationId xmlns:p14="http://schemas.microsoft.com/office/powerpoint/2010/main" val="392490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
        <p:cNvGrpSpPr/>
        <p:nvPr/>
      </p:nvGrpSpPr>
      <p:grpSpPr>
        <a:xfrm>
          <a:off x="0" y="0"/>
          <a:ext cx="0" cy="0"/>
          <a:chOff x="0" y="0"/>
          <a:chExt cx="0" cy="0"/>
        </a:xfrm>
      </p:grpSpPr>
      <p:sp>
        <p:nvSpPr>
          <p:cNvPr id="745" name="Google Shape;745;gf5a57be6f9_0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6" name="Google Shape;746;gf5a57be6f9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49222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a:extLst>
              <a:ext uri="{FF2B5EF4-FFF2-40B4-BE49-F238E27FC236}">
                <a16:creationId xmlns:a16="http://schemas.microsoft.com/office/drawing/2014/main" id="{CDF52AFB-5079-AF26-2448-0BC391ED2C08}"/>
              </a:ext>
            </a:extLst>
          </p:cNvPr>
          <p:cNvSpPr>
            <a:spLocks noGrp="1" noChangeArrowheads="1"/>
          </p:cNvSpPr>
          <p:nvPr>
            <p:ph type="sldNum"/>
          </p:nvPr>
        </p:nvSpPr>
        <p:spPr>
          <a:ln/>
        </p:spPr>
        <p:txBody>
          <a:bodyPr/>
          <a:lstStyle/>
          <a:p>
            <a:fld id="{89F34292-1534-48C9-950D-EEC32E6E3B6F}" type="slidenum">
              <a:rPr lang="en-US" altLang="en-US"/>
              <a:pPr/>
              <a:t>8</a:t>
            </a:fld>
            <a:endParaRPr lang="en-US" altLang="en-US"/>
          </a:p>
        </p:txBody>
      </p:sp>
      <p:sp>
        <p:nvSpPr>
          <p:cNvPr id="41985" name="Rectangle 1">
            <a:extLst>
              <a:ext uri="{FF2B5EF4-FFF2-40B4-BE49-F238E27FC236}">
                <a16:creationId xmlns:a16="http://schemas.microsoft.com/office/drawing/2014/main" id="{B75C4A41-E5FD-A9B9-352E-A46F9629391B}"/>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1986" name="Text Box 2">
            <a:extLst>
              <a:ext uri="{FF2B5EF4-FFF2-40B4-BE49-F238E27FC236}">
                <a16:creationId xmlns:a16="http://schemas.microsoft.com/office/drawing/2014/main" id="{14F1666F-A25B-B1FC-6D47-AF06DEE9180A}"/>
              </a:ext>
            </a:extLst>
          </p:cNvPr>
          <p:cNvSpPr txBox="1">
            <a:spLocks noChangeArrowheads="1"/>
          </p:cNvSpPr>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2">
            <a:extLst>
              <a:ext uri="{FF2B5EF4-FFF2-40B4-BE49-F238E27FC236}">
                <a16:creationId xmlns:a16="http://schemas.microsoft.com/office/drawing/2014/main" id="{F95ECC94-A890-5B70-8A48-2120D713EFCC}"/>
              </a:ext>
            </a:extLst>
          </p:cNvPr>
          <p:cNvSpPr>
            <a:spLocks noGrp="1" noChangeArrowheads="1"/>
          </p:cNvSpPr>
          <p:nvPr>
            <p:ph type="sldNum"/>
          </p:nvPr>
        </p:nvSpPr>
        <p:spPr>
          <a:ln/>
        </p:spPr>
        <p:txBody>
          <a:bodyPr/>
          <a:lstStyle/>
          <a:p>
            <a:fld id="{62497BE1-48CE-48C9-9A62-A7FA8C7C8B2A}" type="slidenum">
              <a:rPr lang="en-US" altLang="en-US"/>
              <a:pPr/>
              <a:t>9</a:t>
            </a:fld>
            <a:endParaRPr lang="en-US" altLang="en-US"/>
          </a:p>
        </p:txBody>
      </p:sp>
      <p:sp>
        <p:nvSpPr>
          <p:cNvPr id="43009" name="Rectangle 1">
            <a:extLst>
              <a:ext uri="{FF2B5EF4-FFF2-40B4-BE49-F238E27FC236}">
                <a16:creationId xmlns:a16="http://schemas.microsoft.com/office/drawing/2014/main" id="{0718C22E-54FF-8701-DE04-C7AD306B7F60}"/>
              </a:ext>
            </a:extLst>
          </p:cNvPr>
          <p:cNvSpPr txBox="1">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010" name="Text Box 2">
            <a:extLst>
              <a:ext uri="{FF2B5EF4-FFF2-40B4-BE49-F238E27FC236}">
                <a16:creationId xmlns:a16="http://schemas.microsoft.com/office/drawing/2014/main" id="{73D7E898-143F-7F20-5B74-D0D37CA5BD4A}"/>
              </a:ext>
            </a:extLst>
          </p:cNvPr>
          <p:cNvSpPr txBox="1">
            <a:spLocks noChangeArrowheads="1"/>
          </p:cNvSpPr>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A96BBB-B192-4F12-A310-5E57F142C695}" type="slidenum">
              <a:rPr lang="en-US" smtClean="0"/>
              <a:t>13</a:t>
            </a:fld>
            <a:endParaRPr lang="en-US"/>
          </a:p>
        </p:txBody>
      </p:sp>
    </p:spTree>
    <p:extLst>
      <p:ext uri="{BB962C8B-B14F-4D97-AF65-F5344CB8AC3E}">
        <p14:creationId xmlns:p14="http://schemas.microsoft.com/office/powerpoint/2010/main" val="6007746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6.xml"/><Relationship Id="rId4" Type="http://schemas.openxmlformats.org/officeDocument/2006/relationships/hyperlink" Target="http://bit.ly/2TtBDfr" TargetMode="Externa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6256000" cy="9144000"/>
          </a:xfrm>
          <a:prstGeom prst="rect">
            <a:avLst/>
          </a:prstGeom>
        </p:spPr>
      </p:pic>
      <p:sp>
        <p:nvSpPr>
          <p:cNvPr id="2" name="Title 1"/>
          <p:cNvSpPr>
            <a:spLocks noGrp="1"/>
          </p:cNvSpPr>
          <p:nvPr>
            <p:ph type="ctrTitle"/>
          </p:nvPr>
        </p:nvSpPr>
        <p:spPr>
          <a:xfrm>
            <a:off x="825500" y="832203"/>
            <a:ext cx="14605000" cy="1470025"/>
          </a:xfrm>
        </p:spPr>
        <p:txBody>
          <a:bodyPr>
            <a:noAutofit/>
          </a:bodyPr>
          <a:lstStyle>
            <a:lvl1pPr>
              <a:defRPr lang="en-US" sz="8000" kern="1200" dirty="0">
                <a:solidFill>
                  <a:srgbClr val="E00209"/>
                </a:solidFill>
                <a:latin typeface="Kingthings Foundation" charset="0"/>
                <a:ea typeface="Kingthings Foundation" charset="0"/>
                <a:cs typeface="Kingthings Foundation" charset="0"/>
              </a:defRPr>
            </a:lvl1pPr>
          </a:lstStyle>
          <a:p>
            <a:r>
              <a:rPr lang="en-US" dirty="0"/>
              <a:t>Click to edit Master title style</a:t>
            </a:r>
          </a:p>
        </p:txBody>
      </p:sp>
      <p:sp>
        <p:nvSpPr>
          <p:cNvPr id="6" name="Slide Number Placeholder 5"/>
          <p:cNvSpPr>
            <a:spLocks noGrp="1"/>
          </p:cNvSpPr>
          <p:nvPr>
            <p:ph type="sldNum" sz="quarter" idx="12"/>
          </p:nvPr>
        </p:nvSpPr>
        <p:spPr>
          <a:xfrm>
            <a:off x="14808200" y="8444795"/>
            <a:ext cx="1092200" cy="365125"/>
          </a:xfrm>
        </p:spPr>
        <p:txBody>
          <a:bodyPr/>
          <a:lstStyle>
            <a:lvl1pPr>
              <a:defRPr lang="en-US" sz="2500" kern="1200" smtClean="0">
                <a:solidFill>
                  <a:srgbClr val="1E120D"/>
                </a:solidFill>
                <a:latin typeface="Kingthings Foundation" charset="0"/>
                <a:ea typeface="+mn-ea"/>
                <a:cs typeface="Kingthings Foundation" charset="0"/>
              </a:defRPr>
            </a:lvl1pPr>
          </a:lstStyle>
          <a:p>
            <a:fld id="{B6F15528-21DE-4FAA-801E-634DDDAF4B2B}" type="slidenum">
              <a:rPr lang="tr-TR" smtClean="0"/>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8/5/2022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17538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4115" y="5875870"/>
            <a:ext cx="13817600" cy="1816100"/>
          </a:xfrm>
        </p:spPr>
        <p:txBody>
          <a:bodyPr anchor="t"/>
          <a:lstStyle>
            <a:lvl1pPr algn="l">
              <a:defRPr sz="7198" b="1" cap="all"/>
            </a:lvl1pPr>
          </a:lstStyle>
          <a:p>
            <a:r>
              <a:rPr lang="en-US"/>
              <a:t>Click to edit Master title style</a:t>
            </a:r>
          </a:p>
        </p:txBody>
      </p:sp>
      <p:sp>
        <p:nvSpPr>
          <p:cNvPr id="3" name="Text Placeholder 2"/>
          <p:cNvSpPr>
            <a:spLocks noGrp="1"/>
          </p:cNvSpPr>
          <p:nvPr>
            <p:ph type="body" idx="1"/>
          </p:nvPr>
        </p:nvSpPr>
        <p:spPr>
          <a:xfrm>
            <a:off x="1284115" y="3875620"/>
            <a:ext cx="13817600" cy="2000249"/>
          </a:xfrm>
        </p:spPr>
        <p:txBody>
          <a:bodyPr anchor="b"/>
          <a:lstStyle>
            <a:lvl1pPr marL="0" indent="0">
              <a:buNone/>
              <a:defRPr sz="3599">
                <a:solidFill>
                  <a:schemeClr val="tx1">
                    <a:tint val="75000"/>
                  </a:schemeClr>
                </a:solidFill>
              </a:defRPr>
            </a:lvl1pPr>
            <a:lvl2pPr marL="812597" indent="0">
              <a:buNone/>
              <a:defRPr sz="3200">
                <a:solidFill>
                  <a:schemeClr val="tx1">
                    <a:tint val="75000"/>
                  </a:schemeClr>
                </a:solidFill>
              </a:defRPr>
            </a:lvl2pPr>
            <a:lvl3pPr marL="1625194" indent="0">
              <a:buNone/>
              <a:defRPr sz="2933">
                <a:solidFill>
                  <a:schemeClr val="tx1">
                    <a:tint val="75000"/>
                  </a:schemeClr>
                </a:solidFill>
              </a:defRPr>
            </a:lvl3pPr>
            <a:lvl4pPr marL="2437790" indent="0">
              <a:buNone/>
              <a:defRPr sz="2533">
                <a:solidFill>
                  <a:schemeClr val="tx1">
                    <a:tint val="75000"/>
                  </a:schemeClr>
                </a:solidFill>
              </a:defRPr>
            </a:lvl4pPr>
            <a:lvl5pPr marL="3250387" indent="0">
              <a:buNone/>
              <a:defRPr sz="2533">
                <a:solidFill>
                  <a:schemeClr val="tx1">
                    <a:tint val="75000"/>
                  </a:schemeClr>
                </a:solidFill>
              </a:defRPr>
            </a:lvl5pPr>
            <a:lvl6pPr marL="4062984" indent="0">
              <a:buNone/>
              <a:defRPr sz="2533">
                <a:solidFill>
                  <a:schemeClr val="tx1">
                    <a:tint val="75000"/>
                  </a:schemeClr>
                </a:solidFill>
              </a:defRPr>
            </a:lvl6pPr>
            <a:lvl7pPr marL="4875581" indent="0">
              <a:buNone/>
              <a:defRPr sz="2533">
                <a:solidFill>
                  <a:schemeClr val="tx1">
                    <a:tint val="75000"/>
                  </a:schemeClr>
                </a:solidFill>
              </a:defRPr>
            </a:lvl7pPr>
            <a:lvl8pPr marL="5688178" indent="0">
              <a:buNone/>
              <a:defRPr sz="2533">
                <a:solidFill>
                  <a:schemeClr val="tx1">
                    <a:tint val="75000"/>
                  </a:schemeClr>
                </a:solidFill>
              </a:defRPr>
            </a:lvl8pPr>
            <a:lvl9pPr marL="6500775" indent="0">
              <a:buNone/>
              <a:defRPr sz="25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8/5/2022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19276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12803" y="2133604"/>
            <a:ext cx="7179733" cy="6034617"/>
          </a:xfrm>
        </p:spPr>
        <p:txBody>
          <a:bodyPr/>
          <a:lstStyle>
            <a:lvl1pPr>
              <a:defRPr sz="5065"/>
            </a:lvl1pPr>
            <a:lvl2pPr>
              <a:defRPr sz="4265"/>
            </a:lvl2pPr>
            <a:lvl3pPr>
              <a:defRPr sz="3599"/>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63468" y="2133604"/>
            <a:ext cx="7179733" cy="6034617"/>
          </a:xfrm>
        </p:spPr>
        <p:txBody>
          <a:bodyPr/>
          <a:lstStyle>
            <a:lvl1pPr>
              <a:defRPr sz="5065"/>
            </a:lvl1pPr>
            <a:lvl2pPr>
              <a:defRPr sz="4265"/>
            </a:lvl2pPr>
            <a:lvl3pPr>
              <a:defRPr sz="3599"/>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8/5/2022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4158002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12802" y="2046820"/>
            <a:ext cx="7182556" cy="853017"/>
          </a:xfrm>
        </p:spPr>
        <p:txBody>
          <a:bodyPr anchor="b"/>
          <a:lstStyle>
            <a:lvl1pPr marL="0" indent="0">
              <a:buNone/>
              <a:defRPr sz="4265" b="1"/>
            </a:lvl1pPr>
            <a:lvl2pPr marL="812597" indent="0">
              <a:buNone/>
              <a:defRPr sz="3599" b="1"/>
            </a:lvl2pPr>
            <a:lvl3pPr marL="1625194" indent="0">
              <a:buNone/>
              <a:defRPr sz="3200" b="1"/>
            </a:lvl3pPr>
            <a:lvl4pPr marL="2437790" indent="0">
              <a:buNone/>
              <a:defRPr sz="2933" b="1"/>
            </a:lvl4pPr>
            <a:lvl5pPr marL="3250387" indent="0">
              <a:buNone/>
              <a:defRPr sz="2933" b="1"/>
            </a:lvl5pPr>
            <a:lvl6pPr marL="4062984" indent="0">
              <a:buNone/>
              <a:defRPr sz="2933" b="1"/>
            </a:lvl6pPr>
            <a:lvl7pPr marL="4875581" indent="0">
              <a:buNone/>
              <a:defRPr sz="2933" b="1"/>
            </a:lvl7pPr>
            <a:lvl8pPr marL="5688178" indent="0">
              <a:buNone/>
              <a:defRPr sz="2933" b="1"/>
            </a:lvl8pPr>
            <a:lvl9pPr marL="6500775" indent="0">
              <a:buNone/>
              <a:defRPr sz="2933" b="1"/>
            </a:lvl9pPr>
          </a:lstStyle>
          <a:p>
            <a:pPr lvl="0"/>
            <a:r>
              <a:rPr lang="en-US"/>
              <a:t>Click to edit Master text styles</a:t>
            </a:r>
          </a:p>
        </p:txBody>
      </p:sp>
      <p:sp>
        <p:nvSpPr>
          <p:cNvPr id="4" name="Content Placeholder 3"/>
          <p:cNvSpPr>
            <a:spLocks noGrp="1"/>
          </p:cNvSpPr>
          <p:nvPr>
            <p:ph sz="half" idx="2"/>
          </p:nvPr>
        </p:nvSpPr>
        <p:spPr>
          <a:xfrm>
            <a:off x="812802" y="2899836"/>
            <a:ext cx="7182556" cy="5268384"/>
          </a:xfrm>
        </p:spPr>
        <p:txBody>
          <a:bodyPr/>
          <a:lstStyle>
            <a:lvl1pPr>
              <a:defRPr sz="4265"/>
            </a:lvl1pPr>
            <a:lvl2pPr>
              <a:defRPr sz="3599"/>
            </a:lvl2pPr>
            <a:lvl3pPr>
              <a:defRPr sz="3200"/>
            </a:lvl3pPr>
            <a:lvl4pPr>
              <a:defRPr sz="2933"/>
            </a:lvl4pPr>
            <a:lvl5pPr>
              <a:defRPr sz="2933"/>
            </a:lvl5pPr>
            <a:lvl6pPr>
              <a:defRPr sz="2933"/>
            </a:lvl6pPr>
            <a:lvl7pPr>
              <a:defRPr sz="2933"/>
            </a:lvl7pPr>
            <a:lvl8pPr>
              <a:defRPr sz="2933"/>
            </a:lvl8pPr>
            <a:lvl9pPr>
              <a:defRPr sz="29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8257832" y="2046820"/>
            <a:ext cx="7185377" cy="853017"/>
          </a:xfrm>
        </p:spPr>
        <p:txBody>
          <a:bodyPr anchor="b"/>
          <a:lstStyle>
            <a:lvl1pPr marL="0" indent="0">
              <a:buNone/>
              <a:defRPr sz="4265" b="1"/>
            </a:lvl1pPr>
            <a:lvl2pPr marL="812597" indent="0">
              <a:buNone/>
              <a:defRPr sz="3599" b="1"/>
            </a:lvl2pPr>
            <a:lvl3pPr marL="1625194" indent="0">
              <a:buNone/>
              <a:defRPr sz="3200" b="1"/>
            </a:lvl3pPr>
            <a:lvl4pPr marL="2437790" indent="0">
              <a:buNone/>
              <a:defRPr sz="2933" b="1"/>
            </a:lvl4pPr>
            <a:lvl5pPr marL="3250387" indent="0">
              <a:buNone/>
              <a:defRPr sz="2933" b="1"/>
            </a:lvl5pPr>
            <a:lvl6pPr marL="4062984" indent="0">
              <a:buNone/>
              <a:defRPr sz="2933" b="1"/>
            </a:lvl6pPr>
            <a:lvl7pPr marL="4875581" indent="0">
              <a:buNone/>
              <a:defRPr sz="2933" b="1"/>
            </a:lvl7pPr>
            <a:lvl8pPr marL="5688178" indent="0">
              <a:buNone/>
              <a:defRPr sz="2933" b="1"/>
            </a:lvl8pPr>
            <a:lvl9pPr marL="6500775" indent="0">
              <a:buNone/>
              <a:defRPr sz="2933" b="1"/>
            </a:lvl9pPr>
          </a:lstStyle>
          <a:p>
            <a:pPr lvl="0"/>
            <a:r>
              <a:rPr lang="en-US"/>
              <a:t>Click to edit Master text styles</a:t>
            </a:r>
          </a:p>
        </p:txBody>
      </p:sp>
      <p:sp>
        <p:nvSpPr>
          <p:cNvPr id="6" name="Content Placeholder 5"/>
          <p:cNvSpPr>
            <a:spLocks noGrp="1"/>
          </p:cNvSpPr>
          <p:nvPr>
            <p:ph sz="quarter" idx="4"/>
          </p:nvPr>
        </p:nvSpPr>
        <p:spPr>
          <a:xfrm>
            <a:off x="8257832" y="2899836"/>
            <a:ext cx="7185377" cy="5268384"/>
          </a:xfrm>
        </p:spPr>
        <p:txBody>
          <a:bodyPr/>
          <a:lstStyle>
            <a:lvl1pPr>
              <a:defRPr sz="4265"/>
            </a:lvl1pPr>
            <a:lvl2pPr>
              <a:defRPr sz="3599"/>
            </a:lvl2pPr>
            <a:lvl3pPr>
              <a:defRPr sz="3200"/>
            </a:lvl3pPr>
            <a:lvl4pPr>
              <a:defRPr sz="2933"/>
            </a:lvl4pPr>
            <a:lvl5pPr>
              <a:defRPr sz="2933"/>
            </a:lvl5pPr>
            <a:lvl6pPr>
              <a:defRPr sz="2933"/>
            </a:lvl6pPr>
            <a:lvl7pPr>
              <a:defRPr sz="2933"/>
            </a:lvl7pPr>
            <a:lvl8pPr>
              <a:defRPr sz="2933"/>
            </a:lvl8pPr>
            <a:lvl9pPr>
              <a:defRPr sz="29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8/5/2022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173869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8/5/2022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347729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519512" y="1375011"/>
            <a:ext cx="13216979" cy="5718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87" tIns="60943" rIns="121887" bIns="60943" rtlCol="0" anchor="ctr"/>
          <a:lstStyle/>
          <a:p>
            <a:pPr marL="0" marR="0" lvl="0" indent="0" algn="ctr" defTabSz="1218926"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7866743" y="8602532"/>
            <a:ext cx="522519" cy="2934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87" tIns="60943" rIns="121887" bIns="60943" rtlCol="0" anchor="ctr"/>
          <a:lstStyle/>
          <a:p>
            <a:pPr marL="0" marR="0" lvl="0" indent="0" algn="ctr" defTabSz="1218926"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8/5/2022</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6231468" y="8528304"/>
            <a:ext cx="3793067" cy="486833"/>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321718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47991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4" y="364068"/>
            <a:ext cx="5348112" cy="1549401"/>
          </a:xfrm>
        </p:spPr>
        <p:txBody>
          <a:bodyPr anchor="b"/>
          <a:lstStyle>
            <a:lvl1pPr algn="l">
              <a:defRPr sz="3599" b="1"/>
            </a:lvl1pPr>
          </a:lstStyle>
          <a:p>
            <a:r>
              <a:rPr lang="en-US"/>
              <a:t>Click to edit Master title style</a:t>
            </a:r>
          </a:p>
        </p:txBody>
      </p:sp>
      <p:sp>
        <p:nvSpPr>
          <p:cNvPr id="3" name="Content Placeholder 2"/>
          <p:cNvSpPr>
            <a:spLocks noGrp="1"/>
          </p:cNvSpPr>
          <p:nvPr>
            <p:ph idx="1"/>
          </p:nvPr>
        </p:nvSpPr>
        <p:spPr>
          <a:xfrm>
            <a:off x="6355646" y="364073"/>
            <a:ext cx="9087556" cy="7804151"/>
          </a:xfrm>
        </p:spPr>
        <p:txBody>
          <a:bodyPr/>
          <a:lstStyle>
            <a:lvl1pPr>
              <a:defRPr sz="5732"/>
            </a:lvl1pPr>
            <a:lvl2pPr>
              <a:defRPr sz="5065"/>
            </a:lvl2pPr>
            <a:lvl3pPr>
              <a:defRPr sz="4265"/>
            </a:lvl3pPr>
            <a:lvl4pPr>
              <a:defRPr sz="3599"/>
            </a:lvl4pPr>
            <a:lvl5pPr>
              <a:defRPr sz="3599"/>
            </a:lvl5pPr>
            <a:lvl6pPr>
              <a:defRPr sz="3599"/>
            </a:lvl6pPr>
            <a:lvl7pPr>
              <a:defRPr sz="3599"/>
            </a:lvl7pPr>
            <a:lvl8pPr>
              <a:defRPr sz="3599"/>
            </a:lvl8pPr>
            <a:lvl9pPr>
              <a:defRPr sz="35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12804" y="1913474"/>
            <a:ext cx="5348112" cy="6254751"/>
          </a:xfrm>
        </p:spPr>
        <p:txBody>
          <a:bodyPr/>
          <a:lstStyle>
            <a:lvl1pPr marL="0" indent="0">
              <a:buNone/>
              <a:defRPr sz="2533"/>
            </a:lvl1pPr>
            <a:lvl2pPr marL="812597" indent="0">
              <a:buNone/>
              <a:defRPr sz="2133"/>
            </a:lvl2pPr>
            <a:lvl3pPr marL="1625194" indent="0">
              <a:buNone/>
              <a:defRPr sz="1867"/>
            </a:lvl3pPr>
            <a:lvl4pPr marL="2437790" indent="0">
              <a:buNone/>
              <a:defRPr sz="1600"/>
            </a:lvl4pPr>
            <a:lvl5pPr marL="3250387" indent="0">
              <a:buNone/>
              <a:defRPr sz="1600"/>
            </a:lvl5pPr>
            <a:lvl6pPr marL="4062984" indent="0">
              <a:buNone/>
              <a:defRPr sz="1600"/>
            </a:lvl6pPr>
            <a:lvl7pPr marL="4875581" indent="0">
              <a:buNone/>
              <a:defRPr sz="1600"/>
            </a:lvl7pPr>
            <a:lvl8pPr marL="5688178" indent="0">
              <a:buNone/>
              <a:defRPr sz="1600"/>
            </a:lvl8pPr>
            <a:lvl9pPr marL="6500775" indent="0">
              <a:buNone/>
              <a:defRPr sz="16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8/5/2022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8580628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86289" y="6400803"/>
            <a:ext cx="9753600" cy="755652"/>
          </a:xfrm>
        </p:spPr>
        <p:txBody>
          <a:bodyPr anchor="b"/>
          <a:lstStyle>
            <a:lvl1pPr algn="l">
              <a:defRPr sz="3599" b="1"/>
            </a:lvl1pPr>
          </a:lstStyle>
          <a:p>
            <a:r>
              <a:rPr lang="en-US"/>
              <a:t>Click to edit Master title style</a:t>
            </a:r>
          </a:p>
        </p:txBody>
      </p:sp>
      <p:sp>
        <p:nvSpPr>
          <p:cNvPr id="3" name="Picture Placeholder 2"/>
          <p:cNvSpPr>
            <a:spLocks noGrp="1"/>
          </p:cNvSpPr>
          <p:nvPr>
            <p:ph type="pic" idx="1"/>
          </p:nvPr>
        </p:nvSpPr>
        <p:spPr>
          <a:xfrm>
            <a:off x="3186289" y="817036"/>
            <a:ext cx="9753600" cy="5486400"/>
          </a:xfrm>
        </p:spPr>
        <p:txBody>
          <a:bodyPr/>
          <a:lstStyle>
            <a:lvl1pPr marL="0" indent="0">
              <a:buNone/>
              <a:defRPr sz="5732"/>
            </a:lvl1pPr>
            <a:lvl2pPr marL="812597" indent="0">
              <a:buNone/>
              <a:defRPr sz="5065"/>
            </a:lvl2pPr>
            <a:lvl3pPr marL="1625194" indent="0">
              <a:buNone/>
              <a:defRPr sz="4265"/>
            </a:lvl3pPr>
            <a:lvl4pPr marL="2437790" indent="0">
              <a:buNone/>
              <a:defRPr sz="3599"/>
            </a:lvl4pPr>
            <a:lvl5pPr marL="3250387" indent="0">
              <a:buNone/>
              <a:defRPr sz="3599"/>
            </a:lvl5pPr>
            <a:lvl6pPr marL="4062984" indent="0">
              <a:buNone/>
              <a:defRPr sz="3599"/>
            </a:lvl6pPr>
            <a:lvl7pPr marL="4875581" indent="0">
              <a:buNone/>
              <a:defRPr sz="3599"/>
            </a:lvl7pPr>
            <a:lvl8pPr marL="5688178" indent="0">
              <a:buNone/>
              <a:defRPr sz="3599"/>
            </a:lvl8pPr>
            <a:lvl9pPr marL="6500775" indent="0">
              <a:buNone/>
              <a:defRPr sz="3599"/>
            </a:lvl9pPr>
          </a:lstStyle>
          <a:p>
            <a:endParaRPr lang="en-US" dirty="0"/>
          </a:p>
        </p:txBody>
      </p:sp>
      <p:sp>
        <p:nvSpPr>
          <p:cNvPr id="4" name="Text Placeholder 3"/>
          <p:cNvSpPr>
            <a:spLocks noGrp="1"/>
          </p:cNvSpPr>
          <p:nvPr>
            <p:ph type="body" sz="half" idx="2"/>
          </p:nvPr>
        </p:nvSpPr>
        <p:spPr>
          <a:xfrm>
            <a:off x="3186289" y="7156455"/>
            <a:ext cx="9753600" cy="1073151"/>
          </a:xfrm>
        </p:spPr>
        <p:txBody>
          <a:bodyPr/>
          <a:lstStyle>
            <a:lvl1pPr marL="0" indent="0">
              <a:buNone/>
              <a:defRPr sz="2533"/>
            </a:lvl1pPr>
            <a:lvl2pPr marL="812597" indent="0">
              <a:buNone/>
              <a:defRPr sz="2133"/>
            </a:lvl2pPr>
            <a:lvl3pPr marL="1625194" indent="0">
              <a:buNone/>
              <a:defRPr sz="1867"/>
            </a:lvl3pPr>
            <a:lvl4pPr marL="2437790" indent="0">
              <a:buNone/>
              <a:defRPr sz="1600"/>
            </a:lvl4pPr>
            <a:lvl5pPr marL="3250387" indent="0">
              <a:buNone/>
              <a:defRPr sz="1600"/>
            </a:lvl5pPr>
            <a:lvl6pPr marL="4062984" indent="0">
              <a:buNone/>
              <a:defRPr sz="1600"/>
            </a:lvl6pPr>
            <a:lvl7pPr marL="4875581" indent="0">
              <a:buNone/>
              <a:defRPr sz="1600"/>
            </a:lvl7pPr>
            <a:lvl8pPr marL="5688178" indent="0">
              <a:buNone/>
              <a:defRPr sz="1600"/>
            </a:lvl8pPr>
            <a:lvl9pPr marL="6500775" indent="0">
              <a:buNone/>
              <a:defRPr sz="16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8/5/2022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438517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8/5/2022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61474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6256000" cy="9144000"/>
          </a:xfrm>
          <a:prstGeom prst="rect">
            <a:avLst/>
          </a:prstGeom>
        </p:spPr>
      </p:pic>
      <p:sp>
        <p:nvSpPr>
          <p:cNvPr id="6" name="Slide Number Placeholder 5"/>
          <p:cNvSpPr>
            <a:spLocks noGrp="1"/>
          </p:cNvSpPr>
          <p:nvPr>
            <p:ph type="sldNum" sz="quarter" idx="12"/>
          </p:nvPr>
        </p:nvSpPr>
        <p:spPr>
          <a:xfrm>
            <a:off x="14808200" y="8444795"/>
            <a:ext cx="1092200" cy="365125"/>
          </a:xfrm>
        </p:spPr>
        <p:txBody>
          <a:bodyPr/>
          <a:lstStyle>
            <a:lvl1pPr>
              <a:defRPr lang="en-US" sz="2500" kern="1200" smtClean="0">
                <a:solidFill>
                  <a:srgbClr val="1E120D"/>
                </a:solidFill>
                <a:latin typeface="Kingthings Foundation" charset="0"/>
                <a:ea typeface="+mn-ea"/>
                <a:cs typeface="Kingthings Foundation" charset="0"/>
              </a:defRPr>
            </a:lvl1pPr>
          </a:lstStyle>
          <a:p>
            <a:fld id="{B6F15528-21DE-4FAA-801E-634DDDAF4B2B}" type="slidenum">
              <a:rPr lang="tr-TR" smtClean="0"/>
              <a:pPr/>
              <a:t>‹#›</a:t>
            </a:fld>
            <a:endParaRPr lang="tr-TR" dirty="0"/>
          </a:p>
        </p:txBody>
      </p:sp>
    </p:spTree>
    <p:extLst>
      <p:ext uri="{BB962C8B-B14F-4D97-AF65-F5344CB8AC3E}">
        <p14:creationId xmlns:p14="http://schemas.microsoft.com/office/powerpoint/2010/main" val="1400336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85601" y="366188"/>
            <a:ext cx="3657600" cy="780203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12803" y="366188"/>
            <a:ext cx="10701867" cy="78020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8/5/2022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975754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9763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9E240B7A-CA97-471B-A8EA-51F8DFCCDE1A}"/>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5" name="Rectangle 20">
            <a:extLst>
              <a:ext uri="{FF2B5EF4-FFF2-40B4-BE49-F238E27FC236}">
                <a16:creationId xmlns:a16="http://schemas.microsoft.com/office/drawing/2014/main" id="{D9F4A35A-8EA5-4ED4-AC29-7024DCF2312E}"/>
              </a:ext>
            </a:extLst>
          </p:cNvPr>
          <p:cNvSpPr>
            <a:spLocks noChangeArrowheads="1"/>
          </p:cNvSpPr>
          <p:nvPr/>
        </p:nvSpPr>
        <p:spPr bwMode="white">
          <a:xfrm>
            <a:off x="15985067" y="4233"/>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6" name="Rectangle 23">
            <a:extLst>
              <a:ext uri="{FF2B5EF4-FFF2-40B4-BE49-F238E27FC236}">
                <a16:creationId xmlns:a16="http://schemas.microsoft.com/office/drawing/2014/main" id="{7B9F2371-75A2-41C5-884A-3A974580C695}"/>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7" name="Rectangle 24">
            <a:extLst>
              <a:ext uri="{FF2B5EF4-FFF2-40B4-BE49-F238E27FC236}">
                <a16:creationId xmlns:a16="http://schemas.microsoft.com/office/drawing/2014/main" id="{FC5F7560-99D4-4ADE-987D-76FD55BD80B9}"/>
              </a:ext>
            </a:extLst>
          </p:cNvPr>
          <p:cNvSpPr>
            <a:spLocks noChangeArrowheads="1"/>
          </p:cNvSpPr>
          <p:nvPr/>
        </p:nvSpPr>
        <p:spPr bwMode="white">
          <a:xfrm>
            <a:off x="0" y="0"/>
            <a:ext cx="16256000" cy="33528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ABF5FD80-18C6-4D4F-879E-A809A9F5A7AF}"/>
              </a:ext>
            </a:extLst>
          </p:cNvPr>
          <p:cNvSpPr>
            <a:spLocks noChangeArrowheads="1"/>
          </p:cNvSpPr>
          <p:nvPr/>
        </p:nvSpPr>
        <p:spPr bwMode="auto">
          <a:xfrm>
            <a:off x="259646" y="8521702"/>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1" name="Straight Connector 10">
            <a:extLst>
              <a:ext uri="{FF2B5EF4-FFF2-40B4-BE49-F238E27FC236}">
                <a16:creationId xmlns:a16="http://schemas.microsoft.com/office/drawing/2014/main" id="{50F96200-3BC7-4787-9EA4-1400C08E99C6}"/>
              </a:ext>
            </a:extLst>
          </p:cNvPr>
          <p:cNvSpPr>
            <a:spLocks noChangeShapeType="1"/>
          </p:cNvSpPr>
          <p:nvPr/>
        </p:nvSpPr>
        <p:spPr bwMode="auto">
          <a:xfrm>
            <a:off x="276579" y="3225800"/>
            <a:ext cx="1570284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2" name="Rectangle 11">
            <a:extLst>
              <a:ext uri="{FF2B5EF4-FFF2-40B4-BE49-F238E27FC236}">
                <a16:creationId xmlns:a16="http://schemas.microsoft.com/office/drawing/2014/main" id="{898DC64D-6454-4DFC-A2C5-EE54CDDD95AD}"/>
              </a:ext>
            </a:extLst>
          </p:cNvPr>
          <p:cNvSpPr>
            <a:spLocks noChangeArrowheads="1"/>
          </p:cNvSpPr>
          <p:nvPr/>
        </p:nvSpPr>
        <p:spPr bwMode="auto">
          <a:xfrm>
            <a:off x="270934" y="203200"/>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3" name="Oval 12">
            <a:extLst>
              <a:ext uri="{FF2B5EF4-FFF2-40B4-BE49-F238E27FC236}">
                <a16:creationId xmlns:a16="http://schemas.microsoft.com/office/drawing/2014/main" id="{E061826E-CCBE-42C5-9B64-FD62DD4EA6C1}"/>
              </a:ext>
            </a:extLst>
          </p:cNvPr>
          <p:cNvSpPr/>
          <p:nvPr/>
        </p:nvSpPr>
        <p:spPr>
          <a:xfrm>
            <a:off x="7586134" y="2819400"/>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4" name="Oval 13">
            <a:extLst>
              <a:ext uri="{FF2B5EF4-FFF2-40B4-BE49-F238E27FC236}">
                <a16:creationId xmlns:a16="http://schemas.microsoft.com/office/drawing/2014/main" id="{F2F50C39-4BEC-4B4A-A34A-A3709ED148FB}"/>
              </a:ext>
            </a:extLst>
          </p:cNvPr>
          <p:cNvSpPr/>
          <p:nvPr/>
        </p:nvSpPr>
        <p:spPr>
          <a:xfrm>
            <a:off x="7755467" y="2946400"/>
            <a:ext cx="745067" cy="560917"/>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9" name="Subtitle 8"/>
          <p:cNvSpPr>
            <a:spLocks noGrp="1"/>
          </p:cNvSpPr>
          <p:nvPr>
            <p:ph type="subTitle" idx="1"/>
          </p:nvPr>
        </p:nvSpPr>
        <p:spPr>
          <a:xfrm>
            <a:off x="2438400" y="3759200"/>
            <a:ext cx="11379200" cy="2336800"/>
          </a:xfrm>
        </p:spPr>
        <p:txBody>
          <a:bodyPr/>
          <a:lstStyle>
            <a:lvl1pPr marL="0" indent="0" algn="ctr">
              <a:buNone/>
              <a:defRPr sz="2133" b="1" cap="all" spc="333" baseline="0">
                <a:solidFill>
                  <a:schemeClr val="tx2"/>
                </a:solidFill>
              </a:defRPr>
            </a:lvl1pPr>
            <a:lvl2pPr marL="609585" indent="0" algn="ctr">
              <a:buNone/>
            </a:lvl2pPr>
            <a:lvl3pPr marL="1219170" indent="0" algn="ctr">
              <a:buNone/>
            </a:lvl3pPr>
            <a:lvl4pPr marL="1828754" indent="0" algn="ctr">
              <a:buNone/>
            </a:lvl4pPr>
            <a:lvl5pPr marL="2438339" indent="0" algn="ctr">
              <a:buNone/>
            </a:lvl5pPr>
            <a:lvl6pPr marL="3047924" indent="0" algn="ctr">
              <a:buNone/>
            </a:lvl6pPr>
            <a:lvl7pPr marL="3657509" indent="0" algn="ctr">
              <a:buNone/>
            </a:lvl7pPr>
            <a:lvl8pPr marL="4267093" indent="0" algn="ctr">
              <a:buNone/>
            </a:lvl8pPr>
            <a:lvl9pPr marL="4876678" indent="0" algn="ctr">
              <a:buNone/>
            </a:lvl9pPr>
          </a:lstStyle>
          <a:p>
            <a:r>
              <a:rPr lang="en-US"/>
              <a:t>Click to edit Master subtitle style</a:t>
            </a:r>
          </a:p>
        </p:txBody>
      </p:sp>
      <p:sp>
        <p:nvSpPr>
          <p:cNvPr id="8" name="Title 7"/>
          <p:cNvSpPr>
            <a:spLocks noGrp="1"/>
          </p:cNvSpPr>
          <p:nvPr>
            <p:ph type="ctrTitle"/>
          </p:nvPr>
        </p:nvSpPr>
        <p:spPr>
          <a:xfrm>
            <a:off x="1219200" y="508000"/>
            <a:ext cx="13817600" cy="2336800"/>
          </a:xfrm>
        </p:spPr>
        <p:txBody>
          <a:bodyPr/>
          <a:lstStyle>
            <a:lvl1pPr>
              <a:defRPr sz="5600">
                <a:solidFill>
                  <a:schemeClr val="accent1"/>
                </a:solidFill>
              </a:defRPr>
            </a:lvl1pPr>
          </a:lstStyle>
          <a:p>
            <a:r>
              <a:rPr lang="en-US"/>
              <a:t>Click to edit Master title style</a:t>
            </a:r>
          </a:p>
        </p:txBody>
      </p:sp>
      <p:sp>
        <p:nvSpPr>
          <p:cNvPr id="15" name="Date Placeholder 27">
            <a:extLst>
              <a:ext uri="{FF2B5EF4-FFF2-40B4-BE49-F238E27FC236}">
                <a16:creationId xmlns:a16="http://schemas.microsoft.com/office/drawing/2014/main" id="{A125074C-C30D-4810-8EFE-AC7079D50BD7}"/>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1E05AA6D-28AC-46B5-B977-4477624F4FF5}" type="datetimeFigureOut">
              <a:rPr lang="en-US"/>
              <a:pPr>
                <a:defRPr/>
              </a:pPr>
              <a:t>8/5/2022</a:t>
            </a:fld>
            <a:endParaRPr lang="en-US"/>
          </a:p>
        </p:txBody>
      </p:sp>
      <p:sp>
        <p:nvSpPr>
          <p:cNvPr id="16" name="Footer Placeholder 16">
            <a:extLst>
              <a:ext uri="{FF2B5EF4-FFF2-40B4-BE49-F238E27FC236}">
                <a16:creationId xmlns:a16="http://schemas.microsoft.com/office/drawing/2014/main" id="{AAFD94F9-FCF3-4209-A0E0-FF15CDC2A2A2}"/>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17" name="Slide Number Placeholder 28">
            <a:extLst>
              <a:ext uri="{FF2B5EF4-FFF2-40B4-BE49-F238E27FC236}">
                <a16:creationId xmlns:a16="http://schemas.microsoft.com/office/drawing/2014/main" id="{697EB540-8FA6-479A-89E1-45103D855C21}"/>
              </a:ext>
            </a:extLst>
          </p:cNvPr>
          <p:cNvSpPr>
            <a:spLocks noGrp="1"/>
          </p:cNvSpPr>
          <p:nvPr>
            <p:ph type="sldNum" sz="quarter" idx="12"/>
          </p:nvPr>
        </p:nvSpPr>
        <p:spPr>
          <a:xfrm>
            <a:off x="7721600" y="2931586"/>
            <a:ext cx="812800" cy="588433"/>
          </a:xfrm>
        </p:spPr>
        <p:txBody>
          <a:bodyPr/>
          <a:lstStyle>
            <a:lvl1pPr>
              <a:defRPr b="1">
                <a:latin typeface="Times New Roman" panose="02020603050405020304" pitchFamily="18" charset="0"/>
              </a:defRPr>
            </a:lvl1pPr>
          </a:lstStyle>
          <a:p>
            <a:fld id="{59AC29BF-2D12-4387-B5F9-FF12324A86B3}" type="slidenum">
              <a:rPr lang="en-US" altLang="vi-VN"/>
              <a:pPr/>
              <a:t>‹#›</a:t>
            </a:fld>
            <a:endParaRPr lang="en-US" altLang="vi-VN"/>
          </a:p>
        </p:txBody>
      </p:sp>
    </p:spTree>
    <p:extLst>
      <p:ext uri="{BB962C8B-B14F-4D97-AF65-F5344CB8AC3E}">
        <p14:creationId xmlns:p14="http://schemas.microsoft.com/office/powerpoint/2010/main" val="448518858"/>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lang="en-US"/>
              <a:t>Click to edit Master title style</a:t>
            </a:r>
          </a:p>
        </p:txBody>
      </p:sp>
      <p:sp>
        <p:nvSpPr>
          <p:cNvPr id="8" name="Content Placeholder 7"/>
          <p:cNvSpPr>
            <a:spLocks noGrp="1"/>
          </p:cNvSpPr>
          <p:nvPr>
            <p:ph sz="quarter" idx="1"/>
          </p:nvPr>
        </p:nvSpPr>
        <p:spPr>
          <a:xfrm>
            <a:off x="536448" y="2036064"/>
            <a:ext cx="15118080" cy="609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78CCE-555D-41C1-BB67-6EF553CA92ED}"/>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68832FE4-941A-4EA1-8455-2315B24C11AC}" type="datetimeFigureOut">
              <a:rPr lang="en-US"/>
              <a:pPr>
                <a:defRPr/>
              </a:pPr>
              <a:t>8/5/2022</a:t>
            </a:fld>
            <a:endParaRPr lang="en-US"/>
          </a:p>
        </p:txBody>
      </p:sp>
      <p:sp>
        <p:nvSpPr>
          <p:cNvPr id="5" name="Footer Placeholder 4">
            <a:extLst>
              <a:ext uri="{FF2B5EF4-FFF2-40B4-BE49-F238E27FC236}">
                <a16:creationId xmlns:a16="http://schemas.microsoft.com/office/drawing/2014/main" id="{0AA65952-0BF5-4833-B41F-67396F27738C}"/>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6" name="Slide Number Placeholder 5">
            <a:extLst>
              <a:ext uri="{FF2B5EF4-FFF2-40B4-BE49-F238E27FC236}">
                <a16:creationId xmlns:a16="http://schemas.microsoft.com/office/drawing/2014/main" id="{D8A66257-C062-48C2-A1A0-7D24D30FAF0B}"/>
              </a:ext>
            </a:extLst>
          </p:cNvPr>
          <p:cNvSpPr>
            <a:spLocks noGrp="1"/>
          </p:cNvSpPr>
          <p:nvPr>
            <p:ph type="sldNum" sz="quarter" idx="12"/>
          </p:nvPr>
        </p:nvSpPr>
        <p:spPr>
          <a:xfrm>
            <a:off x="7755467" y="1369486"/>
            <a:ext cx="812800" cy="588433"/>
          </a:xfrm>
        </p:spPr>
        <p:txBody>
          <a:bodyPr/>
          <a:lstStyle>
            <a:lvl1pPr>
              <a:defRPr b="1">
                <a:latin typeface="Times New Roman" panose="02020603050405020304" pitchFamily="18" charset="0"/>
              </a:defRPr>
            </a:lvl1pPr>
          </a:lstStyle>
          <a:p>
            <a:fld id="{C818BC82-40AA-44A7-B640-62F1ED40DD97}" type="slidenum">
              <a:rPr lang="en-US" altLang="vi-VN"/>
              <a:pPr/>
              <a:t>‹#›</a:t>
            </a:fld>
            <a:endParaRPr lang="en-US" altLang="vi-VN"/>
          </a:p>
        </p:txBody>
      </p:sp>
    </p:spTree>
    <p:extLst>
      <p:ext uri="{BB962C8B-B14F-4D97-AF65-F5344CB8AC3E}">
        <p14:creationId xmlns:p14="http://schemas.microsoft.com/office/powerpoint/2010/main" val="2667138184"/>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F9094BED-E924-468F-B954-61A81C5259CF}"/>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5" name="Rectangle 20">
            <a:extLst>
              <a:ext uri="{FF2B5EF4-FFF2-40B4-BE49-F238E27FC236}">
                <a16:creationId xmlns:a16="http://schemas.microsoft.com/office/drawing/2014/main" id="{976CC911-972D-4984-BF74-BAFE7CC3E394}"/>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6" name="Rectangle 23">
            <a:extLst>
              <a:ext uri="{FF2B5EF4-FFF2-40B4-BE49-F238E27FC236}">
                <a16:creationId xmlns:a16="http://schemas.microsoft.com/office/drawing/2014/main" id="{F31E37F7-0A01-4DBF-852C-12B46876D645}"/>
              </a:ext>
            </a:extLst>
          </p:cNvPr>
          <p:cNvSpPr>
            <a:spLocks noChangeArrowheads="1"/>
          </p:cNvSpPr>
          <p:nvPr/>
        </p:nvSpPr>
        <p:spPr bwMode="white">
          <a:xfrm>
            <a:off x="0" y="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7" name="Rectangle 24">
            <a:extLst>
              <a:ext uri="{FF2B5EF4-FFF2-40B4-BE49-F238E27FC236}">
                <a16:creationId xmlns:a16="http://schemas.microsoft.com/office/drawing/2014/main" id="{A75A9036-B876-4E73-85B7-DBAC2B116F7C}"/>
              </a:ext>
            </a:extLst>
          </p:cNvPr>
          <p:cNvSpPr>
            <a:spLocks noChangeArrowheads="1"/>
          </p:cNvSpPr>
          <p:nvPr/>
        </p:nvSpPr>
        <p:spPr bwMode="white">
          <a:xfrm>
            <a:off x="15985067" y="2540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8" name="Rectangle 25">
            <a:extLst>
              <a:ext uri="{FF2B5EF4-FFF2-40B4-BE49-F238E27FC236}">
                <a16:creationId xmlns:a16="http://schemas.microsoft.com/office/drawing/2014/main" id="{089A3507-CADC-452F-9A0E-4E2492538844}"/>
              </a:ext>
            </a:extLst>
          </p:cNvPr>
          <p:cNvSpPr>
            <a:spLocks noChangeArrowheads="1"/>
          </p:cNvSpPr>
          <p:nvPr/>
        </p:nvSpPr>
        <p:spPr bwMode="white">
          <a:xfrm>
            <a:off x="270934" y="3048000"/>
            <a:ext cx="15702844" cy="406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9" name="Rectangle 26">
            <a:extLst>
              <a:ext uri="{FF2B5EF4-FFF2-40B4-BE49-F238E27FC236}">
                <a16:creationId xmlns:a16="http://schemas.microsoft.com/office/drawing/2014/main" id="{2BF03229-99EE-413D-83A0-DEA6F1FEB500}"/>
              </a:ext>
            </a:extLst>
          </p:cNvPr>
          <p:cNvSpPr>
            <a:spLocks noChangeArrowheads="1"/>
          </p:cNvSpPr>
          <p:nvPr/>
        </p:nvSpPr>
        <p:spPr bwMode="auto">
          <a:xfrm>
            <a:off x="276579" y="190500"/>
            <a:ext cx="15702844" cy="2853267"/>
          </a:xfrm>
          <a:prstGeom prst="rect">
            <a:avLst/>
          </a:prstGeom>
          <a:solidFill>
            <a:schemeClr val="accent1"/>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D45C9FD5-851C-43E9-8BE7-2DF66B751C8F}"/>
              </a:ext>
            </a:extLst>
          </p:cNvPr>
          <p:cNvSpPr>
            <a:spLocks noChangeArrowheads="1"/>
          </p:cNvSpPr>
          <p:nvPr/>
        </p:nvSpPr>
        <p:spPr bwMode="auto">
          <a:xfrm>
            <a:off x="259646" y="8521702"/>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1" name="Rectangle 10">
            <a:extLst>
              <a:ext uri="{FF2B5EF4-FFF2-40B4-BE49-F238E27FC236}">
                <a16:creationId xmlns:a16="http://schemas.microsoft.com/office/drawing/2014/main" id="{960A26AD-D420-44D6-BB7E-8F92F9F9F8E1}"/>
              </a:ext>
            </a:extLst>
          </p:cNvPr>
          <p:cNvSpPr>
            <a:spLocks noChangeArrowheads="1"/>
          </p:cNvSpPr>
          <p:nvPr/>
        </p:nvSpPr>
        <p:spPr bwMode="auto">
          <a:xfrm>
            <a:off x="270934" y="203200"/>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2" name="Straight Connector 11">
            <a:extLst>
              <a:ext uri="{FF2B5EF4-FFF2-40B4-BE49-F238E27FC236}">
                <a16:creationId xmlns:a16="http://schemas.microsoft.com/office/drawing/2014/main" id="{ED50DF45-BD20-427E-905C-2C86E7555097}"/>
              </a:ext>
            </a:extLst>
          </p:cNvPr>
          <p:cNvSpPr>
            <a:spLocks noChangeShapeType="1"/>
          </p:cNvSpPr>
          <p:nvPr/>
        </p:nvSpPr>
        <p:spPr bwMode="auto">
          <a:xfrm>
            <a:off x="270934" y="3251200"/>
            <a:ext cx="1570284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3" name="Oval 12">
            <a:extLst>
              <a:ext uri="{FF2B5EF4-FFF2-40B4-BE49-F238E27FC236}">
                <a16:creationId xmlns:a16="http://schemas.microsoft.com/office/drawing/2014/main" id="{A5F476EC-68D7-4533-BCB3-A7BFC54A198A}"/>
              </a:ext>
            </a:extLst>
          </p:cNvPr>
          <p:cNvSpPr/>
          <p:nvPr/>
        </p:nvSpPr>
        <p:spPr>
          <a:xfrm>
            <a:off x="7586134" y="2819400"/>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4" name="Oval 13">
            <a:extLst>
              <a:ext uri="{FF2B5EF4-FFF2-40B4-BE49-F238E27FC236}">
                <a16:creationId xmlns:a16="http://schemas.microsoft.com/office/drawing/2014/main" id="{987DBB26-658D-441A-AD7A-CB684AFE5ECB}"/>
              </a:ext>
            </a:extLst>
          </p:cNvPr>
          <p:cNvSpPr/>
          <p:nvPr/>
        </p:nvSpPr>
        <p:spPr>
          <a:xfrm>
            <a:off x="7755467" y="2946400"/>
            <a:ext cx="745067" cy="560917"/>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3" name="Text Placeholder 2"/>
          <p:cNvSpPr>
            <a:spLocks noGrp="1"/>
          </p:cNvSpPr>
          <p:nvPr>
            <p:ph type="body" idx="1"/>
          </p:nvPr>
        </p:nvSpPr>
        <p:spPr>
          <a:xfrm>
            <a:off x="2432758" y="3657601"/>
            <a:ext cx="11520309" cy="2230967"/>
          </a:xfrm>
        </p:spPr>
        <p:txBody>
          <a:bodyPr/>
          <a:lstStyle>
            <a:lvl1pPr marL="0" indent="0" algn="ctr">
              <a:buNone/>
              <a:defRPr sz="2133" b="1" cap="all" spc="333" baseline="0">
                <a:solidFill>
                  <a:schemeClr val="tx2"/>
                </a:solidFill>
              </a:defRPr>
            </a:lvl1pPr>
            <a:lvl2pPr>
              <a:buNone/>
              <a:defRPr sz="2400">
                <a:solidFill>
                  <a:schemeClr val="tx1">
                    <a:tint val="75000"/>
                  </a:schemeClr>
                </a:solidFill>
              </a:defRPr>
            </a:lvl2pPr>
            <a:lvl3pPr>
              <a:buNone/>
              <a:defRPr sz="2133">
                <a:solidFill>
                  <a:schemeClr val="tx1">
                    <a:tint val="75000"/>
                  </a:schemeClr>
                </a:solidFill>
              </a:defRPr>
            </a:lvl3pPr>
            <a:lvl4pPr>
              <a:buNone/>
              <a:defRPr sz="1867">
                <a:solidFill>
                  <a:schemeClr val="tx1">
                    <a:tint val="75000"/>
                  </a:schemeClr>
                </a:solidFill>
              </a:defRPr>
            </a:lvl4pPr>
            <a:lvl5pPr>
              <a:buNone/>
              <a:defRPr sz="1867">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284112" y="711200"/>
            <a:ext cx="13817600" cy="2032000"/>
          </a:xfrm>
        </p:spPr>
        <p:txBody>
          <a:bodyPr/>
          <a:lstStyle>
            <a:lvl1pPr algn="ctr">
              <a:buNone/>
              <a:defRPr sz="5600" b="0" cap="none" baseline="0">
                <a:solidFill>
                  <a:srgbClr val="FFFFFF"/>
                </a:solidFill>
              </a:defRPr>
            </a:lvl1pPr>
          </a:lstStyle>
          <a:p>
            <a:r>
              <a:rPr lang="en-US"/>
              <a:t>Click to edit Master title style</a:t>
            </a:r>
          </a:p>
        </p:txBody>
      </p:sp>
      <p:sp>
        <p:nvSpPr>
          <p:cNvPr id="15" name="Footer Placeholder 4">
            <a:extLst>
              <a:ext uri="{FF2B5EF4-FFF2-40B4-BE49-F238E27FC236}">
                <a16:creationId xmlns:a16="http://schemas.microsoft.com/office/drawing/2014/main" id="{1D969A48-E23F-4222-BEED-ECC2768E8611}"/>
              </a:ext>
            </a:extLst>
          </p:cNvPr>
          <p:cNvSpPr>
            <a:spLocks noGrp="1"/>
          </p:cNvSpPr>
          <p:nvPr>
            <p:ph type="ftr" sz="quarter" idx="10"/>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16" name="Date Placeholder 3">
            <a:extLst>
              <a:ext uri="{FF2B5EF4-FFF2-40B4-BE49-F238E27FC236}">
                <a16:creationId xmlns:a16="http://schemas.microsoft.com/office/drawing/2014/main" id="{18440C8E-BB88-4519-918E-1D6BE74AB51B}"/>
              </a:ext>
            </a:extLst>
          </p:cNvPr>
          <p:cNvSpPr>
            <a:spLocks noGrp="1"/>
          </p:cNvSpPr>
          <p:nvPr>
            <p:ph type="dt" sz="half" idx="11"/>
          </p:nvPr>
        </p:nvSpPr>
        <p:spPr/>
        <p:txBody>
          <a:bodyPr/>
          <a:lstStyle>
            <a:lvl1pPr fontAlgn="base">
              <a:spcBef>
                <a:spcPct val="0"/>
              </a:spcBef>
              <a:spcAft>
                <a:spcPct val="0"/>
              </a:spcAft>
              <a:defRPr b="1">
                <a:latin typeface="Times New Roman" pitchFamily="18" charset="0"/>
              </a:defRPr>
            </a:lvl1pPr>
          </a:lstStyle>
          <a:p>
            <a:pPr>
              <a:defRPr/>
            </a:pPr>
            <a:fld id="{617263BE-BA53-49BC-BC99-8C37275296E7}" type="datetimeFigureOut">
              <a:rPr lang="en-US"/>
              <a:pPr>
                <a:defRPr/>
              </a:pPr>
              <a:t>8/5/2022</a:t>
            </a:fld>
            <a:endParaRPr lang="en-US"/>
          </a:p>
        </p:txBody>
      </p:sp>
      <p:sp>
        <p:nvSpPr>
          <p:cNvPr id="17" name="Slide Number Placeholder 5">
            <a:extLst>
              <a:ext uri="{FF2B5EF4-FFF2-40B4-BE49-F238E27FC236}">
                <a16:creationId xmlns:a16="http://schemas.microsoft.com/office/drawing/2014/main" id="{98CA2BE8-CFF6-480F-A485-520A94AD2344}"/>
              </a:ext>
            </a:extLst>
          </p:cNvPr>
          <p:cNvSpPr>
            <a:spLocks noGrp="1"/>
          </p:cNvSpPr>
          <p:nvPr>
            <p:ph type="sldNum" sz="quarter" idx="12"/>
          </p:nvPr>
        </p:nvSpPr>
        <p:spPr>
          <a:xfrm>
            <a:off x="7721600" y="2931586"/>
            <a:ext cx="812800" cy="588433"/>
          </a:xfrm>
        </p:spPr>
        <p:txBody>
          <a:bodyPr/>
          <a:lstStyle>
            <a:lvl1pPr>
              <a:defRPr b="1">
                <a:latin typeface="Times New Roman" panose="02020603050405020304" pitchFamily="18" charset="0"/>
              </a:defRPr>
            </a:lvl1pPr>
          </a:lstStyle>
          <a:p>
            <a:fld id="{27C5031F-A968-4E14-ACD4-F04CA23B3CF1}" type="slidenum">
              <a:rPr lang="en-US" altLang="vi-VN"/>
              <a:pPr/>
              <a:t>‹#›</a:t>
            </a:fld>
            <a:endParaRPr lang="en-US" altLang="vi-VN"/>
          </a:p>
        </p:txBody>
      </p:sp>
    </p:spTree>
    <p:extLst>
      <p:ext uri="{BB962C8B-B14F-4D97-AF65-F5344CB8AC3E}">
        <p14:creationId xmlns:p14="http://schemas.microsoft.com/office/powerpoint/2010/main" val="1249434995"/>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traight Connector 19">
            <a:extLst>
              <a:ext uri="{FF2B5EF4-FFF2-40B4-BE49-F238E27FC236}">
                <a16:creationId xmlns:a16="http://schemas.microsoft.com/office/drawing/2014/main" id="{98A6B83F-B14F-4A46-A6D5-BA4B4DD375B8}"/>
              </a:ext>
            </a:extLst>
          </p:cNvPr>
          <p:cNvSpPr>
            <a:spLocks noChangeShapeType="1"/>
          </p:cNvSpPr>
          <p:nvPr/>
        </p:nvSpPr>
        <p:spPr bwMode="auto">
          <a:xfrm flipV="1">
            <a:off x="8111068" y="2101851"/>
            <a:ext cx="16933" cy="6424083"/>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endParaRPr lang="vi-VN" sz="2400"/>
          </a:p>
        </p:txBody>
      </p:sp>
      <p:sp>
        <p:nvSpPr>
          <p:cNvPr id="2" name="Title 1"/>
          <p:cNvSpPr>
            <a:spLocks noGrp="1"/>
          </p:cNvSpPr>
          <p:nvPr>
            <p:ph type="title"/>
          </p:nvPr>
        </p:nvSpPr>
        <p:spPr>
          <a:xfrm>
            <a:off x="536448" y="304800"/>
            <a:ext cx="15172267" cy="1011936"/>
          </a:xfrm>
        </p:spPr>
        <p:txBody>
          <a:bodyPr/>
          <a:lstStyle/>
          <a:p>
            <a:r>
              <a:rPr lang="en-US"/>
              <a:t>Click to edit Master title style</a:t>
            </a:r>
          </a:p>
        </p:txBody>
      </p:sp>
      <p:sp>
        <p:nvSpPr>
          <p:cNvPr id="10" name="Content Placeholder 9"/>
          <p:cNvSpPr>
            <a:spLocks noGrp="1"/>
          </p:cNvSpPr>
          <p:nvPr>
            <p:ph sz="half" idx="1"/>
          </p:nvPr>
        </p:nvSpPr>
        <p:spPr>
          <a:xfrm>
            <a:off x="536448" y="1828800"/>
            <a:ext cx="7179733" cy="6242304"/>
          </a:xfrm>
        </p:spPr>
        <p:txBody>
          <a:bodyPr/>
          <a:lstStyle>
            <a:lvl1pPr>
              <a:defRPr sz="3333"/>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p:cNvSpPr>
            <a:spLocks noGrp="1"/>
          </p:cNvSpPr>
          <p:nvPr>
            <p:ph sz="half" idx="2"/>
          </p:nvPr>
        </p:nvSpPr>
        <p:spPr>
          <a:xfrm>
            <a:off x="8534400" y="1828800"/>
            <a:ext cx="7179733" cy="6242304"/>
          </a:xfrm>
        </p:spPr>
        <p:txBody>
          <a:bodyPr/>
          <a:lstStyle>
            <a:lvl1pPr>
              <a:defRPr sz="3333"/>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4">
            <a:extLst>
              <a:ext uri="{FF2B5EF4-FFF2-40B4-BE49-F238E27FC236}">
                <a16:creationId xmlns:a16="http://schemas.microsoft.com/office/drawing/2014/main" id="{CC083EE3-48C6-4BF5-8732-BFE56B71E444}"/>
              </a:ext>
            </a:extLst>
          </p:cNvPr>
          <p:cNvSpPr>
            <a:spLocks noGrp="1"/>
          </p:cNvSpPr>
          <p:nvPr>
            <p:ph type="dt" sz="half" idx="10"/>
          </p:nvPr>
        </p:nvSpPr>
        <p:spPr>
          <a:xfrm>
            <a:off x="10295469" y="8547102"/>
            <a:ext cx="5413023" cy="486833"/>
          </a:xfrm>
        </p:spPr>
        <p:txBody>
          <a:bodyPr/>
          <a:lstStyle>
            <a:lvl1pPr fontAlgn="base">
              <a:spcBef>
                <a:spcPct val="0"/>
              </a:spcBef>
              <a:spcAft>
                <a:spcPct val="0"/>
              </a:spcAft>
              <a:defRPr b="1">
                <a:latin typeface="Times New Roman" pitchFamily="18" charset="0"/>
              </a:defRPr>
            </a:lvl1pPr>
          </a:lstStyle>
          <a:p>
            <a:pPr>
              <a:defRPr/>
            </a:pPr>
            <a:fld id="{4CC6D338-A6E9-4711-A6CD-58C77BE7CC4B}" type="datetimeFigureOut">
              <a:rPr lang="en-US"/>
              <a:pPr>
                <a:defRPr/>
              </a:pPr>
              <a:t>8/5/2022</a:t>
            </a:fld>
            <a:endParaRPr lang="en-US"/>
          </a:p>
        </p:txBody>
      </p:sp>
      <p:sp>
        <p:nvSpPr>
          <p:cNvPr id="7" name="Footer Placeholder 5">
            <a:extLst>
              <a:ext uri="{FF2B5EF4-FFF2-40B4-BE49-F238E27FC236}">
                <a16:creationId xmlns:a16="http://schemas.microsoft.com/office/drawing/2014/main" id="{8D685010-1F27-4817-A2B6-0038C5993F97}"/>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8" name="Slide Number Placeholder 6">
            <a:extLst>
              <a:ext uri="{FF2B5EF4-FFF2-40B4-BE49-F238E27FC236}">
                <a16:creationId xmlns:a16="http://schemas.microsoft.com/office/drawing/2014/main" id="{FF921CA7-EE45-4B2B-A4F7-DDF02C9A6CFB}"/>
              </a:ext>
            </a:extLst>
          </p:cNvPr>
          <p:cNvSpPr>
            <a:spLocks noGrp="1"/>
          </p:cNvSpPr>
          <p:nvPr>
            <p:ph type="sldNum" sz="quarter" idx="12"/>
          </p:nvPr>
        </p:nvSpPr>
        <p:spPr/>
        <p:txBody>
          <a:bodyPr/>
          <a:lstStyle>
            <a:lvl1pPr>
              <a:defRPr b="1">
                <a:latin typeface="Times New Roman" panose="02020603050405020304" pitchFamily="18" charset="0"/>
              </a:defRPr>
            </a:lvl1pPr>
          </a:lstStyle>
          <a:p>
            <a:fld id="{B8EBB04E-B463-40A0-8006-C7C6DF1837E0}" type="slidenum">
              <a:rPr lang="en-US" altLang="vi-VN"/>
              <a:pPr/>
              <a:t>‹#›</a:t>
            </a:fld>
            <a:endParaRPr lang="en-US" altLang="vi-VN"/>
          </a:p>
        </p:txBody>
      </p:sp>
    </p:spTree>
    <p:extLst>
      <p:ext uri="{BB962C8B-B14F-4D97-AF65-F5344CB8AC3E}">
        <p14:creationId xmlns:p14="http://schemas.microsoft.com/office/powerpoint/2010/main" val="1751015053"/>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traight Connector 19">
            <a:extLst>
              <a:ext uri="{FF2B5EF4-FFF2-40B4-BE49-F238E27FC236}">
                <a16:creationId xmlns:a16="http://schemas.microsoft.com/office/drawing/2014/main" id="{B290CDFB-9455-46AA-A737-75B196AB8181}"/>
              </a:ext>
            </a:extLst>
          </p:cNvPr>
          <p:cNvSpPr>
            <a:spLocks noChangeShapeType="1"/>
          </p:cNvSpPr>
          <p:nvPr/>
        </p:nvSpPr>
        <p:spPr bwMode="auto">
          <a:xfrm flipV="1">
            <a:off x="8128000" y="2933702"/>
            <a:ext cx="0" cy="5583767"/>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endParaRPr lang="vi-VN" sz="2400"/>
          </a:p>
        </p:txBody>
      </p:sp>
      <p:sp>
        <p:nvSpPr>
          <p:cNvPr id="8" name="Rectangle 20">
            <a:extLst>
              <a:ext uri="{FF2B5EF4-FFF2-40B4-BE49-F238E27FC236}">
                <a16:creationId xmlns:a16="http://schemas.microsoft.com/office/drawing/2014/main" id="{3A772B30-F462-46FD-9988-53E2C4D5AAEA}"/>
              </a:ext>
            </a:extLst>
          </p:cNvPr>
          <p:cNvSpPr>
            <a:spLocks noChangeArrowheads="1"/>
          </p:cNvSpPr>
          <p:nvPr/>
        </p:nvSpPr>
        <p:spPr bwMode="white">
          <a:xfrm>
            <a:off x="0" y="0"/>
            <a:ext cx="16256000" cy="1930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9" name="Rectangle 23">
            <a:extLst>
              <a:ext uri="{FF2B5EF4-FFF2-40B4-BE49-F238E27FC236}">
                <a16:creationId xmlns:a16="http://schemas.microsoft.com/office/drawing/2014/main" id="{16EBB694-1A5A-40C3-9730-03EF2FA2EE71}"/>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0" name="Rectangle 24">
            <a:extLst>
              <a:ext uri="{FF2B5EF4-FFF2-40B4-BE49-F238E27FC236}">
                <a16:creationId xmlns:a16="http://schemas.microsoft.com/office/drawing/2014/main" id="{6ED9D6AB-EB19-4471-BBD7-E3E9DA8CE11C}"/>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1" name="Rectangle 25">
            <a:extLst>
              <a:ext uri="{FF2B5EF4-FFF2-40B4-BE49-F238E27FC236}">
                <a16:creationId xmlns:a16="http://schemas.microsoft.com/office/drawing/2014/main" id="{24E639E8-D580-48ED-8F57-85E072646016}"/>
              </a:ext>
            </a:extLst>
          </p:cNvPr>
          <p:cNvSpPr>
            <a:spLocks noChangeArrowheads="1"/>
          </p:cNvSpPr>
          <p:nvPr/>
        </p:nvSpPr>
        <p:spPr bwMode="white">
          <a:xfrm>
            <a:off x="15985067"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2" name="Rectangle 11">
            <a:extLst>
              <a:ext uri="{FF2B5EF4-FFF2-40B4-BE49-F238E27FC236}">
                <a16:creationId xmlns:a16="http://schemas.microsoft.com/office/drawing/2014/main" id="{17B0DDA2-61A7-4038-9BAF-4A8065F219ED}"/>
              </a:ext>
            </a:extLst>
          </p:cNvPr>
          <p:cNvSpPr/>
          <p:nvPr/>
        </p:nvSpPr>
        <p:spPr>
          <a:xfrm>
            <a:off x="270934" y="1828800"/>
            <a:ext cx="15702844" cy="12192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3" name="Rectangle 12">
            <a:extLst>
              <a:ext uri="{FF2B5EF4-FFF2-40B4-BE49-F238E27FC236}">
                <a16:creationId xmlns:a16="http://schemas.microsoft.com/office/drawing/2014/main" id="{8B925DD2-EE88-4C00-BBAF-7045FFD652A7}"/>
              </a:ext>
            </a:extLst>
          </p:cNvPr>
          <p:cNvSpPr>
            <a:spLocks noChangeArrowheads="1"/>
          </p:cNvSpPr>
          <p:nvPr/>
        </p:nvSpPr>
        <p:spPr bwMode="auto">
          <a:xfrm>
            <a:off x="259646" y="8521700"/>
            <a:ext cx="15702844" cy="414867"/>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4" name="Straight Connector 13">
            <a:extLst>
              <a:ext uri="{FF2B5EF4-FFF2-40B4-BE49-F238E27FC236}">
                <a16:creationId xmlns:a16="http://schemas.microsoft.com/office/drawing/2014/main" id="{378E0887-85BC-4C51-9122-D1865EF1A8C0}"/>
              </a:ext>
            </a:extLst>
          </p:cNvPr>
          <p:cNvSpPr>
            <a:spLocks noChangeShapeType="1"/>
          </p:cNvSpPr>
          <p:nvPr/>
        </p:nvSpPr>
        <p:spPr bwMode="auto">
          <a:xfrm>
            <a:off x="270934" y="1706033"/>
            <a:ext cx="1570284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5" name="Rectangle 14">
            <a:extLst>
              <a:ext uri="{FF2B5EF4-FFF2-40B4-BE49-F238E27FC236}">
                <a16:creationId xmlns:a16="http://schemas.microsoft.com/office/drawing/2014/main" id="{62B4F4B8-6793-4A72-BDC6-8B50005B9A57}"/>
              </a:ext>
            </a:extLst>
          </p:cNvPr>
          <p:cNvSpPr>
            <a:spLocks noChangeArrowheads="1"/>
          </p:cNvSpPr>
          <p:nvPr/>
        </p:nvSpPr>
        <p:spPr bwMode="auto">
          <a:xfrm>
            <a:off x="270934" y="207434"/>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6" name="Oval 15">
            <a:extLst>
              <a:ext uri="{FF2B5EF4-FFF2-40B4-BE49-F238E27FC236}">
                <a16:creationId xmlns:a16="http://schemas.microsoft.com/office/drawing/2014/main" id="{B7E8BA29-61DD-4251-8B21-843C7882EE14}"/>
              </a:ext>
            </a:extLst>
          </p:cNvPr>
          <p:cNvSpPr/>
          <p:nvPr/>
        </p:nvSpPr>
        <p:spPr>
          <a:xfrm>
            <a:off x="7586134" y="1274233"/>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7" name="Oval 16">
            <a:extLst>
              <a:ext uri="{FF2B5EF4-FFF2-40B4-BE49-F238E27FC236}">
                <a16:creationId xmlns:a16="http://schemas.microsoft.com/office/drawing/2014/main" id="{0D50C967-EB44-49A3-AF38-D89CA3279EEC}"/>
              </a:ext>
            </a:extLst>
          </p:cNvPr>
          <p:cNvSpPr/>
          <p:nvPr/>
        </p:nvSpPr>
        <p:spPr>
          <a:xfrm>
            <a:off x="7755467" y="1401234"/>
            <a:ext cx="745067" cy="560917"/>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3" name="Text Placeholder 2"/>
          <p:cNvSpPr>
            <a:spLocks noGrp="1"/>
          </p:cNvSpPr>
          <p:nvPr>
            <p:ph type="body" idx="1"/>
          </p:nvPr>
        </p:nvSpPr>
        <p:spPr>
          <a:xfrm>
            <a:off x="536449" y="2032000"/>
            <a:ext cx="7182556" cy="977299"/>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933" b="1" dirty="0" smtClean="0">
                <a:solidFill>
                  <a:srgbClr val="FFFFFF"/>
                </a:solidFill>
              </a:defRPr>
            </a:lvl1pPr>
            <a:lvl2pPr>
              <a:buNone/>
              <a:defRPr sz="2667" b="1"/>
            </a:lvl2pPr>
            <a:lvl3pPr>
              <a:buNone/>
              <a:defRPr sz="2400" b="1"/>
            </a:lvl3pPr>
            <a:lvl4pPr>
              <a:buNone/>
              <a:defRPr sz="2133" b="1"/>
            </a:lvl4pPr>
            <a:lvl5pPr>
              <a:buNone/>
              <a:defRPr sz="2133" b="1"/>
            </a:lvl5pPr>
          </a:lstStyle>
          <a:p>
            <a:pPr lvl="0"/>
            <a:r>
              <a:rPr lang="en-US"/>
              <a:t>Click to edit Master text styles</a:t>
            </a:r>
          </a:p>
        </p:txBody>
      </p:sp>
      <p:sp>
        <p:nvSpPr>
          <p:cNvPr id="4" name="Text Placeholder 3"/>
          <p:cNvSpPr>
            <a:spLocks noGrp="1"/>
          </p:cNvSpPr>
          <p:nvPr>
            <p:ph type="body" sz="half" idx="3"/>
          </p:nvPr>
        </p:nvSpPr>
        <p:spPr>
          <a:xfrm>
            <a:off x="8517922" y="2032000"/>
            <a:ext cx="7185377" cy="97536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933" b="1"/>
            </a:lvl1pPr>
            <a:lvl2pPr>
              <a:buNone/>
              <a:defRPr sz="2667" b="1"/>
            </a:lvl2pPr>
            <a:lvl3pPr>
              <a:buNone/>
              <a:defRPr sz="2400" b="1"/>
            </a:lvl3pPr>
            <a:lvl4pPr>
              <a:buNone/>
              <a:defRPr sz="2133" b="1"/>
            </a:lvl4pPr>
            <a:lvl5pPr>
              <a:buNone/>
              <a:defRPr sz="2133" b="1"/>
            </a:lvl5pPr>
          </a:lstStyle>
          <a:p>
            <a:pPr lvl="0"/>
            <a:r>
              <a:rPr lang="en-US"/>
              <a:t>Click to edit Master text styles</a:t>
            </a:r>
          </a:p>
        </p:txBody>
      </p:sp>
      <p:sp>
        <p:nvSpPr>
          <p:cNvPr id="24" name="Content Placeholder 23"/>
          <p:cNvSpPr>
            <a:spLocks noGrp="1"/>
          </p:cNvSpPr>
          <p:nvPr>
            <p:ph sz="quarter" idx="2"/>
          </p:nvPr>
        </p:nvSpPr>
        <p:spPr>
          <a:xfrm>
            <a:off x="536448" y="3295178"/>
            <a:ext cx="7185152" cy="50912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Content Placeholder 25"/>
          <p:cNvSpPr>
            <a:spLocks noGrp="1"/>
          </p:cNvSpPr>
          <p:nvPr>
            <p:ph sz="quarter" idx="4"/>
          </p:nvPr>
        </p:nvSpPr>
        <p:spPr>
          <a:xfrm>
            <a:off x="8534400" y="3295177"/>
            <a:ext cx="7179733" cy="5096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itle 22"/>
          <p:cNvSpPr>
            <a:spLocks noGrp="1"/>
          </p:cNvSpPr>
          <p:nvPr>
            <p:ph type="title"/>
          </p:nvPr>
        </p:nvSpPr>
        <p:spPr/>
        <p:txBody>
          <a:bodyPr rtlCol="0"/>
          <a:lstStyle/>
          <a:p>
            <a:r>
              <a:rPr lang="en-US"/>
              <a:t>Click to edit Master title style</a:t>
            </a:r>
          </a:p>
        </p:txBody>
      </p:sp>
      <p:sp>
        <p:nvSpPr>
          <p:cNvPr id="18" name="Date Placeholder 6">
            <a:extLst>
              <a:ext uri="{FF2B5EF4-FFF2-40B4-BE49-F238E27FC236}">
                <a16:creationId xmlns:a16="http://schemas.microsoft.com/office/drawing/2014/main" id="{71CCA344-E20B-40CE-B164-9B3C70070052}"/>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9E4ECB36-6A88-4144-9C1A-2E78E5142C3E}" type="datetimeFigureOut">
              <a:rPr lang="en-US"/>
              <a:pPr>
                <a:defRPr/>
              </a:pPr>
              <a:t>8/5/2022</a:t>
            </a:fld>
            <a:endParaRPr lang="en-US"/>
          </a:p>
        </p:txBody>
      </p:sp>
      <p:sp>
        <p:nvSpPr>
          <p:cNvPr id="19" name="Footer Placeholder 7">
            <a:extLst>
              <a:ext uri="{FF2B5EF4-FFF2-40B4-BE49-F238E27FC236}">
                <a16:creationId xmlns:a16="http://schemas.microsoft.com/office/drawing/2014/main" id="{94CA8AD3-CDB2-4865-951D-733ACE3CCA35}"/>
              </a:ext>
            </a:extLst>
          </p:cNvPr>
          <p:cNvSpPr>
            <a:spLocks noGrp="1"/>
          </p:cNvSpPr>
          <p:nvPr>
            <p:ph type="ftr" sz="quarter" idx="11"/>
          </p:nvPr>
        </p:nvSpPr>
        <p:spPr>
          <a:xfrm>
            <a:off x="541867" y="8547102"/>
            <a:ext cx="6366933" cy="486833"/>
          </a:xfrm>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20" name="Slide Number Placeholder 8">
            <a:extLst>
              <a:ext uri="{FF2B5EF4-FFF2-40B4-BE49-F238E27FC236}">
                <a16:creationId xmlns:a16="http://schemas.microsoft.com/office/drawing/2014/main" id="{4323F88F-13A5-4978-A08B-27577073259B}"/>
              </a:ext>
            </a:extLst>
          </p:cNvPr>
          <p:cNvSpPr>
            <a:spLocks noGrp="1"/>
          </p:cNvSpPr>
          <p:nvPr>
            <p:ph type="sldNum" sz="quarter" idx="12"/>
          </p:nvPr>
        </p:nvSpPr>
        <p:spPr>
          <a:xfrm>
            <a:off x="7721600" y="1390653"/>
            <a:ext cx="812800" cy="588433"/>
          </a:xfrm>
        </p:spPr>
        <p:txBody>
          <a:bodyPr/>
          <a:lstStyle>
            <a:lvl1pPr>
              <a:defRPr b="1">
                <a:latin typeface="Times New Roman" panose="02020603050405020304" pitchFamily="18" charset="0"/>
              </a:defRPr>
            </a:lvl1pPr>
          </a:lstStyle>
          <a:p>
            <a:fld id="{51C52B62-F98C-453B-880A-F0E37AFA529D}" type="slidenum">
              <a:rPr lang="en-US" altLang="vi-VN"/>
              <a:pPr/>
              <a:t>‹#›</a:t>
            </a:fld>
            <a:endParaRPr lang="en-US" altLang="vi-VN"/>
          </a:p>
        </p:txBody>
      </p:sp>
    </p:spTree>
    <p:extLst>
      <p:ext uri="{BB962C8B-B14F-4D97-AF65-F5344CB8AC3E}">
        <p14:creationId xmlns:p14="http://schemas.microsoft.com/office/powerpoint/2010/main" val="247281968"/>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2FF709E-0544-46CE-833B-60CF17F079F1}"/>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2E0F285B-1B31-4C6E-9F5D-49DA193EF25F}" type="datetimeFigureOut">
              <a:rPr lang="en-US"/>
              <a:pPr>
                <a:defRPr/>
              </a:pPr>
              <a:t>8/5/2022</a:t>
            </a:fld>
            <a:endParaRPr lang="en-US"/>
          </a:p>
        </p:txBody>
      </p:sp>
      <p:sp>
        <p:nvSpPr>
          <p:cNvPr id="4" name="Footer Placeholder 3">
            <a:extLst>
              <a:ext uri="{FF2B5EF4-FFF2-40B4-BE49-F238E27FC236}">
                <a16:creationId xmlns:a16="http://schemas.microsoft.com/office/drawing/2014/main" id="{BE5A9FCA-7158-4A68-B784-A52B7A5592F6}"/>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5" name="Slide Number Placeholder 4">
            <a:extLst>
              <a:ext uri="{FF2B5EF4-FFF2-40B4-BE49-F238E27FC236}">
                <a16:creationId xmlns:a16="http://schemas.microsoft.com/office/drawing/2014/main" id="{41E96CB5-8D6C-4055-984C-88E85FBAF6DD}"/>
              </a:ext>
            </a:extLst>
          </p:cNvPr>
          <p:cNvSpPr>
            <a:spLocks noGrp="1"/>
          </p:cNvSpPr>
          <p:nvPr>
            <p:ph type="sldNum" sz="quarter" idx="12"/>
          </p:nvPr>
        </p:nvSpPr>
        <p:spPr>
          <a:xfrm>
            <a:off x="7721600" y="1382186"/>
            <a:ext cx="812800" cy="588433"/>
          </a:xfrm>
        </p:spPr>
        <p:txBody>
          <a:bodyPr/>
          <a:lstStyle>
            <a:lvl1pPr>
              <a:defRPr b="1">
                <a:latin typeface="Times New Roman" panose="02020603050405020304" pitchFamily="18" charset="0"/>
              </a:defRPr>
            </a:lvl1pPr>
          </a:lstStyle>
          <a:p>
            <a:fld id="{62EA0ABB-98D3-4261-9583-F96749EC93B6}" type="slidenum">
              <a:rPr lang="en-US" altLang="vi-VN"/>
              <a:pPr/>
              <a:t>‹#›</a:t>
            </a:fld>
            <a:endParaRPr lang="en-US" altLang="vi-VN"/>
          </a:p>
        </p:txBody>
      </p:sp>
    </p:spTree>
    <p:extLst>
      <p:ext uri="{BB962C8B-B14F-4D97-AF65-F5344CB8AC3E}">
        <p14:creationId xmlns:p14="http://schemas.microsoft.com/office/powerpoint/2010/main" val="1554698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9">
            <a:extLst>
              <a:ext uri="{FF2B5EF4-FFF2-40B4-BE49-F238E27FC236}">
                <a16:creationId xmlns:a16="http://schemas.microsoft.com/office/drawing/2014/main" id="{25271EDC-96F6-4203-A006-387B126D9511}"/>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3" name="Rectangle 20">
            <a:extLst>
              <a:ext uri="{FF2B5EF4-FFF2-40B4-BE49-F238E27FC236}">
                <a16:creationId xmlns:a16="http://schemas.microsoft.com/office/drawing/2014/main" id="{5D22FE39-D7D8-42D3-8445-EB38066C322F}"/>
              </a:ext>
            </a:extLst>
          </p:cNvPr>
          <p:cNvSpPr>
            <a:spLocks noChangeArrowheads="1"/>
          </p:cNvSpPr>
          <p:nvPr/>
        </p:nvSpPr>
        <p:spPr bwMode="white">
          <a:xfrm>
            <a:off x="0" y="2"/>
            <a:ext cx="16256000" cy="207433"/>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4" name="Rectangle 23">
            <a:extLst>
              <a:ext uri="{FF2B5EF4-FFF2-40B4-BE49-F238E27FC236}">
                <a16:creationId xmlns:a16="http://schemas.microsoft.com/office/drawing/2014/main" id="{81D56EBC-12BD-4A3E-ACB7-5D8EA6D655A4}"/>
              </a:ext>
            </a:extLst>
          </p:cNvPr>
          <p:cNvSpPr>
            <a:spLocks noChangeArrowheads="1"/>
          </p:cNvSpPr>
          <p:nvPr/>
        </p:nvSpPr>
        <p:spPr bwMode="white">
          <a:xfrm>
            <a:off x="15985067"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5" name="Rectangle 24">
            <a:extLst>
              <a:ext uri="{FF2B5EF4-FFF2-40B4-BE49-F238E27FC236}">
                <a16:creationId xmlns:a16="http://schemas.microsoft.com/office/drawing/2014/main" id="{5EC4404C-3E92-474D-9BE6-F2B2153A34B4}"/>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6" name="Rectangle 5">
            <a:extLst>
              <a:ext uri="{FF2B5EF4-FFF2-40B4-BE49-F238E27FC236}">
                <a16:creationId xmlns:a16="http://schemas.microsoft.com/office/drawing/2014/main" id="{46607403-42AA-4A06-B2B1-847D88983496}"/>
              </a:ext>
            </a:extLst>
          </p:cNvPr>
          <p:cNvSpPr>
            <a:spLocks noChangeArrowheads="1"/>
          </p:cNvSpPr>
          <p:nvPr/>
        </p:nvSpPr>
        <p:spPr bwMode="auto">
          <a:xfrm>
            <a:off x="259646" y="8521702"/>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7" name="Rectangle 6">
            <a:extLst>
              <a:ext uri="{FF2B5EF4-FFF2-40B4-BE49-F238E27FC236}">
                <a16:creationId xmlns:a16="http://schemas.microsoft.com/office/drawing/2014/main" id="{8943054C-2C68-4B71-999C-FDFD6F9D617E}"/>
              </a:ext>
            </a:extLst>
          </p:cNvPr>
          <p:cNvSpPr>
            <a:spLocks noChangeArrowheads="1"/>
          </p:cNvSpPr>
          <p:nvPr/>
        </p:nvSpPr>
        <p:spPr bwMode="auto">
          <a:xfrm>
            <a:off x="270934" y="211667"/>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8" name="Date Placeholder 1">
            <a:extLst>
              <a:ext uri="{FF2B5EF4-FFF2-40B4-BE49-F238E27FC236}">
                <a16:creationId xmlns:a16="http://schemas.microsoft.com/office/drawing/2014/main" id="{3C1CD5A0-B46D-44EE-AB1C-A871DD950358}"/>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E8CB1FA9-7C09-4C52-B61B-9C6B13A55006}" type="datetimeFigureOut">
              <a:rPr lang="en-US"/>
              <a:pPr>
                <a:defRPr/>
              </a:pPr>
              <a:t>8/5/2022</a:t>
            </a:fld>
            <a:endParaRPr lang="en-US"/>
          </a:p>
        </p:txBody>
      </p:sp>
      <p:sp>
        <p:nvSpPr>
          <p:cNvPr id="9" name="Footer Placeholder 2">
            <a:extLst>
              <a:ext uri="{FF2B5EF4-FFF2-40B4-BE49-F238E27FC236}">
                <a16:creationId xmlns:a16="http://schemas.microsoft.com/office/drawing/2014/main" id="{BDDE5E4D-5B2E-47B8-80ED-A8779981BD52}"/>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10" name="Slide Number Placeholder 3">
            <a:extLst>
              <a:ext uri="{FF2B5EF4-FFF2-40B4-BE49-F238E27FC236}">
                <a16:creationId xmlns:a16="http://schemas.microsoft.com/office/drawing/2014/main" id="{608F6FFB-2CAF-40AE-86A1-59BEC4B319B6}"/>
              </a:ext>
            </a:extLst>
          </p:cNvPr>
          <p:cNvSpPr>
            <a:spLocks noGrp="1"/>
          </p:cNvSpPr>
          <p:nvPr>
            <p:ph type="sldNum" sz="quarter" idx="12"/>
          </p:nvPr>
        </p:nvSpPr>
        <p:spPr>
          <a:xfrm>
            <a:off x="7586134" y="8432802"/>
            <a:ext cx="1083733" cy="588433"/>
          </a:xfrm>
        </p:spPr>
        <p:txBody>
          <a:bodyPr/>
          <a:lstStyle>
            <a:lvl1pPr>
              <a:defRPr b="1">
                <a:solidFill>
                  <a:srgbClr val="FFFFFF"/>
                </a:solidFill>
                <a:latin typeface="Times New Roman" panose="02020603050405020304" pitchFamily="18" charset="0"/>
              </a:defRPr>
            </a:lvl1pPr>
          </a:lstStyle>
          <a:p>
            <a:fld id="{12372E7D-EBA6-40F9-B98F-197624E319A6}" type="slidenum">
              <a:rPr lang="en-US" altLang="vi-VN"/>
              <a:pPr/>
              <a:t>‹#›</a:t>
            </a:fld>
            <a:endParaRPr lang="en-US" altLang="vi-VN"/>
          </a:p>
        </p:txBody>
      </p:sp>
    </p:spTree>
    <p:extLst>
      <p:ext uri="{BB962C8B-B14F-4D97-AF65-F5344CB8AC3E}">
        <p14:creationId xmlns:p14="http://schemas.microsoft.com/office/powerpoint/2010/main" val="34584763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CD29BD-AF74-4DFA-AB25-F5879ADDAE69}"/>
              </a:ext>
            </a:extLst>
          </p:cNvPr>
          <p:cNvSpPr>
            <a:spLocks noChangeArrowheads="1"/>
          </p:cNvSpPr>
          <p:nvPr/>
        </p:nvSpPr>
        <p:spPr bwMode="auto">
          <a:xfrm>
            <a:off x="270934" y="203200"/>
            <a:ext cx="15702844" cy="4064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6" name="Rectangle 20">
            <a:extLst>
              <a:ext uri="{FF2B5EF4-FFF2-40B4-BE49-F238E27FC236}">
                <a16:creationId xmlns:a16="http://schemas.microsoft.com/office/drawing/2014/main" id="{FA65F445-B6FB-4CD0-AC19-DCEC9A4FC854}"/>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7" name="Rectangle 23">
            <a:extLst>
              <a:ext uri="{FF2B5EF4-FFF2-40B4-BE49-F238E27FC236}">
                <a16:creationId xmlns:a16="http://schemas.microsoft.com/office/drawing/2014/main" id="{4EB82C00-B0CB-404F-84D9-9053D02216B6}"/>
              </a:ext>
            </a:extLst>
          </p:cNvPr>
          <p:cNvSpPr>
            <a:spLocks noChangeArrowheads="1"/>
          </p:cNvSpPr>
          <p:nvPr/>
        </p:nvSpPr>
        <p:spPr bwMode="white">
          <a:xfrm>
            <a:off x="15985067"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8" name="Rectangle 24">
            <a:extLst>
              <a:ext uri="{FF2B5EF4-FFF2-40B4-BE49-F238E27FC236}">
                <a16:creationId xmlns:a16="http://schemas.microsoft.com/office/drawing/2014/main" id="{43CF2678-A6DC-4B34-84A6-895C39D12908}"/>
              </a:ext>
            </a:extLst>
          </p:cNvPr>
          <p:cNvSpPr>
            <a:spLocks noChangeArrowheads="1"/>
          </p:cNvSpPr>
          <p:nvPr/>
        </p:nvSpPr>
        <p:spPr bwMode="white">
          <a:xfrm>
            <a:off x="0" y="2"/>
            <a:ext cx="16256000" cy="158751"/>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9" name="Rectangle 25">
            <a:extLst>
              <a:ext uri="{FF2B5EF4-FFF2-40B4-BE49-F238E27FC236}">
                <a16:creationId xmlns:a16="http://schemas.microsoft.com/office/drawing/2014/main" id="{5DFDDC23-4646-4BCF-9805-3068C0B4D4F5}"/>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B71636A5-9C89-4219-82D7-6FD76BB3628E}"/>
              </a:ext>
            </a:extLst>
          </p:cNvPr>
          <p:cNvSpPr/>
          <p:nvPr/>
        </p:nvSpPr>
        <p:spPr>
          <a:xfrm>
            <a:off x="270933" y="812800"/>
            <a:ext cx="4876800" cy="78232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1" name="Rectangle 10">
            <a:extLst>
              <a:ext uri="{FF2B5EF4-FFF2-40B4-BE49-F238E27FC236}">
                <a16:creationId xmlns:a16="http://schemas.microsoft.com/office/drawing/2014/main" id="{A629AA33-5C05-4D59-AFE5-F425723272FC}"/>
              </a:ext>
            </a:extLst>
          </p:cNvPr>
          <p:cNvSpPr>
            <a:spLocks noChangeArrowheads="1"/>
          </p:cNvSpPr>
          <p:nvPr/>
        </p:nvSpPr>
        <p:spPr bwMode="auto">
          <a:xfrm>
            <a:off x="270934" y="203200"/>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2" name="Straight Connector 11">
            <a:extLst>
              <a:ext uri="{FF2B5EF4-FFF2-40B4-BE49-F238E27FC236}">
                <a16:creationId xmlns:a16="http://schemas.microsoft.com/office/drawing/2014/main" id="{CCF981E1-80B0-4C78-BE91-7E2496054BE9}"/>
              </a:ext>
            </a:extLst>
          </p:cNvPr>
          <p:cNvSpPr>
            <a:spLocks noChangeShapeType="1"/>
          </p:cNvSpPr>
          <p:nvPr/>
        </p:nvSpPr>
        <p:spPr bwMode="auto">
          <a:xfrm>
            <a:off x="270934" y="711200"/>
            <a:ext cx="1570284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3" name="Oval 12">
            <a:extLst>
              <a:ext uri="{FF2B5EF4-FFF2-40B4-BE49-F238E27FC236}">
                <a16:creationId xmlns:a16="http://schemas.microsoft.com/office/drawing/2014/main" id="{722EDC71-8590-4698-84A9-8F7F8EB5B782}"/>
              </a:ext>
            </a:extLst>
          </p:cNvPr>
          <p:cNvSpPr/>
          <p:nvPr/>
        </p:nvSpPr>
        <p:spPr>
          <a:xfrm>
            <a:off x="2302934" y="304800"/>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4" name="Oval 13">
            <a:extLst>
              <a:ext uri="{FF2B5EF4-FFF2-40B4-BE49-F238E27FC236}">
                <a16:creationId xmlns:a16="http://schemas.microsoft.com/office/drawing/2014/main" id="{BF2198C2-B359-45C5-A7E9-3D584E5B82C6}"/>
              </a:ext>
            </a:extLst>
          </p:cNvPr>
          <p:cNvSpPr/>
          <p:nvPr/>
        </p:nvSpPr>
        <p:spPr>
          <a:xfrm>
            <a:off x="2472267" y="431800"/>
            <a:ext cx="745067" cy="5588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5" name="Rectangle 14">
            <a:extLst>
              <a:ext uri="{FF2B5EF4-FFF2-40B4-BE49-F238E27FC236}">
                <a16:creationId xmlns:a16="http://schemas.microsoft.com/office/drawing/2014/main" id="{762D6C83-7869-4649-A648-93B0C38AEF39}"/>
              </a:ext>
            </a:extLst>
          </p:cNvPr>
          <p:cNvSpPr>
            <a:spLocks noChangeArrowheads="1"/>
          </p:cNvSpPr>
          <p:nvPr/>
        </p:nvSpPr>
        <p:spPr bwMode="auto">
          <a:xfrm>
            <a:off x="265290" y="8517469"/>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2" name="Title 1"/>
          <p:cNvSpPr>
            <a:spLocks noGrp="1"/>
          </p:cNvSpPr>
          <p:nvPr>
            <p:ph type="title"/>
          </p:nvPr>
        </p:nvSpPr>
        <p:spPr>
          <a:xfrm>
            <a:off x="677333" y="1219200"/>
            <a:ext cx="4199467" cy="1320800"/>
          </a:xfrm>
        </p:spPr>
        <p:txBody>
          <a:bodyPr>
            <a:noAutofit/>
          </a:bodyPr>
          <a:lstStyle>
            <a:lvl1pPr algn="l">
              <a:buNone/>
              <a:defRPr sz="2933" b="1">
                <a:solidFill>
                  <a:srgbClr val="FFFFFF"/>
                </a:solidFill>
              </a:defRPr>
            </a:lvl1pPr>
          </a:lstStyle>
          <a:p>
            <a:r>
              <a:rPr lang="en-US"/>
              <a:t>Click to edit Master title style</a:t>
            </a:r>
          </a:p>
        </p:txBody>
      </p:sp>
      <p:sp>
        <p:nvSpPr>
          <p:cNvPr id="3" name="Text Placeholder 2"/>
          <p:cNvSpPr>
            <a:spLocks noGrp="1"/>
          </p:cNvSpPr>
          <p:nvPr>
            <p:ph type="body" idx="2"/>
          </p:nvPr>
        </p:nvSpPr>
        <p:spPr>
          <a:xfrm>
            <a:off x="677333" y="2641602"/>
            <a:ext cx="4199467" cy="5526617"/>
          </a:xfrm>
        </p:spPr>
        <p:txBody>
          <a:bodyPr/>
          <a:lstStyle>
            <a:lvl1pPr marL="0" indent="0">
              <a:spcAft>
                <a:spcPts val="1333"/>
              </a:spcAft>
              <a:buNone/>
              <a:defRPr sz="2133">
                <a:solidFill>
                  <a:srgbClr val="FFFFFF"/>
                </a:solidFill>
              </a:defRPr>
            </a:lvl1pPr>
            <a:lvl2pPr>
              <a:buNone/>
              <a:defRPr sz="1600"/>
            </a:lvl2pPr>
            <a:lvl3pPr>
              <a:buNone/>
              <a:defRPr sz="1333"/>
            </a:lvl3pPr>
            <a:lvl4pPr>
              <a:buNone/>
              <a:defRPr sz="1200"/>
            </a:lvl4pPr>
            <a:lvl5pPr>
              <a:buNone/>
              <a:defRPr sz="1200"/>
            </a:lvl5pPr>
          </a:lstStyle>
          <a:p>
            <a:pPr lvl="0"/>
            <a:r>
              <a:rPr lang="en-US"/>
              <a:t>Click to edit Master text styles</a:t>
            </a:r>
          </a:p>
        </p:txBody>
      </p:sp>
      <p:sp>
        <p:nvSpPr>
          <p:cNvPr id="20" name="Content Placeholder 19"/>
          <p:cNvSpPr>
            <a:spLocks noGrp="1"/>
          </p:cNvSpPr>
          <p:nvPr>
            <p:ph sz="quarter" idx="1"/>
          </p:nvPr>
        </p:nvSpPr>
        <p:spPr>
          <a:xfrm>
            <a:off x="5554134" y="914400"/>
            <a:ext cx="10024533" cy="721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lide Number Placeholder 6">
            <a:extLst>
              <a:ext uri="{FF2B5EF4-FFF2-40B4-BE49-F238E27FC236}">
                <a16:creationId xmlns:a16="http://schemas.microsoft.com/office/drawing/2014/main" id="{E23C46EE-568B-485F-BD58-01469AC65AD1}"/>
              </a:ext>
            </a:extLst>
          </p:cNvPr>
          <p:cNvSpPr>
            <a:spLocks noGrp="1"/>
          </p:cNvSpPr>
          <p:nvPr>
            <p:ph type="sldNum" sz="quarter" idx="10"/>
          </p:nvPr>
        </p:nvSpPr>
        <p:spPr>
          <a:xfrm>
            <a:off x="2438400" y="416986"/>
            <a:ext cx="812800" cy="588433"/>
          </a:xfrm>
        </p:spPr>
        <p:txBody>
          <a:bodyPr/>
          <a:lstStyle>
            <a:lvl1pPr>
              <a:defRPr b="1">
                <a:latin typeface="Times New Roman" panose="02020603050405020304" pitchFamily="18" charset="0"/>
              </a:defRPr>
            </a:lvl1pPr>
          </a:lstStyle>
          <a:p>
            <a:fld id="{F2192DD6-BE5E-439A-99C0-0B43DE690E42}" type="slidenum">
              <a:rPr lang="en-US" altLang="vi-VN"/>
              <a:pPr/>
              <a:t>‹#›</a:t>
            </a:fld>
            <a:endParaRPr lang="en-US" altLang="vi-VN"/>
          </a:p>
        </p:txBody>
      </p:sp>
      <p:sp>
        <p:nvSpPr>
          <p:cNvPr id="17" name="Date Placeholder 4">
            <a:extLst>
              <a:ext uri="{FF2B5EF4-FFF2-40B4-BE49-F238E27FC236}">
                <a16:creationId xmlns:a16="http://schemas.microsoft.com/office/drawing/2014/main" id="{05AC9E64-740E-49C9-86E7-6F140BBC317E}"/>
              </a:ext>
            </a:extLst>
          </p:cNvPr>
          <p:cNvSpPr>
            <a:spLocks noGrp="1"/>
          </p:cNvSpPr>
          <p:nvPr>
            <p:ph type="dt" sz="half" idx="11"/>
          </p:nvPr>
        </p:nvSpPr>
        <p:spPr/>
        <p:txBody>
          <a:bodyPr/>
          <a:lstStyle>
            <a:lvl1pPr fontAlgn="base">
              <a:spcBef>
                <a:spcPct val="0"/>
              </a:spcBef>
              <a:spcAft>
                <a:spcPct val="0"/>
              </a:spcAft>
              <a:defRPr b="1">
                <a:latin typeface="Times New Roman" pitchFamily="18" charset="0"/>
              </a:defRPr>
            </a:lvl1pPr>
          </a:lstStyle>
          <a:p>
            <a:pPr>
              <a:defRPr/>
            </a:pPr>
            <a:fld id="{289E49E5-2446-49DC-BB4B-164182CC5EDD}" type="datetimeFigureOut">
              <a:rPr lang="en-US"/>
              <a:pPr>
                <a:defRPr/>
              </a:pPr>
              <a:t>8/5/2022</a:t>
            </a:fld>
            <a:endParaRPr lang="en-US"/>
          </a:p>
        </p:txBody>
      </p:sp>
      <p:sp>
        <p:nvSpPr>
          <p:cNvPr id="18" name="Footer Placeholder 5">
            <a:extLst>
              <a:ext uri="{FF2B5EF4-FFF2-40B4-BE49-F238E27FC236}">
                <a16:creationId xmlns:a16="http://schemas.microsoft.com/office/drawing/2014/main" id="{7A5B5985-0983-4257-8EFB-CC181ED06B59}"/>
              </a:ext>
            </a:extLst>
          </p:cNvPr>
          <p:cNvSpPr>
            <a:spLocks noGrp="1"/>
          </p:cNvSpPr>
          <p:nvPr>
            <p:ph type="ftr" sz="quarter" idx="12"/>
          </p:nvPr>
        </p:nvSpPr>
        <p:spPr>
          <a:xfrm>
            <a:off x="536225" y="8547102"/>
            <a:ext cx="6014156" cy="488951"/>
          </a:xfrm>
        </p:spPr>
        <p:txBody>
          <a:bodyPr/>
          <a:lstStyle>
            <a:lvl1pPr fontAlgn="base">
              <a:spcBef>
                <a:spcPct val="0"/>
              </a:spcBef>
              <a:spcAft>
                <a:spcPct val="0"/>
              </a:spcAft>
              <a:defRPr b="1">
                <a:latin typeface="Times New Roman" pitchFamily="18" charset="0"/>
              </a:defRPr>
            </a:lvl1pPr>
          </a:lstStyle>
          <a:p>
            <a:pPr>
              <a:defRPr/>
            </a:pPr>
            <a:endParaRPr lang="en-US"/>
          </a:p>
        </p:txBody>
      </p:sp>
    </p:spTree>
    <p:extLst>
      <p:ext uri="{BB962C8B-B14F-4D97-AF65-F5344CB8AC3E}">
        <p14:creationId xmlns:p14="http://schemas.microsoft.com/office/powerpoint/2010/main" val="2219732351"/>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C7B9D0"/>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14808200" y="8444795"/>
            <a:ext cx="1092200" cy="365125"/>
          </a:xfrm>
        </p:spPr>
        <p:txBody>
          <a:bodyPr/>
          <a:lstStyle>
            <a:lvl1pPr>
              <a:defRPr lang="en-US" sz="2500" kern="1200" smtClean="0">
                <a:solidFill>
                  <a:srgbClr val="1E120D"/>
                </a:solidFill>
                <a:latin typeface="Kingthings Foundation" charset="0"/>
                <a:ea typeface="+mn-ea"/>
                <a:cs typeface="Kingthings Foundation" charset="0"/>
              </a:defRPr>
            </a:lvl1pPr>
          </a:lstStyle>
          <a:p>
            <a:fld id="{B6F15528-21DE-4FAA-801E-634DDDAF4B2B}" type="slidenum">
              <a:rPr lang="tr-TR" smtClean="0"/>
              <a:pPr/>
              <a:t>‹#›</a:t>
            </a:fld>
            <a:endParaRPr lang="tr-TR" dirty="0"/>
          </a:p>
        </p:txBody>
      </p:sp>
    </p:spTree>
    <p:extLst>
      <p:ext uri="{BB962C8B-B14F-4D97-AF65-F5344CB8AC3E}">
        <p14:creationId xmlns:p14="http://schemas.microsoft.com/office/powerpoint/2010/main" val="1660441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Straight Connector 4">
            <a:extLst>
              <a:ext uri="{FF2B5EF4-FFF2-40B4-BE49-F238E27FC236}">
                <a16:creationId xmlns:a16="http://schemas.microsoft.com/office/drawing/2014/main" id="{16144661-A0C8-4A79-8898-3D8F22E68916}"/>
              </a:ext>
            </a:extLst>
          </p:cNvPr>
          <p:cNvSpPr>
            <a:spLocks noChangeShapeType="1"/>
          </p:cNvSpPr>
          <p:nvPr/>
        </p:nvSpPr>
        <p:spPr bwMode="auto">
          <a:xfrm>
            <a:off x="270934" y="711200"/>
            <a:ext cx="1570284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6" name="Rectangle 20">
            <a:extLst>
              <a:ext uri="{FF2B5EF4-FFF2-40B4-BE49-F238E27FC236}">
                <a16:creationId xmlns:a16="http://schemas.microsoft.com/office/drawing/2014/main" id="{8CFE90E0-CE22-4265-9965-6CA6CEAC7115}"/>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7" name="Rectangle 23">
            <a:extLst>
              <a:ext uri="{FF2B5EF4-FFF2-40B4-BE49-F238E27FC236}">
                <a16:creationId xmlns:a16="http://schemas.microsoft.com/office/drawing/2014/main" id="{43C8A33A-83FA-4DD2-A99C-4ADA808C18B8}"/>
              </a:ext>
            </a:extLst>
          </p:cNvPr>
          <p:cNvSpPr>
            <a:spLocks noChangeArrowheads="1"/>
          </p:cNvSpPr>
          <p:nvPr/>
        </p:nvSpPr>
        <p:spPr bwMode="white">
          <a:xfrm>
            <a:off x="15985067"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8" name="Rectangle 24">
            <a:extLst>
              <a:ext uri="{FF2B5EF4-FFF2-40B4-BE49-F238E27FC236}">
                <a16:creationId xmlns:a16="http://schemas.microsoft.com/office/drawing/2014/main" id="{E039EE11-2DEA-4587-A200-DDFCE1962C64}"/>
              </a:ext>
            </a:extLst>
          </p:cNvPr>
          <p:cNvSpPr>
            <a:spLocks noChangeArrowheads="1"/>
          </p:cNvSpPr>
          <p:nvPr/>
        </p:nvSpPr>
        <p:spPr bwMode="white">
          <a:xfrm>
            <a:off x="0" y="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9" name="Rectangle 25">
            <a:extLst>
              <a:ext uri="{FF2B5EF4-FFF2-40B4-BE49-F238E27FC236}">
                <a16:creationId xmlns:a16="http://schemas.microsoft.com/office/drawing/2014/main" id="{A14C2188-B6C9-4B9D-BC33-D875A7DB6724}"/>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87AE7475-F239-43A5-B2FA-D3832A70D25D}"/>
              </a:ext>
            </a:extLst>
          </p:cNvPr>
          <p:cNvSpPr>
            <a:spLocks noChangeArrowheads="1"/>
          </p:cNvSpPr>
          <p:nvPr/>
        </p:nvSpPr>
        <p:spPr bwMode="auto">
          <a:xfrm>
            <a:off x="270934" y="203202"/>
            <a:ext cx="15702844" cy="402167"/>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1" name="Rectangle 10">
            <a:extLst>
              <a:ext uri="{FF2B5EF4-FFF2-40B4-BE49-F238E27FC236}">
                <a16:creationId xmlns:a16="http://schemas.microsoft.com/office/drawing/2014/main" id="{32E96C10-2B85-4DE9-B98F-28291C4A921B}"/>
              </a:ext>
            </a:extLst>
          </p:cNvPr>
          <p:cNvSpPr/>
          <p:nvPr/>
        </p:nvSpPr>
        <p:spPr>
          <a:xfrm>
            <a:off x="270933" y="812800"/>
            <a:ext cx="4876800" cy="78232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2" name="Rectangle 11">
            <a:extLst>
              <a:ext uri="{FF2B5EF4-FFF2-40B4-BE49-F238E27FC236}">
                <a16:creationId xmlns:a16="http://schemas.microsoft.com/office/drawing/2014/main" id="{BBD24BDA-9E54-47C7-A2B8-F0D215E66B1A}"/>
              </a:ext>
            </a:extLst>
          </p:cNvPr>
          <p:cNvSpPr>
            <a:spLocks noChangeArrowheads="1"/>
          </p:cNvSpPr>
          <p:nvPr/>
        </p:nvSpPr>
        <p:spPr bwMode="auto">
          <a:xfrm>
            <a:off x="270934" y="207434"/>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3" name="Oval 12">
            <a:extLst>
              <a:ext uri="{FF2B5EF4-FFF2-40B4-BE49-F238E27FC236}">
                <a16:creationId xmlns:a16="http://schemas.microsoft.com/office/drawing/2014/main" id="{89F5E7DD-C847-4AF4-BD8D-24D7CCD5E543}"/>
              </a:ext>
            </a:extLst>
          </p:cNvPr>
          <p:cNvSpPr/>
          <p:nvPr/>
        </p:nvSpPr>
        <p:spPr>
          <a:xfrm>
            <a:off x="2302934" y="304800"/>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4" name="Oval 13">
            <a:extLst>
              <a:ext uri="{FF2B5EF4-FFF2-40B4-BE49-F238E27FC236}">
                <a16:creationId xmlns:a16="http://schemas.microsoft.com/office/drawing/2014/main" id="{A85F76E4-4AC3-45A5-84DF-4677DFA4C1B8}"/>
              </a:ext>
            </a:extLst>
          </p:cNvPr>
          <p:cNvSpPr/>
          <p:nvPr/>
        </p:nvSpPr>
        <p:spPr>
          <a:xfrm>
            <a:off x="2472267" y="431800"/>
            <a:ext cx="745067" cy="5588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5" name="Rectangle 14">
            <a:extLst>
              <a:ext uri="{FF2B5EF4-FFF2-40B4-BE49-F238E27FC236}">
                <a16:creationId xmlns:a16="http://schemas.microsoft.com/office/drawing/2014/main" id="{E687F69D-DFF7-42CE-B958-ADD8C897D360}"/>
              </a:ext>
            </a:extLst>
          </p:cNvPr>
          <p:cNvSpPr>
            <a:spLocks noChangeArrowheads="1"/>
          </p:cNvSpPr>
          <p:nvPr/>
        </p:nvSpPr>
        <p:spPr bwMode="auto">
          <a:xfrm>
            <a:off x="265290" y="8517469"/>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2" name="Title 1"/>
          <p:cNvSpPr>
            <a:spLocks noGrp="1"/>
          </p:cNvSpPr>
          <p:nvPr>
            <p:ph type="title"/>
          </p:nvPr>
        </p:nvSpPr>
        <p:spPr>
          <a:xfrm>
            <a:off x="5334000" y="6705600"/>
            <a:ext cx="10430933" cy="1625600"/>
          </a:xfrm>
        </p:spPr>
        <p:txBody>
          <a:bodyPr anchor="t">
            <a:noAutofit/>
          </a:bodyPr>
          <a:lstStyle>
            <a:lvl1pPr algn="l">
              <a:buNone/>
              <a:defRPr sz="3200" b="1">
                <a:solidFill>
                  <a:schemeClr val="tx2"/>
                </a:solidFill>
              </a:defRPr>
            </a:lvl1pPr>
          </a:lstStyle>
          <a:p>
            <a:r>
              <a:rPr lang="en-US"/>
              <a:t>Click to edit Master title style</a:t>
            </a:r>
          </a:p>
        </p:txBody>
      </p:sp>
      <p:sp>
        <p:nvSpPr>
          <p:cNvPr id="3" name="Picture Placeholder 2"/>
          <p:cNvSpPr>
            <a:spLocks noGrp="1"/>
          </p:cNvSpPr>
          <p:nvPr>
            <p:ph type="pic" idx="1"/>
          </p:nvPr>
        </p:nvSpPr>
        <p:spPr>
          <a:xfrm>
            <a:off x="5334000" y="812800"/>
            <a:ext cx="10430933" cy="5689600"/>
          </a:xfrm>
        </p:spPr>
        <p:txBody>
          <a:bodyPr>
            <a:normAutofit/>
          </a:bodyPr>
          <a:lstStyle>
            <a:lvl1pPr marL="0" indent="0">
              <a:buNone/>
              <a:defRPr sz="4267"/>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77334" y="1320800"/>
            <a:ext cx="4334933" cy="7010400"/>
          </a:xfrm>
        </p:spPr>
        <p:txBody>
          <a:bodyPr/>
          <a:lstStyle>
            <a:lvl1pPr marL="0" indent="0">
              <a:spcAft>
                <a:spcPts val="1333"/>
              </a:spcAft>
              <a:buFontTx/>
              <a:buNone/>
              <a:defRPr sz="2133">
                <a:solidFill>
                  <a:srgbClr val="FFFFFF"/>
                </a:solidFill>
              </a:defRPr>
            </a:lvl1pPr>
            <a:lvl2pPr>
              <a:defRPr sz="1600"/>
            </a:lvl2pPr>
            <a:lvl3pPr>
              <a:defRPr sz="1333"/>
            </a:lvl3pPr>
            <a:lvl4pPr>
              <a:defRPr sz="1200"/>
            </a:lvl4pPr>
            <a:lvl5pPr>
              <a:defRPr sz="1200"/>
            </a:lvl5pPr>
          </a:lstStyle>
          <a:p>
            <a:pPr lvl="0"/>
            <a:r>
              <a:rPr lang="en-US"/>
              <a:t>Click to edit Master text styles</a:t>
            </a:r>
          </a:p>
        </p:txBody>
      </p:sp>
      <p:sp>
        <p:nvSpPr>
          <p:cNvPr id="16" name="Slide Number Placeholder 6">
            <a:extLst>
              <a:ext uri="{FF2B5EF4-FFF2-40B4-BE49-F238E27FC236}">
                <a16:creationId xmlns:a16="http://schemas.microsoft.com/office/drawing/2014/main" id="{86D26CDE-568D-4793-97E8-A9E44566FECE}"/>
              </a:ext>
            </a:extLst>
          </p:cNvPr>
          <p:cNvSpPr>
            <a:spLocks noGrp="1"/>
          </p:cNvSpPr>
          <p:nvPr>
            <p:ph type="sldNum" sz="quarter" idx="10"/>
          </p:nvPr>
        </p:nvSpPr>
        <p:spPr>
          <a:xfrm>
            <a:off x="2438400" y="416986"/>
            <a:ext cx="812800" cy="588433"/>
          </a:xfrm>
        </p:spPr>
        <p:txBody>
          <a:bodyPr/>
          <a:lstStyle>
            <a:lvl1pPr>
              <a:defRPr b="1">
                <a:latin typeface="Times New Roman" panose="02020603050405020304" pitchFamily="18" charset="0"/>
              </a:defRPr>
            </a:lvl1pPr>
          </a:lstStyle>
          <a:p>
            <a:fld id="{F40CEE16-13F6-4CA0-8E5F-9822259AF0D7}" type="slidenum">
              <a:rPr lang="en-US" altLang="vi-VN"/>
              <a:pPr/>
              <a:t>‹#›</a:t>
            </a:fld>
            <a:endParaRPr lang="en-US" altLang="vi-VN"/>
          </a:p>
        </p:txBody>
      </p:sp>
      <p:sp>
        <p:nvSpPr>
          <p:cNvPr id="17" name="Date Placeholder 4">
            <a:extLst>
              <a:ext uri="{FF2B5EF4-FFF2-40B4-BE49-F238E27FC236}">
                <a16:creationId xmlns:a16="http://schemas.microsoft.com/office/drawing/2014/main" id="{298AD908-02DA-49FC-B8E5-779A38ED49C2}"/>
              </a:ext>
            </a:extLst>
          </p:cNvPr>
          <p:cNvSpPr>
            <a:spLocks noGrp="1"/>
          </p:cNvSpPr>
          <p:nvPr>
            <p:ph type="dt" sz="half" idx="11"/>
          </p:nvPr>
        </p:nvSpPr>
        <p:spPr>
          <a:xfrm>
            <a:off x="10289823" y="8540753"/>
            <a:ext cx="5413023" cy="486833"/>
          </a:xfrm>
        </p:spPr>
        <p:txBody>
          <a:bodyPr/>
          <a:lstStyle>
            <a:lvl1pPr fontAlgn="base">
              <a:spcBef>
                <a:spcPct val="0"/>
              </a:spcBef>
              <a:spcAft>
                <a:spcPct val="0"/>
              </a:spcAft>
              <a:defRPr b="1">
                <a:latin typeface="Times New Roman" pitchFamily="18" charset="0"/>
              </a:defRPr>
            </a:lvl1pPr>
          </a:lstStyle>
          <a:p>
            <a:pPr>
              <a:defRPr/>
            </a:pPr>
            <a:fld id="{6F75E8ED-6106-4C2F-9721-2E162AC0BB5D}" type="datetimeFigureOut">
              <a:rPr lang="en-US"/>
              <a:pPr>
                <a:defRPr/>
              </a:pPr>
              <a:t>8/5/2022</a:t>
            </a:fld>
            <a:endParaRPr lang="en-US"/>
          </a:p>
        </p:txBody>
      </p:sp>
      <p:sp>
        <p:nvSpPr>
          <p:cNvPr id="18" name="Footer Placeholder 5">
            <a:extLst>
              <a:ext uri="{FF2B5EF4-FFF2-40B4-BE49-F238E27FC236}">
                <a16:creationId xmlns:a16="http://schemas.microsoft.com/office/drawing/2014/main" id="{F3031A62-B95A-40E8-A179-CB5B1580D15D}"/>
              </a:ext>
            </a:extLst>
          </p:cNvPr>
          <p:cNvSpPr>
            <a:spLocks noGrp="1"/>
          </p:cNvSpPr>
          <p:nvPr>
            <p:ph type="ftr" sz="quarter" idx="12"/>
          </p:nvPr>
        </p:nvSpPr>
        <p:spPr>
          <a:xfrm>
            <a:off x="536225" y="8547102"/>
            <a:ext cx="6372577" cy="488951"/>
          </a:xfrm>
        </p:spPr>
        <p:txBody>
          <a:bodyPr/>
          <a:lstStyle>
            <a:lvl1pPr fontAlgn="base">
              <a:spcBef>
                <a:spcPct val="0"/>
              </a:spcBef>
              <a:spcAft>
                <a:spcPct val="0"/>
              </a:spcAft>
              <a:defRPr b="1">
                <a:latin typeface="Times New Roman" pitchFamily="18" charset="0"/>
              </a:defRPr>
            </a:lvl1pPr>
          </a:lstStyle>
          <a:p>
            <a:pPr>
              <a:defRPr/>
            </a:pPr>
            <a:endParaRPr lang="en-US"/>
          </a:p>
        </p:txBody>
      </p:sp>
    </p:spTree>
    <p:extLst>
      <p:ext uri="{BB962C8B-B14F-4D97-AF65-F5344CB8AC3E}">
        <p14:creationId xmlns:p14="http://schemas.microsoft.com/office/powerpoint/2010/main" val="3741598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E28164-BA4D-4B91-8586-A28782C22163}"/>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DECF139E-F031-4D52-9738-48846C1F5F83}" type="datetimeFigureOut">
              <a:rPr lang="en-US"/>
              <a:pPr>
                <a:defRPr/>
              </a:pPr>
              <a:t>8/5/2022</a:t>
            </a:fld>
            <a:endParaRPr lang="en-US"/>
          </a:p>
        </p:txBody>
      </p:sp>
      <p:sp>
        <p:nvSpPr>
          <p:cNvPr id="5" name="Footer Placeholder 4">
            <a:extLst>
              <a:ext uri="{FF2B5EF4-FFF2-40B4-BE49-F238E27FC236}">
                <a16:creationId xmlns:a16="http://schemas.microsoft.com/office/drawing/2014/main" id="{BF259FAD-5451-4F52-8EB5-D5752E7553E4}"/>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6" name="Slide Number Placeholder 5">
            <a:extLst>
              <a:ext uri="{FF2B5EF4-FFF2-40B4-BE49-F238E27FC236}">
                <a16:creationId xmlns:a16="http://schemas.microsoft.com/office/drawing/2014/main" id="{74BFBD04-5814-4FE1-A962-2BEE508575E1}"/>
              </a:ext>
            </a:extLst>
          </p:cNvPr>
          <p:cNvSpPr>
            <a:spLocks noGrp="1"/>
          </p:cNvSpPr>
          <p:nvPr>
            <p:ph type="sldNum" sz="quarter" idx="12"/>
          </p:nvPr>
        </p:nvSpPr>
        <p:spPr/>
        <p:txBody>
          <a:bodyPr/>
          <a:lstStyle>
            <a:lvl1pPr>
              <a:defRPr b="1">
                <a:latin typeface="Times New Roman" panose="02020603050405020304" pitchFamily="18" charset="0"/>
              </a:defRPr>
            </a:lvl1pPr>
          </a:lstStyle>
          <a:p>
            <a:fld id="{0F7DC728-2512-4068-A70A-71BE14423628}" type="slidenum">
              <a:rPr lang="en-US" altLang="vi-VN"/>
              <a:pPr/>
              <a:t>‹#›</a:t>
            </a:fld>
            <a:endParaRPr lang="en-US" altLang="vi-VN"/>
          </a:p>
        </p:txBody>
      </p:sp>
    </p:spTree>
    <p:extLst>
      <p:ext uri="{BB962C8B-B14F-4D97-AF65-F5344CB8AC3E}">
        <p14:creationId xmlns:p14="http://schemas.microsoft.com/office/powerpoint/2010/main" val="3679055398"/>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5189919C-DD9E-4A20-AE4C-DE235E3AFCF2}"/>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5" name="Rectangle 20">
            <a:extLst>
              <a:ext uri="{FF2B5EF4-FFF2-40B4-BE49-F238E27FC236}">
                <a16:creationId xmlns:a16="http://schemas.microsoft.com/office/drawing/2014/main" id="{7F7F8E27-6882-46E2-872F-9BD1E8F12B76}"/>
              </a:ext>
            </a:extLst>
          </p:cNvPr>
          <p:cNvSpPr>
            <a:spLocks noChangeArrowheads="1"/>
          </p:cNvSpPr>
          <p:nvPr/>
        </p:nvSpPr>
        <p:spPr bwMode="white">
          <a:xfrm>
            <a:off x="12462933" y="0"/>
            <a:ext cx="3793067"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6" name="Rectangle 23">
            <a:extLst>
              <a:ext uri="{FF2B5EF4-FFF2-40B4-BE49-F238E27FC236}">
                <a16:creationId xmlns:a16="http://schemas.microsoft.com/office/drawing/2014/main" id="{3605EF56-E29E-4FC8-82E7-5F1AD6475264}"/>
              </a:ext>
            </a:extLst>
          </p:cNvPr>
          <p:cNvSpPr>
            <a:spLocks noChangeArrowheads="1"/>
          </p:cNvSpPr>
          <p:nvPr/>
        </p:nvSpPr>
        <p:spPr bwMode="white">
          <a:xfrm>
            <a:off x="0" y="2"/>
            <a:ext cx="16256000" cy="207433"/>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7" name="Rectangle 24">
            <a:extLst>
              <a:ext uri="{FF2B5EF4-FFF2-40B4-BE49-F238E27FC236}">
                <a16:creationId xmlns:a16="http://schemas.microsoft.com/office/drawing/2014/main" id="{87DFE1A0-F508-4BC9-A0B3-3B23557053DA}"/>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8" name="Rectangle 7">
            <a:extLst>
              <a:ext uri="{FF2B5EF4-FFF2-40B4-BE49-F238E27FC236}">
                <a16:creationId xmlns:a16="http://schemas.microsoft.com/office/drawing/2014/main" id="{5EED9C51-419D-4328-A7FC-35CE6A4DF736}"/>
              </a:ext>
            </a:extLst>
          </p:cNvPr>
          <p:cNvSpPr>
            <a:spLocks noChangeArrowheads="1"/>
          </p:cNvSpPr>
          <p:nvPr/>
        </p:nvSpPr>
        <p:spPr bwMode="auto">
          <a:xfrm>
            <a:off x="259646" y="8521702"/>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9" name="Rectangle 8">
            <a:extLst>
              <a:ext uri="{FF2B5EF4-FFF2-40B4-BE49-F238E27FC236}">
                <a16:creationId xmlns:a16="http://schemas.microsoft.com/office/drawing/2014/main" id="{3B913402-FB00-477E-9615-24063AB498B0}"/>
              </a:ext>
            </a:extLst>
          </p:cNvPr>
          <p:cNvSpPr>
            <a:spLocks noChangeArrowheads="1"/>
          </p:cNvSpPr>
          <p:nvPr/>
        </p:nvSpPr>
        <p:spPr bwMode="auto">
          <a:xfrm>
            <a:off x="270934" y="207434"/>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0" name="Straight Connector 9">
            <a:extLst>
              <a:ext uri="{FF2B5EF4-FFF2-40B4-BE49-F238E27FC236}">
                <a16:creationId xmlns:a16="http://schemas.microsoft.com/office/drawing/2014/main" id="{4FA0326B-92E7-449F-8B58-A0EE718FD763}"/>
              </a:ext>
            </a:extLst>
          </p:cNvPr>
          <p:cNvSpPr>
            <a:spLocks noChangeShapeType="1"/>
          </p:cNvSpPr>
          <p:nvPr/>
        </p:nvSpPr>
        <p:spPr bwMode="auto">
          <a:xfrm rot="5400000">
            <a:off x="8536518" y="4370917"/>
            <a:ext cx="8326967"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1" name="Oval 10">
            <a:extLst>
              <a:ext uri="{FF2B5EF4-FFF2-40B4-BE49-F238E27FC236}">
                <a16:creationId xmlns:a16="http://schemas.microsoft.com/office/drawing/2014/main" id="{EE35C34A-FA6D-4CB0-84A9-58E4D153C2F6}"/>
              </a:ext>
            </a:extLst>
          </p:cNvPr>
          <p:cNvSpPr/>
          <p:nvPr/>
        </p:nvSpPr>
        <p:spPr>
          <a:xfrm>
            <a:off x="12158134" y="3901017"/>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2" name="Oval 11">
            <a:extLst>
              <a:ext uri="{FF2B5EF4-FFF2-40B4-BE49-F238E27FC236}">
                <a16:creationId xmlns:a16="http://schemas.microsoft.com/office/drawing/2014/main" id="{627D1D88-7BC1-4ABE-A438-C6143628E168}"/>
              </a:ext>
            </a:extLst>
          </p:cNvPr>
          <p:cNvSpPr/>
          <p:nvPr/>
        </p:nvSpPr>
        <p:spPr>
          <a:xfrm>
            <a:off x="12327468" y="4028017"/>
            <a:ext cx="747889" cy="5588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3" name="Vertical Text Placeholder 2"/>
          <p:cNvSpPr>
            <a:spLocks noGrp="1"/>
          </p:cNvSpPr>
          <p:nvPr>
            <p:ph type="body" orient="vert" idx="1"/>
          </p:nvPr>
        </p:nvSpPr>
        <p:spPr>
          <a:xfrm>
            <a:off x="541867" y="406400"/>
            <a:ext cx="11650133" cy="776182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13140267" y="406404"/>
            <a:ext cx="2573867" cy="7802033"/>
          </a:xfrm>
        </p:spPr>
        <p:txBody>
          <a:bodyPr vert="eaVert"/>
          <a:lstStyle/>
          <a:p>
            <a:r>
              <a:rPr lang="en-US"/>
              <a:t>Click to edit Master title style</a:t>
            </a:r>
          </a:p>
        </p:txBody>
      </p:sp>
      <p:sp>
        <p:nvSpPr>
          <p:cNvPr id="13" name="Slide Number Placeholder 5">
            <a:extLst>
              <a:ext uri="{FF2B5EF4-FFF2-40B4-BE49-F238E27FC236}">
                <a16:creationId xmlns:a16="http://schemas.microsoft.com/office/drawing/2014/main" id="{2ADCA1A5-2C92-4AA6-A4C0-5F606A218FCC}"/>
              </a:ext>
            </a:extLst>
          </p:cNvPr>
          <p:cNvSpPr>
            <a:spLocks noGrp="1"/>
          </p:cNvSpPr>
          <p:nvPr>
            <p:ph type="sldNum" sz="quarter" idx="10"/>
          </p:nvPr>
        </p:nvSpPr>
        <p:spPr>
          <a:xfrm>
            <a:off x="12293600" y="4013202"/>
            <a:ext cx="812800" cy="588433"/>
          </a:xfrm>
        </p:spPr>
        <p:txBody>
          <a:bodyPr/>
          <a:lstStyle>
            <a:lvl1pPr>
              <a:defRPr b="1">
                <a:latin typeface="Times New Roman" panose="02020603050405020304" pitchFamily="18" charset="0"/>
              </a:defRPr>
            </a:lvl1pPr>
          </a:lstStyle>
          <a:p>
            <a:fld id="{67F206C0-A142-427B-B249-77353D6FC885}" type="slidenum">
              <a:rPr lang="en-US" altLang="vi-VN"/>
              <a:pPr/>
              <a:t>‹#›</a:t>
            </a:fld>
            <a:endParaRPr lang="en-US" altLang="vi-VN"/>
          </a:p>
        </p:txBody>
      </p:sp>
      <p:sp>
        <p:nvSpPr>
          <p:cNvPr id="14" name="Date Placeholder 3">
            <a:extLst>
              <a:ext uri="{FF2B5EF4-FFF2-40B4-BE49-F238E27FC236}">
                <a16:creationId xmlns:a16="http://schemas.microsoft.com/office/drawing/2014/main" id="{FD006725-13B4-4EA4-9879-1883B54C60FF}"/>
              </a:ext>
            </a:extLst>
          </p:cNvPr>
          <p:cNvSpPr>
            <a:spLocks noGrp="1"/>
          </p:cNvSpPr>
          <p:nvPr>
            <p:ph type="dt" sz="half" idx="11"/>
          </p:nvPr>
        </p:nvSpPr>
        <p:spPr/>
        <p:txBody>
          <a:bodyPr/>
          <a:lstStyle>
            <a:lvl1pPr fontAlgn="base">
              <a:spcBef>
                <a:spcPct val="0"/>
              </a:spcBef>
              <a:spcAft>
                <a:spcPct val="0"/>
              </a:spcAft>
              <a:defRPr b="1">
                <a:latin typeface="Times New Roman" pitchFamily="18" charset="0"/>
              </a:defRPr>
            </a:lvl1pPr>
          </a:lstStyle>
          <a:p>
            <a:pPr>
              <a:defRPr/>
            </a:pPr>
            <a:fld id="{DF565D9A-9CA5-4742-8E5C-9D35DBF64F53}" type="datetimeFigureOut">
              <a:rPr lang="en-US"/>
              <a:pPr>
                <a:defRPr/>
              </a:pPr>
              <a:t>8/5/2022</a:t>
            </a:fld>
            <a:endParaRPr lang="en-US"/>
          </a:p>
        </p:txBody>
      </p:sp>
      <p:sp>
        <p:nvSpPr>
          <p:cNvPr id="15" name="Footer Placeholder 4">
            <a:extLst>
              <a:ext uri="{FF2B5EF4-FFF2-40B4-BE49-F238E27FC236}">
                <a16:creationId xmlns:a16="http://schemas.microsoft.com/office/drawing/2014/main" id="{38532330-E3CA-4F1E-899E-A21E10D67F19}"/>
              </a:ext>
            </a:extLst>
          </p:cNvPr>
          <p:cNvSpPr>
            <a:spLocks noGrp="1"/>
          </p:cNvSpPr>
          <p:nvPr>
            <p:ph type="ftr" sz="quarter" idx="12"/>
          </p:nvPr>
        </p:nvSpPr>
        <p:spPr/>
        <p:txBody>
          <a:bodyPr/>
          <a:lstStyle>
            <a:lvl1pPr fontAlgn="base">
              <a:spcBef>
                <a:spcPct val="0"/>
              </a:spcBef>
              <a:spcAft>
                <a:spcPct val="0"/>
              </a:spcAft>
              <a:defRPr b="1">
                <a:latin typeface="Times New Roman" pitchFamily="18" charset="0"/>
              </a:defRPr>
            </a:lvl1pPr>
          </a:lstStyle>
          <a:p>
            <a:pPr>
              <a:defRPr/>
            </a:pPr>
            <a:endParaRPr lang="en-US"/>
          </a:p>
        </p:txBody>
      </p:sp>
    </p:spTree>
    <p:extLst>
      <p:ext uri="{BB962C8B-B14F-4D97-AF65-F5344CB8AC3E}">
        <p14:creationId xmlns:p14="http://schemas.microsoft.com/office/powerpoint/2010/main" val="191753435"/>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A1B98-75FA-48C9-AE3F-5228987EB2B1}"/>
              </a:ext>
            </a:extLst>
          </p:cNvPr>
          <p:cNvSpPr>
            <a:spLocks noGrp="1"/>
          </p:cNvSpPr>
          <p:nvPr>
            <p:ph type="ctrTitle"/>
          </p:nvPr>
        </p:nvSpPr>
        <p:spPr>
          <a:xfrm>
            <a:off x="2032001" y="1496484"/>
            <a:ext cx="12192000" cy="3183467"/>
          </a:xfrm>
        </p:spPr>
        <p:txBody>
          <a:bodyPr anchor="b"/>
          <a:lstStyle>
            <a:lvl1pPr algn="ctr">
              <a:defRPr sz="7998"/>
            </a:lvl1pPr>
          </a:lstStyle>
          <a:p>
            <a:r>
              <a:rPr lang="en-US"/>
              <a:t>Click to edit Master title style</a:t>
            </a:r>
          </a:p>
        </p:txBody>
      </p:sp>
      <p:sp>
        <p:nvSpPr>
          <p:cNvPr id="3" name="Subtitle 2">
            <a:extLst>
              <a:ext uri="{FF2B5EF4-FFF2-40B4-BE49-F238E27FC236}">
                <a16:creationId xmlns:a16="http://schemas.microsoft.com/office/drawing/2014/main" id="{46014FAE-F4E9-447A-837B-8300ADD66C9D}"/>
              </a:ext>
            </a:extLst>
          </p:cNvPr>
          <p:cNvSpPr>
            <a:spLocks noGrp="1"/>
          </p:cNvSpPr>
          <p:nvPr>
            <p:ph type="subTitle" idx="1"/>
          </p:nvPr>
        </p:nvSpPr>
        <p:spPr>
          <a:xfrm>
            <a:off x="2032001" y="4802717"/>
            <a:ext cx="12192000" cy="2207683"/>
          </a:xfrm>
        </p:spPr>
        <p:txBody>
          <a:bodyPr/>
          <a:lstStyle>
            <a:lvl1pPr marL="0" indent="0" algn="ctr">
              <a:buNone/>
              <a:defRPr sz="3200"/>
            </a:lvl1pPr>
            <a:lvl2pPr marL="609523" indent="0" algn="ctr">
              <a:buNone/>
              <a:defRPr sz="2667"/>
            </a:lvl2pPr>
            <a:lvl3pPr marL="1219048" indent="0" algn="ctr">
              <a:buNone/>
              <a:defRPr sz="2400"/>
            </a:lvl3pPr>
            <a:lvl4pPr marL="1828572" indent="0" algn="ctr">
              <a:buNone/>
              <a:defRPr sz="2133"/>
            </a:lvl4pPr>
            <a:lvl5pPr marL="2438095" indent="0" algn="ctr">
              <a:buNone/>
              <a:defRPr sz="2133"/>
            </a:lvl5pPr>
            <a:lvl6pPr marL="3047618" indent="0" algn="ctr">
              <a:buNone/>
              <a:defRPr sz="2133"/>
            </a:lvl6pPr>
            <a:lvl7pPr marL="3657143" indent="0" algn="ctr">
              <a:buNone/>
              <a:defRPr sz="2133"/>
            </a:lvl7pPr>
            <a:lvl8pPr marL="4266667" indent="0" algn="ctr">
              <a:buNone/>
              <a:defRPr sz="2133"/>
            </a:lvl8pPr>
            <a:lvl9pPr marL="4876190" indent="0" algn="ctr">
              <a:buNone/>
              <a:defRPr sz="2133"/>
            </a:lvl9pPr>
          </a:lstStyle>
          <a:p>
            <a:r>
              <a:rPr lang="en-US"/>
              <a:t>Click to edit Master subtitle style</a:t>
            </a:r>
          </a:p>
        </p:txBody>
      </p:sp>
      <p:sp>
        <p:nvSpPr>
          <p:cNvPr id="4" name="Date Placeholder 3">
            <a:extLst>
              <a:ext uri="{FF2B5EF4-FFF2-40B4-BE49-F238E27FC236}">
                <a16:creationId xmlns:a16="http://schemas.microsoft.com/office/drawing/2014/main" id="{F352458C-FD98-4625-B164-AEF9F1A0DC6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8/5/2022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11DC1262-0E6B-4B72-8379-3A98103F9435}"/>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E24F75EB-882C-4D1F-A98E-ABC2258136DA}"/>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2655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3C273-5FC5-46CB-8412-123FA9E4CE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588F8D-C4EE-4283-B81E-B04D706642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2F7929-6EF5-4105-9D63-7F50103DCD85}"/>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8/5/2022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F05DF884-2409-48AB-A4AF-E8AF4DCFABE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1B2A0E6-7BB8-4EEF-8364-E5BCC3276A75}"/>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321999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C1D5A-C4ED-4D96-B4B6-C79597A03C5F}"/>
              </a:ext>
            </a:extLst>
          </p:cNvPr>
          <p:cNvSpPr>
            <a:spLocks noGrp="1"/>
          </p:cNvSpPr>
          <p:nvPr>
            <p:ph type="title"/>
          </p:nvPr>
        </p:nvSpPr>
        <p:spPr>
          <a:xfrm>
            <a:off x="1109135" y="2279654"/>
            <a:ext cx="14020800" cy="3803649"/>
          </a:xfrm>
        </p:spPr>
        <p:txBody>
          <a:bodyPr anchor="b"/>
          <a:lstStyle>
            <a:lvl1pPr>
              <a:defRPr sz="7998"/>
            </a:lvl1pPr>
          </a:lstStyle>
          <a:p>
            <a:r>
              <a:rPr lang="en-US"/>
              <a:t>Click to edit Master title style</a:t>
            </a:r>
          </a:p>
        </p:txBody>
      </p:sp>
      <p:sp>
        <p:nvSpPr>
          <p:cNvPr id="3" name="Text Placeholder 2">
            <a:extLst>
              <a:ext uri="{FF2B5EF4-FFF2-40B4-BE49-F238E27FC236}">
                <a16:creationId xmlns:a16="http://schemas.microsoft.com/office/drawing/2014/main" id="{47C61160-5F29-47DB-B594-3D6D2FC2CC9C}"/>
              </a:ext>
            </a:extLst>
          </p:cNvPr>
          <p:cNvSpPr>
            <a:spLocks noGrp="1"/>
          </p:cNvSpPr>
          <p:nvPr>
            <p:ph type="body" idx="1"/>
          </p:nvPr>
        </p:nvSpPr>
        <p:spPr>
          <a:xfrm>
            <a:off x="1109135" y="6119288"/>
            <a:ext cx="14020800" cy="2000249"/>
          </a:xfrm>
        </p:spPr>
        <p:txBody>
          <a:bodyPr/>
          <a:lstStyle>
            <a:lvl1pPr marL="0" indent="0">
              <a:buNone/>
              <a:defRPr sz="3200">
                <a:solidFill>
                  <a:schemeClr val="tx1">
                    <a:tint val="75000"/>
                  </a:schemeClr>
                </a:solidFill>
              </a:defRPr>
            </a:lvl1pPr>
            <a:lvl2pPr marL="609523" indent="0">
              <a:buNone/>
              <a:defRPr sz="2667">
                <a:solidFill>
                  <a:schemeClr val="tx1">
                    <a:tint val="75000"/>
                  </a:schemeClr>
                </a:solidFill>
              </a:defRPr>
            </a:lvl2pPr>
            <a:lvl3pPr marL="1219048" indent="0">
              <a:buNone/>
              <a:defRPr sz="2400">
                <a:solidFill>
                  <a:schemeClr val="tx1">
                    <a:tint val="75000"/>
                  </a:schemeClr>
                </a:solidFill>
              </a:defRPr>
            </a:lvl3pPr>
            <a:lvl4pPr marL="1828572" indent="0">
              <a:buNone/>
              <a:defRPr sz="2133">
                <a:solidFill>
                  <a:schemeClr val="tx1">
                    <a:tint val="75000"/>
                  </a:schemeClr>
                </a:solidFill>
              </a:defRPr>
            </a:lvl4pPr>
            <a:lvl5pPr marL="2438095" indent="0">
              <a:buNone/>
              <a:defRPr sz="2133">
                <a:solidFill>
                  <a:schemeClr val="tx1">
                    <a:tint val="75000"/>
                  </a:schemeClr>
                </a:solidFill>
              </a:defRPr>
            </a:lvl5pPr>
            <a:lvl6pPr marL="3047618" indent="0">
              <a:buNone/>
              <a:defRPr sz="2133">
                <a:solidFill>
                  <a:schemeClr val="tx1">
                    <a:tint val="75000"/>
                  </a:schemeClr>
                </a:solidFill>
              </a:defRPr>
            </a:lvl6pPr>
            <a:lvl7pPr marL="3657143" indent="0">
              <a:buNone/>
              <a:defRPr sz="2133">
                <a:solidFill>
                  <a:schemeClr val="tx1">
                    <a:tint val="75000"/>
                  </a:schemeClr>
                </a:solidFill>
              </a:defRPr>
            </a:lvl7pPr>
            <a:lvl8pPr marL="4266667" indent="0">
              <a:buNone/>
              <a:defRPr sz="2133">
                <a:solidFill>
                  <a:schemeClr val="tx1">
                    <a:tint val="75000"/>
                  </a:schemeClr>
                </a:solidFill>
              </a:defRPr>
            </a:lvl8pPr>
            <a:lvl9pPr marL="4876190" indent="0">
              <a:buNone/>
              <a:defRPr sz="21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7DCB7C-23F2-4001-8756-653B93255C41}"/>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8/5/2022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2EE63A57-E0F6-4378-8FB8-ABEBE8B79F0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2A8318C-9D13-43FE-A168-545885840A0F}"/>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0070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8E2A6-4FF6-43C7-B8B4-1B9C03004A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25FECC-79C0-4280-BEEF-38A4DBB42AE3}"/>
              </a:ext>
            </a:extLst>
          </p:cNvPr>
          <p:cNvSpPr>
            <a:spLocks noGrp="1"/>
          </p:cNvSpPr>
          <p:nvPr>
            <p:ph sz="half" idx="1"/>
          </p:nvPr>
        </p:nvSpPr>
        <p:spPr>
          <a:xfrm>
            <a:off x="1117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D61411D-6D7A-4F68-BD62-D8DB6CB253ED}"/>
              </a:ext>
            </a:extLst>
          </p:cNvPr>
          <p:cNvSpPr>
            <a:spLocks noGrp="1"/>
          </p:cNvSpPr>
          <p:nvPr>
            <p:ph sz="half" idx="2"/>
          </p:nvPr>
        </p:nvSpPr>
        <p:spPr>
          <a:xfrm>
            <a:off x="8229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375B5C5-8728-4FC6-865A-CA9BC6C7620E}"/>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8/5/2022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F89C9BA5-4E72-4AB7-B330-AFD66463DF8A}"/>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F5366DA1-1FEC-4622-9504-249E45F523BB}"/>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26790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D5B8D-C51E-421A-90B2-89AC1C015A71}"/>
              </a:ext>
            </a:extLst>
          </p:cNvPr>
          <p:cNvSpPr>
            <a:spLocks noGrp="1"/>
          </p:cNvSpPr>
          <p:nvPr>
            <p:ph type="title"/>
          </p:nvPr>
        </p:nvSpPr>
        <p:spPr>
          <a:xfrm>
            <a:off x="1119719" y="486837"/>
            <a:ext cx="14020800" cy="1767417"/>
          </a:xfrm>
        </p:spPr>
        <p:txBody>
          <a:bodyPr/>
          <a:lstStyle/>
          <a:p>
            <a:r>
              <a:rPr lang="en-US"/>
              <a:t>Click to edit Master title style</a:t>
            </a:r>
          </a:p>
        </p:txBody>
      </p:sp>
      <p:sp>
        <p:nvSpPr>
          <p:cNvPr id="3" name="Text Placeholder 2">
            <a:extLst>
              <a:ext uri="{FF2B5EF4-FFF2-40B4-BE49-F238E27FC236}">
                <a16:creationId xmlns:a16="http://schemas.microsoft.com/office/drawing/2014/main" id="{BBD17A77-5318-454F-93BB-1C8C2808FCF4}"/>
              </a:ext>
            </a:extLst>
          </p:cNvPr>
          <p:cNvSpPr>
            <a:spLocks noGrp="1"/>
          </p:cNvSpPr>
          <p:nvPr>
            <p:ph type="body" idx="1"/>
          </p:nvPr>
        </p:nvSpPr>
        <p:spPr>
          <a:xfrm>
            <a:off x="1119720" y="2241551"/>
            <a:ext cx="6877049" cy="1098549"/>
          </a:xfrm>
        </p:spPr>
        <p:txBody>
          <a:bodyPr anchor="b"/>
          <a:lstStyle>
            <a:lvl1pPr marL="0" indent="0">
              <a:buNone/>
              <a:defRPr sz="3200" b="1"/>
            </a:lvl1pPr>
            <a:lvl2pPr marL="609523" indent="0">
              <a:buNone/>
              <a:defRPr sz="2667" b="1"/>
            </a:lvl2pPr>
            <a:lvl3pPr marL="1219048" indent="0">
              <a:buNone/>
              <a:defRPr sz="2400" b="1"/>
            </a:lvl3pPr>
            <a:lvl4pPr marL="1828572" indent="0">
              <a:buNone/>
              <a:defRPr sz="2133" b="1"/>
            </a:lvl4pPr>
            <a:lvl5pPr marL="2438095" indent="0">
              <a:buNone/>
              <a:defRPr sz="2133" b="1"/>
            </a:lvl5pPr>
            <a:lvl6pPr marL="3047618" indent="0">
              <a:buNone/>
              <a:defRPr sz="2133" b="1"/>
            </a:lvl6pPr>
            <a:lvl7pPr marL="3657143" indent="0">
              <a:buNone/>
              <a:defRPr sz="2133" b="1"/>
            </a:lvl7pPr>
            <a:lvl8pPr marL="4266667" indent="0">
              <a:buNone/>
              <a:defRPr sz="2133" b="1"/>
            </a:lvl8pPr>
            <a:lvl9pPr marL="4876190" indent="0">
              <a:buNone/>
              <a:defRPr sz="2133" b="1"/>
            </a:lvl9pPr>
          </a:lstStyle>
          <a:p>
            <a:pPr lvl="0"/>
            <a:r>
              <a:rPr lang="en-US"/>
              <a:t>Click to edit Master text styles</a:t>
            </a:r>
          </a:p>
        </p:txBody>
      </p:sp>
      <p:sp>
        <p:nvSpPr>
          <p:cNvPr id="4" name="Content Placeholder 3">
            <a:extLst>
              <a:ext uri="{FF2B5EF4-FFF2-40B4-BE49-F238E27FC236}">
                <a16:creationId xmlns:a16="http://schemas.microsoft.com/office/drawing/2014/main" id="{FE794F72-46ED-4C80-BCF9-EAB400880189}"/>
              </a:ext>
            </a:extLst>
          </p:cNvPr>
          <p:cNvSpPr>
            <a:spLocks noGrp="1"/>
          </p:cNvSpPr>
          <p:nvPr>
            <p:ph sz="half" idx="2"/>
          </p:nvPr>
        </p:nvSpPr>
        <p:spPr>
          <a:xfrm>
            <a:off x="1119720" y="3340100"/>
            <a:ext cx="6877049"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C3C5124-E01F-4B07-9F05-4DCF9098C622}"/>
              </a:ext>
            </a:extLst>
          </p:cNvPr>
          <p:cNvSpPr>
            <a:spLocks noGrp="1"/>
          </p:cNvSpPr>
          <p:nvPr>
            <p:ph type="body" sz="quarter" idx="3"/>
          </p:nvPr>
        </p:nvSpPr>
        <p:spPr>
          <a:xfrm>
            <a:off x="8229602" y="2241551"/>
            <a:ext cx="6910917" cy="1098549"/>
          </a:xfrm>
        </p:spPr>
        <p:txBody>
          <a:bodyPr anchor="b"/>
          <a:lstStyle>
            <a:lvl1pPr marL="0" indent="0">
              <a:buNone/>
              <a:defRPr sz="3200" b="1"/>
            </a:lvl1pPr>
            <a:lvl2pPr marL="609523" indent="0">
              <a:buNone/>
              <a:defRPr sz="2667" b="1"/>
            </a:lvl2pPr>
            <a:lvl3pPr marL="1219048" indent="0">
              <a:buNone/>
              <a:defRPr sz="2400" b="1"/>
            </a:lvl3pPr>
            <a:lvl4pPr marL="1828572" indent="0">
              <a:buNone/>
              <a:defRPr sz="2133" b="1"/>
            </a:lvl4pPr>
            <a:lvl5pPr marL="2438095" indent="0">
              <a:buNone/>
              <a:defRPr sz="2133" b="1"/>
            </a:lvl5pPr>
            <a:lvl6pPr marL="3047618" indent="0">
              <a:buNone/>
              <a:defRPr sz="2133" b="1"/>
            </a:lvl6pPr>
            <a:lvl7pPr marL="3657143" indent="0">
              <a:buNone/>
              <a:defRPr sz="2133" b="1"/>
            </a:lvl7pPr>
            <a:lvl8pPr marL="4266667" indent="0">
              <a:buNone/>
              <a:defRPr sz="2133" b="1"/>
            </a:lvl8pPr>
            <a:lvl9pPr marL="4876190" indent="0">
              <a:buNone/>
              <a:defRPr sz="2133" b="1"/>
            </a:lvl9pPr>
          </a:lstStyle>
          <a:p>
            <a:pPr lvl="0"/>
            <a:r>
              <a:rPr lang="en-US"/>
              <a:t>Click to edit Master text styles</a:t>
            </a:r>
          </a:p>
        </p:txBody>
      </p:sp>
      <p:sp>
        <p:nvSpPr>
          <p:cNvPr id="6" name="Content Placeholder 5">
            <a:extLst>
              <a:ext uri="{FF2B5EF4-FFF2-40B4-BE49-F238E27FC236}">
                <a16:creationId xmlns:a16="http://schemas.microsoft.com/office/drawing/2014/main" id="{7CDA483E-9C69-45BC-8343-598F389CC43C}"/>
              </a:ext>
            </a:extLst>
          </p:cNvPr>
          <p:cNvSpPr>
            <a:spLocks noGrp="1"/>
          </p:cNvSpPr>
          <p:nvPr>
            <p:ph sz="quarter" idx="4"/>
          </p:nvPr>
        </p:nvSpPr>
        <p:spPr>
          <a:xfrm>
            <a:off x="8229602" y="3340100"/>
            <a:ext cx="6910917"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028823F-8BDA-4D2D-9FA6-C7649B5AD29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8/5/2022</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DD8F09EC-DABC-4B39-948F-572D50D8173D}"/>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FA164716-EA3C-44ED-9268-B183420F8A50}"/>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719545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D7141-21E6-4EAF-8BE0-AFD2D9A5105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8BB3503-FE7C-4258-B937-C128B24A411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8/5/2022</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64650D36-4550-4311-86B1-DEE851A112C0}"/>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03171796-4C40-47DF-B129-A75C127E0819}"/>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98404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E35000-601B-43A4-8AB9-74E6A6A9549A}"/>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8/5/2022</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7691DBC4-2797-4ED6-AED0-B04EEC236681}"/>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DC046175-B814-49ED-A105-3A2DC48083D8}"/>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7868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6256000" cy="9144000"/>
          </a:xfrm>
          <a:prstGeom prst="rect">
            <a:avLst/>
          </a:prstGeom>
        </p:spPr>
      </p:pic>
    </p:spTree>
    <p:extLst>
      <p:ext uri="{BB962C8B-B14F-4D97-AF65-F5344CB8AC3E}">
        <p14:creationId xmlns:p14="http://schemas.microsoft.com/office/powerpoint/2010/main" val="4467675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D0038-44D8-482F-BCE4-60A2D039839E}"/>
              </a:ext>
            </a:extLst>
          </p:cNvPr>
          <p:cNvSpPr>
            <a:spLocks noGrp="1"/>
          </p:cNvSpPr>
          <p:nvPr>
            <p:ph type="title"/>
          </p:nvPr>
        </p:nvSpPr>
        <p:spPr>
          <a:xfrm>
            <a:off x="1119719" y="609600"/>
            <a:ext cx="5242983" cy="2133600"/>
          </a:xfrm>
        </p:spPr>
        <p:txBody>
          <a:bodyPr anchor="b"/>
          <a:lstStyle>
            <a:lvl1pPr>
              <a:defRPr sz="4267"/>
            </a:lvl1pPr>
          </a:lstStyle>
          <a:p>
            <a:r>
              <a:rPr lang="en-US"/>
              <a:t>Click to edit Master title style</a:t>
            </a:r>
          </a:p>
        </p:txBody>
      </p:sp>
      <p:sp>
        <p:nvSpPr>
          <p:cNvPr id="3" name="Content Placeholder 2">
            <a:extLst>
              <a:ext uri="{FF2B5EF4-FFF2-40B4-BE49-F238E27FC236}">
                <a16:creationId xmlns:a16="http://schemas.microsoft.com/office/drawing/2014/main" id="{81F96C16-0202-4542-B0AF-27D7754A52B2}"/>
              </a:ext>
            </a:extLst>
          </p:cNvPr>
          <p:cNvSpPr>
            <a:spLocks noGrp="1"/>
          </p:cNvSpPr>
          <p:nvPr>
            <p:ph idx="1"/>
          </p:nvPr>
        </p:nvSpPr>
        <p:spPr>
          <a:xfrm>
            <a:off x="6910917" y="1316570"/>
            <a:ext cx="8229600" cy="64981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9E68D7A-FF3D-410D-A49F-423C50515A69}"/>
              </a:ext>
            </a:extLst>
          </p:cNvPr>
          <p:cNvSpPr>
            <a:spLocks noGrp="1"/>
          </p:cNvSpPr>
          <p:nvPr>
            <p:ph type="body" sz="half" idx="2"/>
          </p:nvPr>
        </p:nvSpPr>
        <p:spPr>
          <a:xfrm>
            <a:off x="1119719" y="2743200"/>
            <a:ext cx="5242983" cy="5082117"/>
          </a:xfrm>
        </p:spPr>
        <p:txBody>
          <a:bodyPr/>
          <a:lstStyle>
            <a:lvl1pPr marL="0" indent="0">
              <a:buNone/>
              <a:defRPr sz="2133"/>
            </a:lvl1pPr>
            <a:lvl2pPr marL="609523" indent="0">
              <a:buNone/>
              <a:defRPr sz="1867"/>
            </a:lvl2pPr>
            <a:lvl3pPr marL="1219048" indent="0">
              <a:buNone/>
              <a:defRPr sz="1600"/>
            </a:lvl3pPr>
            <a:lvl4pPr marL="1828572" indent="0">
              <a:buNone/>
              <a:defRPr sz="1333"/>
            </a:lvl4pPr>
            <a:lvl5pPr marL="2438095" indent="0">
              <a:buNone/>
              <a:defRPr sz="1333"/>
            </a:lvl5pPr>
            <a:lvl6pPr marL="3047618" indent="0">
              <a:buNone/>
              <a:defRPr sz="1333"/>
            </a:lvl6pPr>
            <a:lvl7pPr marL="3657143" indent="0">
              <a:buNone/>
              <a:defRPr sz="1333"/>
            </a:lvl7pPr>
            <a:lvl8pPr marL="4266667" indent="0">
              <a:buNone/>
              <a:defRPr sz="1333"/>
            </a:lvl8pPr>
            <a:lvl9pPr marL="4876190"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8B444B42-2F3A-4B01-88DE-AFDC7FB075BD}"/>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8/5/2022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31BFD4EF-8217-47CB-8D93-B77E8D3E50C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1D1C74D4-58FA-49A5-A3F7-1BFF4FAF6E67}"/>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72970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234F2-A49F-4064-BA0C-9A23DEFF075E}"/>
              </a:ext>
            </a:extLst>
          </p:cNvPr>
          <p:cNvSpPr>
            <a:spLocks noGrp="1"/>
          </p:cNvSpPr>
          <p:nvPr>
            <p:ph type="title"/>
          </p:nvPr>
        </p:nvSpPr>
        <p:spPr>
          <a:xfrm>
            <a:off x="1119719" y="609600"/>
            <a:ext cx="5242983" cy="2133600"/>
          </a:xfrm>
        </p:spPr>
        <p:txBody>
          <a:bodyPr anchor="b"/>
          <a:lstStyle>
            <a:lvl1pPr>
              <a:defRPr sz="4267"/>
            </a:lvl1pPr>
          </a:lstStyle>
          <a:p>
            <a:r>
              <a:rPr lang="en-US"/>
              <a:t>Click to edit Master title style</a:t>
            </a:r>
          </a:p>
        </p:txBody>
      </p:sp>
      <p:sp>
        <p:nvSpPr>
          <p:cNvPr id="3" name="Picture Placeholder 2">
            <a:extLst>
              <a:ext uri="{FF2B5EF4-FFF2-40B4-BE49-F238E27FC236}">
                <a16:creationId xmlns:a16="http://schemas.microsoft.com/office/drawing/2014/main" id="{EF8ABB0A-6C26-4C1D-A764-9843EC094CCC}"/>
              </a:ext>
            </a:extLst>
          </p:cNvPr>
          <p:cNvSpPr>
            <a:spLocks noGrp="1"/>
          </p:cNvSpPr>
          <p:nvPr>
            <p:ph type="pic" idx="1"/>
          </p:nvPr>
        </p:nvSpPr>
        <p:spPr>
          <a:xfrm>
            <a:off x="6910917" y="1316570"/>
            <a:ext cx="8229600" cy="6498167"/>
          </a:xfrm>
        </p:spPr>
        <p:txBody>
          <a:bodyPr/>
          <a:lstStyle>
            <a:lvl1pPr marL="0" indent="0">
              <a:buNone/>
              <a:defRPr sz="4267"/>
            </a:lvl1pPr>
            <a:lvl2pPr marL="609523" indent="0">
              <a:buNone/>
              <a:defRPr sz="3733"/>
            </a:lvl2pPr>
            <a:lvl3pPr marL="1219048" indent="0">
              <a:buNone/>
              <a:defRPr sz="3200"/>
            </a:lvl3pPr>
            <a:lvl4pPr marL="1828572" indent="0">
              <a:buNone/>
              <a:defRPr sz="2667"/>
            </a:lvl4pPr>
            <a:lvl5pPr marL="2438095" indent="0">
              <a:buNone/>
              <a:defRPr sz="2667"/>
            </a:lvl5pPr>
            <a:lvl6pPr marL="3047618" indent="0">
              <a:buNone/>
              <a:defRPr sz="2667"/>
            </a:lvl6pPr>
            <a:lvl7pPr marL="3657143" indent="0">
              <a:buNone/>
              <a:defRPr sz="2667"/>
            </a:lvl7pPr>
            <a:lvl8pPr marL="4266667" indent="0">
              <a:buNone/>
              <a:defRPr sz="2667"/>
            </a:lvl8pPr>
            <a:lvl9pPr marL="4876190" indent="0">
              <a:buNone/>
              <a:defRPr sz="2667"/>
            </a:lvl9pPr>
          </a:lstStyle>
          <a:p>
            <a:endParaRPr lang="en-US"/>
          </a:p>
        </p:txBody>
      </p:sp>
      <p:sp>
        <p:nvSpPr>
          <p:cNvPr id="4" name="Text Placeholder 3">
            <a:extLst>
              <a:ext uri="{FF2B5EF4-FFF2-40B4-BE49-F238E27FC236}">
                <a16:creationId xmlns:a16="http://schemas.microsoft.com/office/drawing/2014/main" id="{09D7504C-099D-4975-8735-39435564983C}"/>
              </a:ext>
            </a:extLst>
          </p:cNvPr>
          <p:cNvSpPr>
            <a:spLocks noGrp="1"/>
          </p:cNvSpPr>
          <p:nvPr>
            <p:ph type="body" sz="half" idx="2"/>
          </p:nvPr>
        </p:nvSpPr>
        <p:spPr>
          <a:xfrm>
            <a:off x="1119719" y="2743200"/>
            <a:ext cx="5242983" cy="5082117"/>
          </a:xfrm>
        </p:spPr>
        <p:txBody>
          <a:bodyPr/>
          <a:lstStyle>
            <a:lvl1pPr marL="0" indent="0">
              <a:buNone/>
              <a:defRPr sz="2133"/>
            </a:lvl1pPr>
            <a:lvl2pPr marL="609523" indent="0">
              <a:buNone/>
              <a:defRPr sz="1867"/>
            </a:lvl2pPr>
            <a:lvl3pPr marL="1219048" indent="0">
              <a:buNone/>
              <a:defRPr sz="1600"/>
            </a:lvl3pPr>
            <a:lvl4pPr marL="1828572" indent="0">
              <a:buNone/>
              <a:defRPr sz="1333"/>
            </a:lvl4pPr>
            <a:lvl5pPr marL="2438095" indent="0">
              <a:buNone/>
              <a:defRPr sz="1333"/>
            </a:lvl5pPr>
            <a:lvl6pPr marL="3047618" indent="0">
              <a:buNone/>
              <a:defRPr sz="1333"/>
            </a:lvl6pPr>
            <a:lvl7pPr marL="3657143" indent="0">
              <a:buNone/>
              <a:defRPr sz="1333"/>
            </a:lvl7pPr>
            <a:lvl8pPr marL="4266667" indent="0">
              <a:buNone/>
              <a:defRPr sz="1333"/>
            </a:lvl8pPr>
            <a:lvl9pPr marL="4876190"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ED891CB2-C958-43D8-808B-C1974CCEAD72}"/>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8/5/2022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7791E622-2912-44AD-B821-8B6B7E87F237}"/>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2D6A0E58-9B06-4FE8-97EA-B89870EA1AB9}"/>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1318329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E6903-C59F-4880-93F7-6B4D204DC5F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412988-6D00-458A-9BE2-628BA4BAD2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E4A55-FED7-4FFD-978E-85F278C659E6}"/>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8/5/2022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821D08F5-8BB1-4F4D-8E91-F04A42E320B8}"/>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CAFCD1D-5468-4E56-AC28-91ABDFCF5F57}"/>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1444504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A626A5-8713-483F-9D1B-9C5761E66137}"/>
              </a:ext>
            </a:extLst>
          </p:cNvPr>
          <p:cNvSpPr>
            <a:spLocks noGrp="1"/>
          </p:cNvSpPr>
          <p:nvPr>
            <p:ph type="title" orient="vert"/>
          </p:nvPr>
        </p:nvSpPr>
        <p:spPr>
          <a:xfrm>
            <a:off x="11633200" y="486834"/>
            <a:ext cx="3505200" cy="774911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C096FC-B95B-4D88-B31E-B466FA3A42AF}"/>
              </a:ext>
            </a:extLst>
          </p:cNvPr>
          <p:cNvSpPr>
            <a:spLocks noGrp="1"/>
          </p:cNvSpPr>
          <p:nvPr>
            <p:ph type="body" orient="vert" idx="1"/>
          </p:nvPr>
        </p:nvSpPr>
        <p:spPr>
          <a:xfrm>
            <a:off x="1117600" y="486834"/>
            <a:ext cx="10312400"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246371-C551-4549-8EA1-4048F13EEDAD}"/>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8/5/2022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A69D2EEB-703E-4941-9C26-9FD0208ED33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4E56A9C-EF9C-4F3E-A82A-E6CC6A81F1E6}"/>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9579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自定义内页">
    <p:bg>
      <p:bgPr>
        <a:pattFill prst="pct40">
          <a:fgClr>
            <a:srgbClr val="F2EDD6"/>
          </a:fgClr>
          <a:bgClr>
            <a:schemeClr val="bg1"/>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5222040" y="232224"/>
            <a:ext cx="11036077" cy="681317"/>
          </a:xfrm>
          <a:custGeom>
            <a:avLst/>
            <a:gdLst>
              <a:gd name="connsiteX0" fmla="*/ 85166 w 9116251"/>
              <a:gd name="connsiteY0" fmla="*/ 0 h 510988"/>
              <a:gd name="connsiteX1" fmla="*/ 9116251 w 9116251"/>
              <a:gd name="connsiteY1" fmla="*/ 0 h 510988"/>
              <a:gd name="connsiteX2" fmla="*/ 9116251 w 9116251"/>
              <a:gd name="connsiteY2" fmla="*/ 510988 h 510988"/>
              <a:gd name="connsiteX3" fmla="*/ 85166 w 9116251"/>
              <a:gd name="connsiteY3" fmla="*/ 510988 h 510988"/>
              <a:gd name="connsiteX4" fmla="*/ 0 w 9116251"/>
              <a:gd name="connsiteY4" fmla="*/ 425822 h 510988"/>
              <a:gd name="connsiteX5" fmla="*/ 0 w 9116251"/>
              <a:gd name="connsiteY5" fmla="*/ 85166 h 510988"/>
              <a:gd name="connsiteX6" fmla="*/ 85166 w 9116251"/>
              <a:gd name="connsiteY6" fmla="*/ 0 h 51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16251" h="510988">
                <a:moveTo>
                  <a:pt x="85166" y="0"/>
                </a:moveTo>
                <a:lnTo>
                  <a:pt x="9116251" y="0"/>
                </a:lnTo>
                <a:lnTo>
                  <a:pt x="9116251" y="510988"/>
                </a:lnTo>
                <a:lnTo>
                  <a:pt x="85166" y="510988"/>
                </a:lnTo>
                <a:cubicBezTo>
                  <a:pt x="38130" y="510988"/>
                  <a:pt x="0" y="472858"/>
                  <a:pt x="0" y="425822"/>
                </a:cubicBezTo>
                <a:lnTo>
                  <a:pt x="0" y="85166"/>
                </a:lnTo>
                <a:cubicBezTo>
                  <a:pt x="0" y="38130"/>
                  <a:pt x="38130" y="0"/>
                  <a:pt x="85166" y="0"/>
                </a:cubicBezTo>
                <a:close/>
              </a:path>
            </a:pathLst>
          </a:custGeom>
          <a:solidFill>
            <a:srgbClr val="7FDADB"/>
          </a:solidFill>
          <a:ln w="12700" cap="flat" cmpd="sng" algn="ctr">
            <a:noFill/>
            <a:prstDash val="solid"/>
            <a:miter lim="800000"/>
          </a:ln>
          <a:effectLst/>
        </p:spPr>
        <p:txBody>
          <a:bodyPr wrap="square" rtlCol="0" anchor="ctr">
            <a:noAutofit/>
          </a:bodyPr>
          <a:lstStyle/>
          <a:p>
            <a:pPr algn="ctr" defTabSz="1219170">
              <a:defRPr/>
            </a:pPr>
            <a:endParaRPr lang="zh-CN" altLang="en-US" sz="2400" kern="0">
              <a:solidFill>
                <a:sysClr val="window" lastClr="FFFFFF"/>
              </a:solidFill>
              <a:latin typeface="微软雅黑"/>
              <a:ea typeface="微软雅黑"/>
            </a:endParaRPr>
          </a:p>
        </p:txBody>
      </p:sp>
      <p:sp>
        <p:nvSpPr>
          <p:cNvPr id="3" name="圆角矩形 2"/>
          <p:cNvSpPr/>
          <p:nvPr userDrawn="1"/>
        </p:nvSpPr>
        <p:spPr>
          <a:xfrm>
            <a:off x="847954" y="232224"/>
            <a:ext cx="4272556" cy="681317"/>
          </a:xfrm>
          <a:prstGeom prst="roundRect">
            <a:avLst/>
          </a:prstGeom>
          <a:solidFill>
            <a:srgbClr val="EC7070"/>
          </a:solidFill>
          <a:ln w="12700" cap="flat" cmpd="sng" algn="ctr">
            <a:noFill/>
            <a:prstDash val="solid"/>
            <a:miter lim="800000"/>
          </a:ln>
          <a:effectLst/>
        </p:spPr>
        <p:txBody>
          <a:bodyPr rtlCol="0" anchor="ctr"/>
          <a:lstStyle/>
          <a:p>
            <a:pPr algn="ctr" defTabSz="1219170">
              <a:defRPr/>
            </a:pPr>
            <a:endParaRPr lang="zh-CN" altLang="en-US" sz="2400" kern="0">
              <a:solidFill>
                <a:sysClr val="window" lastClr="FFFFFF"/>
              </a:solidFill>
              <a:latin typeface="微软雅黑"/>
              <a:ea typeface="微软雅黑"/>
            </a:endParaRPr>
          </a:p>
        </p:txBody>
      </p:sp>
      <p:sp>
        <p:nvSpPr>
          <p:cNvPr id="4" name="圆角矩形 3"/>
          <p:cNvSpPr/>
          <p:nvPr userDrawn="1"/>
        </p:nvSpPr>
        <p:spPr>
          <a:xfrm>
            <a:off x="946618" y="289673"/>
            <a:ext cx="4076413" cy="551319"/>
          </a:xfrm>
          <a:prstGeom prst="roundRect">
            <a:avLst/>
          </a:prstGeom>
          <a:noFill/>
          <a:ln w="12700" cap="flat" cmpd="sng" algn="ctr">
            <a:solidFill>
              <a:sysClr val="window" lastClr="FFFFFF"/>
            </a:solidFill>
            <a:prstDash val="dash"/>
            <a:miter lim="800000"/>
          </a:ln>
          <a:effectLst/>
        </p:spPr>
        <p:txBody>
          <a:bodyPr rtlCol="0" anchor="ctr"/>
          <a:lstStyle/>
          <a:p>
            <a:pPr algn="ctr" defTabSz="1219170">
              <a:defRPr/>
            </a:pPr>
            <a:endParaRPr lang="zh-CN" altLang="en-US" sz="2400" kern="0">
              <a:solidFill>
                <a:sysClr val="window" lastClr="FFFFFF"/>
              </a:solidFill>
              <a:latin typeface="微软雅黑"/>
              <a:ea typeface="微软雅黑"/>
            </a:endParaRPr>
          </a:p>
        </p:txBody>
      </p:sp>
      <p:cxnSp>
        <p:nvCxnSpPr>
          <p:cNvPr id="5" name="直接连接符 4"/>
          <p:cNvCxnSpPr/>
          <p:nvPr userDrawn="1"/>
        </p:nvCxnSpPr>
        <p:spPr>
          <a:xfrm>
            <a:off x="5313037" y="232229"/>
            <a:ext cx="0" cy="699247"/>
          </a:xfrm>
          <a:prstGeom prst="line">
            <a:avLst/>
          </a:prstGeom>
          <a:noFill/>
          <a:ln w="38100" cap="flat" cmpd="sng" algn="ctr">
            <a:solidFill>
              <a:sysClr val="window" lastClr="FFFFFF"/>
            </a:solidFill>
            <a:prstDash val="solid"/>
            <a:miter lim="800000"/>
          </a:ln>
          <a:effectLst/>
        </p:spPr>
      </p:cxnSp>
      <p:sp>
        <p:nvSpPr>
          <p:cNvPr id="6" name="任意多边形 5"/>
          <p:cNvSpPr/>
          <p:nvPr userDrawn="1"/>
        </p:nvSpPr>
        <p:spPr>
          <a:xfrm>
            <a:off x="-3013" y="232224"/>
            <a:ext cx="745039" cy="681317"/>
          </a:xfrm>
          <a:custGeom>
            <a:avLst/>
            <a:gdLst>
              <a:gd name="connsiteX0" fmla="*/ 0 w 558706"/>
              <a:gd name="connsiteY0" fmla="*/ 0 h 510988"/>
              <a:gd name="connsiteX1" fmla="*/ 473540 w 558706"/>
              <a:gd name="connsiteY1" fmla="*/ 0 h 510988"/>
              <a:gd name="connsiteX2" fmla="*/ 558706 w 558706"/>
              <a:gd name="connsiteY2" fmla="*/ 85166 h 510988"/>
              <a:gd name="connsiteX3" fmla="*/ 558706 w 558706"/>
              <a:gd name="connsiteY3" fmla="*/ 425822 h 510988"/>
              <a:gd name="connsiteX4" fmla="*/ 473540 w 558706"/>
              <a:gd name="connsiteY4" fmla="*/ 510988 h 510988"/>
              <a:gd name="connsiteX5" fmla="*/ 0 w 558706"/>
              <a:gd name="connsiteY5" fmla="*/ 510988 h 51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8706" h="510988">
                <a:moveTo>
                  <a:pt x="0" y="0"/>
                </a:moveTo>
                <a:lnTo>
                  <a:pt x="473540" y="0"/>
                </a:lnTo>
                <a:cubicBezTo>
                  <a:pt x="520576" y="0"/>
                  <a:pt x="558706" y="38130"/>
                  <a:pt x="558706" y="85166"/>
                </a:cubicBezTo>
                <a:lnTo>
                  <a:pt x="558706" y="425822"/>
                </a:lnTo>
                <a:cubicBezTo>
                  <a:pt x="558706" y="472858"/>
                  <a:pt x="520576" y="510988"/>
                  <a:pt x="473540" y="510988"/>
                </a:cubicBezTo>
                <a:lnTo>
                  <a:pt x="0" y="510988"/>
                </a:lnTo>
                <a:close/>
              </a:path>
            </a:pathLst>
          </a:custGeom>
          <a:solidFill>
            <a:srgbClr val="7FDADB"/>
          </a:solidFill>
          <a:ln w="12700" cap="flat" cmpd="sng" algn="ctr">
            <a:noFill/>
            <a:prstDash val="solid"/>
            <a:miter lim="800000"/>
          </a:ln>
          <a:effectLst/>
        </p:spPr>
        <p:txBody>
          <a:bodyPr wrap="square" rtlCol="0" anchor="ctr">
            <a:noAutofit/>
          </a:bodyPr>
          <a:lstStyle/>
          <a:p>
            <a:pPr algn="ctr" defTabSz="1219170">
              <a:defRPr/>
            </a:pPr>
            <a:endParaRPr lang="zh-CN" altLang="en-US" sz="2400" kern="0">
              <a:solidFill>
                <a:sysClr val="window" lastClr="FFFFFF"/>
              </a:solidFill>
              <a:latin typeface="微软雅黑"/>
              <a:ea typeface="微软雅黑"/>
            </a:endParaRPr>
          </a:p>
        </p:txBody>
      </p:sp>
      <p:cxnSp>
        <p:nvCxnSpPr>
          <p:cNvPr id="7" name="直接连接符 6"/>
          <p:cNvCxnSpPr/>
          <p:nvPr userDrawn="1"/>
        </p:nvCxnSpPr>
        <p:spPr>
          <a:xfrm>
            <a:off x="629096" y="214299"/>
            <a:ext cx="0" cy="699247"/>
          </a:xfrm>
          <a:prstGeom prst="line">
            <a:avLst/>
          </a:prstGeom>
          <a:noFill/>
          <a:ln w="38100" cap="flat" cmpd="sng" algn="ctr">
            <a:solidFill>
              <a:sysClr val="window" lastClr="FFFFFF"/>
            </a:solidFill>
            <a:prstDash val="solid"/>
            <a:miter lim="800000"/>
          </a:ln>
          <a:effectLst/>
        </p:spPr>
      </p:cxnSp>
      <p:cxnSp>
        <p:nvCxnSpPr>
          <p:cNvPr id="8" name="直接连接符 7"/>
          <p:cNvCxnSpPr/>
          <p:nvPr userDrawn="1"/>
        </p:nvCxnSpPr>
        <p:spPr>
          <a:xfrm flipH="1">
            <a:off x="3" y="9125244"/>
            <a:ext cx="16258115" cy="0"/>
          </a:xfrm>
          <a:prstGeom prst="line">
            <a:avLst/>
          </a:prstGeom>
          <a:noFill/>
          <a:ln w="38100" cap="flat" cmpd="sng" algn="ctr">
            <a:solidFill>
              <a:srgbClr val="7FDADB"/>
            </a:solidFill>
            <a:prstDash val="solid"/>
            <a:miter lim="800000"/>
          </a:ln>
          <a:effectLst/>
        </p:spPr>
      </p:cxnSp>
    </p:spTree>
    <p:extLst>
      <p:ext uri="{BB962C8B-B14F-4D97-AF65-F5344CB8AC3E}">
        <p14:creationId xmlns:p14="http://schemas.microsoft.com/office/powerpoint/2010/main" val="374989236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267734" y="2346178"/>
            <a:ext cx="8043733" cy="3997333"/>
          </a:xfrm>
          <a:prstGeom prst="rect">
            <a:avLst/>
          </a:prstGeom>
        </p:spPr>
        <p:txBody>
          <a:bodyPr spcFirstLastPara="1" wrap="square" lIns="91425" tIns="91425" rIns="91425" bIns="91425" anchor="b" anchorCtr="0">
            <a:noAutofit/>
          </a:bodyPr>
          <a:lstStyle>
            <a:lvl1pPr lvl="0">
              <a:lnSpc>
                <a:spcPct val="80000"/>
              </a:lnSpc>
              <a:spcBef>
                <a:spcPts val="0"/>
              </a:spcBef>
              <a:spcAft>
                <a:spcPts val="0"/>
              </a:spcAft>
              <a:buClr>
                <a:srgbClr val="191919"/>
              </a:buClr>
              <a:buSzPts val="5200"/>
              <a:buNone/>
              <a:defRPr sz="10845">
                <a:solidFill>
                  <a:schemeClr val="lt2"/>
                </a:solidFill>
              </a:defRPr>
            </a:lvl1pPr>
            <a:lvl2pPr lvl="1" algn="ctr">
              <a:spcBef>
                <a:spcPts val="0"/>
              </a:spcBef>
              <a:spcAft>
                <a:spcPts val="0"/>
              </a:spcAft>
              <a:buClr>
                <a:srgbClr val="191919"/>
              </a:buClr>
              <a:buSzPts val="5200"/>
              <a:buNone/>
              <a:defRPr sz="9245">
                <a:solidFill>
                  <a:srgbClr val="191919"/>
                </a:solidFill>
              </a:defRPr>
            </a:lvl2pPr>
            <a:lvl3pPr lvl="2" algn="ctr">
              <a:spcBef>
                <a:spcPts val="0"/>
              </a:spcBef>
              <a:spcAft>
                <a:spcPts val="0"/>
              </a:spcAft>
              <a:buClr>
                <a:srgbClr val="191919"/>
              </a:buClr>
              <a:buSzPts val="5200"/>
              <a:buNone/>
              <a:defRPr sz="9245">
                <a:solidFill>
                  <a:srgbClr val="191919"/>
                </a:solidFill>
              </a:defRPr>
            </a:lvl3pPr>
            <a:lvl4pPr lvl="3" algn="ctr">
              <a:spcBef>
                <a:spcPts val="0"/>
              </a:spcBef>
              <a:spcAft>
                <a:spcPts val="0"/>
              </a:spcAft>
              <a:buClr>
                <a:srgbClr val="191919"/>
              </a:buClr>
              <a:buSzPts val="5200"/>
              <a:buNone/>
              <a:defRPr sz="9245">
                <a:solidFill>
                  <a:srgbClr val="191919"/>
                </a:solidFill>
              </a:defRPr>
            </a:lvl4pPr>
            <a:lvl5pPr lvl="4" algn="ctr">
              <a:spcBef>
                <a:spcPts val="0"/>
              </a:spcBef>
              <a:spcAft>
                <a:spcPts val="0"/>
              </a:spcAft>
              <a:buClr>
                <a:srgbClr val="191919"/>
              </a:buClr>
              <a:buSzPts val="5200"/>
              <a:buNone/>
              <a:defRPr sz="9245">
                <a:solidFill>
                  <a:srgbClr val="191919"/>
                </a:solidFill>
              </a:defRPr>
            </a:lvl5pPr>
            <a:lvl6pPr lvl="5" algn="ctr">
              <a:spcBef>
                <a:spcPts val="0"/>
              </a:spcBef>
              <a:spcAft>
                <a:spcPts val="0"/>
              </a:spcAft>
              <a:buClr>
                <a:srgbClr val="191919"/>
              </a:buClr>
              <a:buSzPts val="5200"/>
              <a:buNone/>
              <a:defRPr sz="9245">
                <a:solidFill>
                  <a:srgbClr val="191919"/>
                </a:solidFill>
              </a:defRPr>
            </a:lvl6pPr>
            <a:lvl7pPr lvl="6" algn="ctr">
              <a:spcBef>
                <a:spcPts val="0"/>
              </a:spcBef>
              <a:spcAft>
                <a:spcPts val="0"/>
              </a:spcAft>
              <a:buClr>
                <a:srgbClr val="191919"/>
              </a:buClr>
              <a:buSzPts val="5200"/>
              <a:buNone/>
              <a:defRPr sz="9245">
                <a:solidFill>
                  <a:srgbClr val="191919"/>
                </a:solidFill>
              </a:defRPr>
            </a:lvl7pPr>
            <a:lvl8pPr lvl="7" algn="ctr">
              <a:spcBef>
                <a:spcPts val="0"/>
              </a:spcBef>
              <a:spcAft>
                <a:spcPts val="0"/>
              </a:spcAft>
              <a:buClr>
                <a:srgbClr val="191919"/>
              </a:buClr>
              <a:buSzPts val="5200"/>
              <a:buNone/>
              <a:defRPr sz="9245">
                <a:solidFill>
                  <a:srgbClr val="191919"/>
                </a:solidFill>
              </a:defRPr>
            </a:lvl8pPr>
            <a:lvl9pPr lvl="8" algn="ctr">
              <a:spcBef>
                <a:spcPts val="0"/>
              </a:spcBef>
              <a:spcAft>
                <a:spcPts val="0"/>
              </a:spcAft>
              <a:buClr>
                <a:srgbClr val="191919"/>
              </a:buClr>
              <a:buSzPts val="5200"/>
              <a:buNone/>
              <a:defRPr sz="9245">
                <a:solidFill>
                  <a:srgbClr val="191919"/>
                </a:solidFill>
              </a:defRPr>
            </a:lvl9pPr>
          </a:lstStyle>
          <a:p>
            <a:endParaRPr/>
          </a:p>
        </p:txBody>
      </p:sp>
      <p:sp>
        <p:nvSpPr>
          <p:cNvPr id="10" name="Google Shape;10;p2"/>
          <p:cNvSpPr txBox="1">
            <a:spLocks noGrp="1"/>
          </p:cNvSpPr>
          <p:nvPr>
            <p:ph type="subTitle" idx="1"/>
          </p:nvPr>
        </p:nvSpPr>
        <p:spPr>
          <a:xfrm>
            <a:off x="1267734" y="6343511"/>
            <a:ext cx="8043733" cy="613867"/>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Font typeface="Open Sans"/>
              <a:buNone/>
              <a:defRPr sz="2844">
                <a:solidFill>
                  <a:schemeClr val="dk2"/>
                </a:solidFill>
                <a:latin typeface="Open Sans"/>
                <a:ea typeface="Open Sans"/>
                <a:cs typeface="Open Sans"/>
                <a:sym typeface="Open Sans"/>
              </a:defRPr>
            </a:lvl1pPr>
            <a:lvl2pPr lvl="1" algn="ctr">
              <a:lnSpc>
                <a:spcPct val="100000"/>
              </a:lnSpc>
              <a:spcBef>
                <a:spcPts val="0"/>
              </a:spcBef>
              <a:spcAft>
                <a:spcPts val="0"/>
              </a:spcAft>
              <a:buSzPts val="1800"/>
              <a:buFont typeface="Open Sans"/>
              <a:buNone/>
              <a:defRPr sz="3200">
                <a:latin typeface="Open Sans"/>
                <a:ea typeface="Open Sans"/>
                <a:cs typeface="Open Sans"/>
                <a:sym typeface="Open Sans"/>
              </a:defRPr>
            </a:lvl2pPr>
            <a:lvl3pPr lvl="2" algn="ctr">
              <a:lnSpc>
                <a:spcPct val="100000"/>
              </a:lnSpc>
              <a:spcBef>
                <a:spcPts val="0"/>
              </a:spcBef>
              <a:spcAft>
                <a:spcPts val="0"/>
              </a:spcAft>
              <a:buSzPts val="1800"/>
              <a:buFont typeface="Open Sans"/>
              <a:buNone/>
              <a:defRPr sz="3200">
                <a:latin typeface="Open Sans"/>
                <a:ea typeface="Open Sans"/>
                <a:cs typeface="Open Sans"/>
                <a:sym typeface="Open Sans"/>
              </a:defRPr>
            </a:lvl3pPr>
            <a:lvl4pPr lvl="3" algn="ctr">
              <a:lnSpc>
                <a:spcPct val="100000"/>
              </a:lnSpc>
              <a:spcBef>
                <a:spcPts val="0"/>
              </a:spcBef>
              <a:spcAft>
                <a:spcPts val="0"/>
              </a:spcAft>
              <a:buSzPts val="1800"/>
              <a:buFont typeface="Open Sans"/>
              <a:buNone/>
              <a:defRPr sz="3200">
                <a:latin typeface="Open Sans"/>
                <a:ea typeface="Open Sans"/>
                <a:cs typeface="Open Sans"/>
                <a:sym typeface="Open Sans"/>
              </a:defRPr>
            </a:lvl4pPr>
            <a:lvl5pPr lvl="4" algn="ctr">
              <a:lnSpc>
                <a:spcPct val="100000"/>
              </a:lnSpc>
              <a:spcBef>
                <a:spcPts val="0"/>
              </a:spcBef>
              <a:spcAft>
                <a:spcPts val="0"/>
              </a:spcAft>
              <a:buSzPts val="1800"/>
              <a:buFont typeface="Open Sans"/>
              <a:buNone/>
              <a:defRPr sz="3200">
                <a:latin typeface="Open Sans"/>
                <a:ea typeface="Open Sans"/>
                <a:cs typeface="Open Sans"/>
                <a:sym typeface="Open Sans"/>
              </a:defRPr>
            </a:lvl5pPr>
            <a:lvl6pPr lvl="5" algn="ctr">
              <a:lnSpc>
                <a:spcPct val="100000"/>
              </a:lnSpc>
              <a:spcBef>
                <a:spcPts val="0"/>
              </a:spcBef>
              <a:spcAft>
                <a:spcPts val="0"/>
              </a:spcAft>
              <a:buSzPts val="1800"/>
              <a:buFont typeface="Open Sans"/>
              <a:buNone/>
              <a:defRPr sz="3200">
                <a:latin typeface="Open Sans"/>
                <a:ea typeface="Open Sans"/>
                <a:cs typeface="Open Sans"/>
                <a:sym typeface="Open Sans"/>
              </a:defRPr>
            </a:lvl6pPr>
            <a:lvl7pPr lvl="6" algn="ctr">
              <a:lnSpc>
                <a:spcPct val="100000"/>
              </a:lnSpc>
              <a:spcBef>
                <a:spcPts val="0"/>
              </a:spcBef>
              <a:spcAft>
                <a:spcPts val="0"/>
              </a:spcAft>
              <a:buSzPts val="1800"/>
              <a:buFont typeface="Open Sans"/>
              <a:buNone/>
              <a:defRPr sz="3200">
                <a:latin typeface="Open Sans"/>
                <a:ea typeface="Open Sans"/>
                <a:cs typeface="Open Sans"/>
                <a:sym typeface="Open Sans"/>
              </a:defRPr>
            </a:lvl7pPr>
            <a:lvl8pPr lvl="7" algn="ctr">
              <a:lnSpc>
                <a:spcPct val="100000"/>
              </a:lnSpc>
              <a:spcBef>
                <a:spcPts val="0"/>
              </a:spcBef>
              <a:spcAft>
                <a:spcPts val="0"/>
              </a:spcAft>
              <a:buSzPts val="1800"/>
              <a:buFont typeface="Open Sans"/>
              <a:buNone/>
              <a:defRPr sz="3200">
                <a:latin typeface="Open Sans"/>
                <a:ea typeface="Open Sans"/>
                <a:cs typeface="Open Sans"/>
                <a:sym typeface="Open Sans"/>
              </a:defRPr>
            </a:lvl8pPr>
            <a:lvl9pPr lvl="8" algn="ctr">
              <a:lnSpc>
                <a:spcPct val="100000"/>
              </a:lnSpc>
              <a:spcBef>
                <a:spcPts val="0"/>
              </a:spcBef>
              <a:spcAft>
                <a:spcPts val="0"/>
              </a:spcAft>
              <a:buSzPts val="1800"/>
              <a:buFont typeface="Open Sans"/>
              <a:buNone/>
              <a:defRPr sz="3200">
                <a:latin typeface="Open Sans"/>
                <a:ea typeface="Open Sans"/>
                <a:cs typeface="Open Sans"/>
                <a:sym typeface="Open Sans"/>
              </a:defRPr>
            </a:lvl9pPr>
          </a:lstStyle>
          <a:p>
            <a:endParaRPr/>
          </a:p>
        </p:txBody>
      </p:sp>
      <p:grpSp>
        <p:nvGrpSpPr>
          <p:cNvPr id="11" name="Google Shape;11;p2"/>
          <p:cNvGrpSpPr/>
          <p:nvPr/>
        </p:nvGrpSpPr>
        <p:grpSpPr>
          <a:xfrm rot="-2390044">
            <a:off x="-434787" y="7342445"/>
            <a:ext cx="1955612" cy="1840937"/>
            <a:chOff x="3611750" y="1496100"/>
            <a:chExt cx="821550" cy="773375"/>
          </a:xfrm>
        </p:grpSpPr>
        <p:sp>
          <p:nvSpPr>
            <p:cNvPr id="12" name="Google Shape;12;p2"/>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13;p2"/>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14;p2"/>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 name="Google Shape;15;p2"/>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 name="Google Shape;16;p2"/>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17;p2"/>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18;p2"/>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 name="Google Shape;19;p2"/>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 name="Google Shape;20;p2"/>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21;p2"/>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22;p2"/>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23;p2"/>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24;p2"/>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 name="Google Shape;25;p2"/>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 name="Google Shape;26;p2"/>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 name="Google Shape;27;p2"/>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28;p2"/>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9" name="Google Shape;29;p2"/>
          <p:cNvGrpSpPr/>
          <p:nvPr/>
        </p:nvGrpSpPr>
        <p:grpSpPr>
          <a:xfrm>
            <a:off x="14785415" y="5131573"/>
            <a:ext cx="1684690" cy="3053497"/>
            <a:chOff x="5329525" y="1305350"/>
            <a:chExt cx="595325" cy="1079025"/>
          </a:xfrm>
        </p:grpSpPr>
        <p:sp>
          <p:nvSpPr>
            <p:cNvPr id="30" name="Google Shape;30;p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 name="Google Shape;31;p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 name="Google Shape;32;p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 name="Google Shape;33;p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 name="Google Shape;34;p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 name="Google Shape;35;p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 name="Google Shape;36;p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 name="Google Shape;37;p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 name="Google Shape;38;p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39;p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0" name="Google Shape;40;p2"/>
          <p:cNvGrpSpPr/>
          <p:nvPr/>
        </p:nvGrpSpPr>
        <p:grpSpPr>
          <a:xfrm>
            <a:off x="-398444" y="7870741"/>
            <a:ext cx="2969264" cy="2795148"/>
            <a:chOff x="3611750" y="1496100"/>
            <a:chExt cx="821550" cy="773375"/>
          </a:xfrm>
        </p:grpSpPr>
        <p:sp>
          <p:nvSpPr>
            <p:cNvPr id="41" name="Google Shape;41;p2"/>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42;p2"/>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43;p2"/>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44;p2"/>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45;p2"/>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46;p2"/>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47;p2"/>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48;p2"/>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49;p2"/>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2"/>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2"/>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2"/>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2"/>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2"/>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2"/>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2"/>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2"/>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8" name="Google Shape;58;p2"/>
          <p:cNvGrpSpPr/>
          <p:nvPr/>
        </p:nvGrpSpPr>
        <p:grpSpPr>
          <a:xfrm rot="856444">
            <a:off x="13945000" y="6689724"/>
            <a:ext cx="3159330" cy="3146380"/>
            <a:chOff x="4532700" y="3320475"/>
            <a:chExt cx="647125" cy="644450"/>
          </a:xfrm>
        </p:grpSpPr>
        <p:sp>
          <p:nvSpPr>
            <p:cNvPr id="59" name="Google Shape;59;p2"/>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2"/>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2"/>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2"/>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2"/>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2"/>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2"/>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2"/>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2"/>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2"/>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2"/>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2"/>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2"/>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2"/>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2"/>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2"/>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2"/>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71035776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6"/>
        <p:cNvGrpSpPr/>
        <p:nvPr/>
      </p:nvGrpSpPr>
      <p:grpSpPr>
        <a:xfrm>
          <a:off x="0" y="0"/>
          <a:ext cx="0" cy="0"/>
          <a:chOff x="0" y="0"/>
          <a:chExt cx="0" cy="0"/>
        </a:xfrm>
      </p:grpSpPr>
      <p:sp>
        <p:nvSpPr>
          <p:cNvPr id="77" name="Google Shape;77;p3"/>
          <p:cNvSpPr txBox="1">
            <a:spLocks noGrp="1"/>
          </p:cNvSpPr>
          <p:nvPr>
            <p:ph type="title"/>
          </p:nvPr>
        </p:nvSpPr>
        <p:spPr>
          <a:xfrm>
            <a:off x="8035734" y="4242178"/>
            <a:ext cx="6952533" cy="1496533"/>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8889"/>
            </a:lvl1pPr>
            <a:lvl2pPr lvl="1" algn="ctr">
              <a:spcBef>
                <a:spcPts val="0"/>
              </a:spcBef>
              <a:spcAft>
                <a:spcPts val="0"/>
              </a:spcAft>
              <a:buSzPts val="3600"/>
              <a:buNone/>
              <a:defRPr sz="6400"/>
            </a:lvl2pPr>
            <a:lvl3pPr lvl="2" algn="ctr">
              <a:spcBef>
                <a:spcPts val="0"/>
              </a:spcBef>
              <a:spcAft>
                <a:spcPts val="0"/>
              </a:spcAft>
              <a:buSzPts val="3600"/>
              <a:buNone/>
              <a:defRPr sz="6400"/>
            </a:lvl3pPr>
            <a:lvl4pPr lvl="3" algn="ctr">
              <a:spcBef>
                <a:spcPts val="0"/>
              </a:spcBef>
              <a:spcAft>
                <a:spcPts val="0"/>
              </a:spcAft>
              <a:buSzPts val="3600"/>
              <a:buNone/>
              <a:defRPr sz="6400"/>
            </a:lvl4pPr>
            <a:lvl5pPr lvl="4" algn="ctr">
              <a:spcBef>
                <a:spcPts val="0"/>
              </a:spcBef>
              <a:spcAft>
                <a:spcPts val="0"/>
              </a:spcAft>
              <a:buSzPts val="3600"/>
              <a:buNone/>
              <a:defRPr sz="6400"/>
            </a:lvl5pPr>
            <a:lvl6pPr lvl="5" algn="ctr">
              <a:spcBef>
                <a:spcPts val="0"/>
              </a:spcBef>
              <a:spcAft>
                <a:spcPts val="0"/>
              </a:spcAft>
              <a:buSzPts val="3600"/>
              <a:buNone/>
              <a:defRPr sz="6400"/>
            </a:lvl6pPr>
            <a:lvl7pPr lvl="6" algn="ctr">
              <a:spcBef>
                <a:spcPts val="0"/>
              </a:spcBef>
              <a:spcAft>
                <a:spcPts val="0"/>
              </a:spcAft>
              <a:buSzPts val="3600"/>
              <a:buNone/>
              <a:defRPr sz="6400"/>
            </a:lvl7pPr>
            <a:lvl8pPr lvl="7" algn="ctr">
              <a:spcBef>
                <a:spcPts val="0"/>
              </a:spcBef>
              <a:spcAft>
                <a:spcPts val="0"/>
              </a:spcAft>
              <a:buSzPts val="3600"/>
              <a:buNone/>
              <a:defRPr sz="6400"/>
            </a:lvl8pPr>
            <a:lvl9pPr lvl="8" algn="ctr">
              <a:spcBef>
                <a:spcPts val="0"/>
              </a:spcBef>
              <a:spcAft>
                <a:spcPts val="0"/>
              </a:spcAft>
              <a:buSzPts val="3600"/>
              <a:buNone/>
              <a:defRPr sz="6400"/>
            </a:lvl9pPr>
          </a:lstStyle>
          <a:p>
            <a:endParaRPr/>
          </a:p>
        </p:txBody>
      </p:sp>
      <p:sp>
        <p:nvSpPr>
          <p:cNvPr id="78" name="Google Shape;78;p3"/>
          <p:cNvSpPr txBox="1">
            <a:spLocks noGrp="1"/>
          </p:cNvSpPr>
          <p:nvPr>
            <p:ph type="title" idx="2" hasCustomPrompt="1"/>
          </p:nvPr>
        </p:nvSpPr>
        <p:spPr>
          <a:xfrm>
            <a:off x="8035734" y="2458711"/>
            <a:ext cx="6952533" cy="1783467"/>
          </a:xfrm>
          <a:prstGeom prst="rect">
            <a:avLst/>
          </a:prstGeom>
        </p:spPr>
        <p:txBody>
          <a:bodyPr spcFirstLastPara="1" wrap="square" lIns="91425" tIns="91425" rIns="91425" bIns="91425" anchor="b" anchorCtr="0">
            <a:noAutofit/>
          </a:bodyPr>
          <a:lstStyle>
            <a:lvl1pPr lvl="0" rtl="0">
              <a:spcBef>
                <a:spcPts val="0"/>
              </a:spcBef>
              <a:spcAft>
                <a:spcPts val="0"/>
              </a:spcAft>
              <a:buSzPts val="6000"/>
              <a:buNone/>
              <a:defRPr sz="10667">
                <a:solidFill>
                  <a:schemeClr val="accent4"/>
                </a:solidFill>
              </a:defRPr>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79" name="Google Shape;79;p3"/>
          <p:cNvSpPr txBox="1">
            <a:spLocks noGrp="1"/>
          </p:cNvSpPr>
          <p:nvPr>
            <p:ph type="subTitle" idx="1"/>
          </p:nvPr>
        </p:nvSpPr>
        <p:spPr>
          <a:xfrm>
            <a:off x="8035734" y="6032000"/>
            <a:ext cx="6952533" cy="653333"/>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80" name="Google Shape;80;p3"/>
          <p:cNvGrpSpPr/>
          <p:nvPr/>
        </p:nvGrpSpPr>
        <p:grpSpPr>
          <a:xfrm rot="1432807" flipH="1">
            <a:off x="-1119701" y="7279147"/>
            <a:ext cx="2653312" cy="4809024"/>
            <a:chOff x="5329525" y="1305350"/>
            <a:chExt cx="595325" cy="1079025"/>
          </a:xfrm>
        </p:grpSpPr>
        <p:sp>
          <p:nvSpPr>
            <p:cNvPr id="81" name="Google Shape;81;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1" name="Google Shape;91;p3"/>
          <p:cNvGrpSpPr/>
          <p:nvPr/>
        </p:nvGrpSpPr>
        <p:grpSpPr>
          <a:xfrm rot="-689217">
            <a:off x="71037" y="6392721"/>
            <a:ext cx="2411721" cy="4371237"/>
            <a:chOff x="5329525" y="1305350"/>
            <a:chExt cx="595325" cy="1079025"/>
          </a:xfrm>
        </p:grpSpPr>
        <p:sp>
          <p:nvSpPr>
            <p:cNvPr id="92" name="Google Shape;92;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2" name="Google Shape;102;p3"/>
          <p:cNvGrpSpPr/>
          <p:nvPr/>
        </p:nvGrpSpPr>
        <p:grpSpPr>
          <a:xfrm>
            <a:off x="14785415" y="5131573"/>
            <a:ext cx="1684690" cy="3053497"/>
            <a:chOff x="5329525" y="1305350"/>
            <a:chExt cx="595325" cy="1079025"/>
          </a:xfrm>
        </p:grpSpPr>
        <p:sp>
          <p:nvSpPr>
            <p:cNvPr id="103" name="Google Shape;103;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3" name="Google Shape;113;p3"/>
          <p:cNvGrpSpPr/>
          <p:nvPr/>
        </p:nvGrpSpPr>
        <p:grpSpPr>
          <a:xfrm rot="856444">
            <a:off x="14187311" y="7289102"/>
            <a:ext cx="3159330" cy="3146380"/>
            <a:chOff x="4532700" y="3320475"/>
            <a:chExt cx="647125" cy="644450"/>
          </a:xfrm>
        </p:grpSpPr>
        <p:sp>
          <p:nvSpPr>
            <p:cNvPr id="114" name="Google Shape;114;p3"/>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3"/>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3"/>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3"/>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3"/>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3"/>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3"/>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3"/>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3"/>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3"/>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3"/>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3"/>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3"/>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3"/>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3"/>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3"/>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3"/>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1" name="Google Shape;131;p3"/>
          <p:cNvGrpSpPr/>
          <p:nvPr/>
        </p:nvGrpSpPr>
        <p:grpSpPr>
          <a:xfrm rot="-5400000">
            <a:off x="14846897" y="-412472"/>
            <a:ext cx="1691614" cy="1684620"/>
            <a:chOff x="4532700" y="3320475"/>
            <a:chExt cx="647125" cy="644450"/>
          </a:xfrm>
        </p:grpSpPr>
        <p:sp>
          <p:nvSpPr>
            <p:cNvPr id="132" name="Google Shape;132;p3"/>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3"/>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3"/>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3"/>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3"/>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3"/>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3"/>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3"/>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3"/>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3"/>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3"/>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3"/>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3"/>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3"/>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3"/>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3"/>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3"/>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94196516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49"/>
        <p:cNvGrpSpPr/>
        <p:nvPr/>
      </p:nvGrpSpPr>
      <p:grpSpPr>
        <a:xfrm>
          <a:off x="0" y="0"/>
          <a:ext cx="0" cy="0"/>
          <a:chOff x="0" y="0"/>
          <a:chExt cx="0" cy="0"/>
        </a:xfrm>
      </p:grpSpPr>
      <p:sp>
        <p:nvSpPr>
          <p:cNvPr id="150" name="Google Shape;150;p4"/>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51" name="Google Shape;151;p4"/>
          <p:cNvSpPr txBox="1">
            <a:spLocks noGrp="1"/>
          </p:cNvSpPr>
          <p:nvPr>
            <p:ph type="body" idx="1"/>
          </p:nvPr>
        </p:nvSpPr>
        <p:spPr>
          <a:xfrm>
            <a:off x="1280000" y="2093556"/>
            <a:ext cx="13696000" cy="6141333"/>
          </a:xfrm>
          <a:prstGeom prst="rect">
            <a:avLst/>
          </a:prstGeom>
        </p:spPr>
        <p:txBody>
          <a:bodyPr spcFirstLastPara="1" wrap="square" lIns="91425" tIns="91425" rIns="91425" bIns="91425" anchor="t" anchorCtr="0">
            <a:noAutofit/>
          </a:bodyPr>
          <a:lstStyle>
            <a:lvl1pPr marL="812810" lvl="0" indent="-541873" rtl="0">
              <a:lnSpc>
                <a:spcPct val="100000"/>
              </a:lnSpc>
              <a:spcBef>
                <a:spcPts val="0"/>
              </a:spcBef>
              <a:spcAft>
                <a:spcPts val="0"/>
              </a:spcAft>
              <a:buClr>
                <a:srgbClr val="434343"/>
              </a:buClr>
              <a:buSzPts val="1200"/>
              <a:buAutoNum type="arabicPeriod"/>
              <a:defRPr sz="2133">
                <a:solidFill>
                  <a:srgbClr val="434343"/>
                </a:solidFill>
              </a:defRPr>
            </a:lvl1pPr>
            <a:lvl2pPr marL="1625620" lvl="1"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2pPr>
            <a:lvl3pPr marL="2438430" lvl="2" indent="-541873" rtl="0">
              <a:lnSpc>
                <a:spcPct val="115000"/>
              </a:lnSpc>
              <a:spcBef>
                <a:spcPts val="2844"/>
              </a:spcBef>
              <a:spcAft>
                <a:spcPts val="0"/>
              </a:spcAft>
              <a:buClr>
                <a:srgbClr val="434343"/>
              </a:buClr>
              <a:buSzPts val="1200"/>
              <a:buFont typeface="Roboto Condensed Light"/>
              <a:buAutoNum type="romanLcPeriod"/>
              <a:defRPr>
                <a:solidFill>
                  <a:srgbClr val="434343"/>
                </a:solidFill>
              </a:defRPr>
            </a:lvl3pPr>
            <a:lvl4pPr marL="3251241" lvl="3" indent="-541873" rtl="0">
              <a:lnSpc>
                <a:spcPct val="115000"/>
              </a:lnSpc>
              <a:spcBef>
                <a:spcPts val="2844"/>
              </a:spcBef>
              <a:spcAft>
                <a:spcPts val="0"/>
              </a:spcAft>
              <a:buClr>
                <a:srgbClr val="434343"/>
              </a:buClr>
              <a:buSzPts val="1200"/>
              <a:buFont typeface="Roboto Condensed Light"/>
              <a:buAutoNum type="arabicPeriod"/>
              <a:defRPr>
                <a:solidFill>
                  <a:srgbClr val="434343"/>
                </a:solidFill>
              </a:defRPr>
            </a:lvl4pPr>
            <a:lvl5pPr marL="4064051" lvl="4"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5pPr>
            <a:lvl6pPr marL="4876861" lvl="5" indent="-541873" rtl="0">
              <a:lnSpc>
                <a:spcPct val="115000"/>
              </a:lnSpc>
              <a:spcBef>
                <a:spcPts val="2844"/>
              </a:spcBef>
              <a:spcAft>
                <a:spcPts val="0"/>
              </a:spcAft>
              <a:buClr>
                <a:srgbClr val="434343"/>
              </a:buClr>
              <a:buSzPts val="1200"/>
              <a:buFont typeface="Roboto Condensed Light"/>
              <a:buAutoNum type="romanLcPeriod"/>
              <a:defRPr>
                <a:solidFill>
                  <a:srgbClr val="434343"/>
                </a:solidFill>
              </a:defRPr>
            </a:lvl6pPr>
            <a:lvl7pPr marL="5689671" lvl="6" indent="-541873" rtl="0">
              <a:lnSpc>
                <a:spcPct val="115000"/>
              </a:lnSpc>
              <a:spcBef>
                <a:spcPts val="2844"/>
              </a:spcBef>
              <a:spcAft>
                <a:spcPts val="0"/>
              </a:spcAft>
              <a:buClr>
                <a:srgbClr val="434343"/>
              </a:buClr>
              <a:buSzPts val="1200"/>
              <a:buFont typeface="Roboto Condensed Light"/>
              <a:buAutoNum type="arabicPeriod"/>
              <a:defRPr>
                <a:solidFill>
                  <a:srgbClr val="434343"/>
                </a:solidFill>
              </a:defRPr>
            </a:lvl7pPr>
            <a:lvl8pPr marL="6502481" lvl="7"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8pPr>
            <a:lvl9pPr marL="7315291" lvl="8" indent="-541873" rtl="0">
              <a:lnSpc>
                <a:spcPct val="115000"/>
              </a:lnSpc>
              <a:spcBef>
                <a:spcPts val="2844"/>
              </a:spcBef>
              <a:spcAft>
                <a:spcPts val="2844"/>
              </a:spcAft>
              <a:buClr>
                <a:srgbClr val="434343"/>
              </a:buClr>
              <a:buSzPts val="1200"/>
              <a:buFont typeface="Roboto Condensed Light"/>
              <a:buAutoNum type="romanLcPeriod"/>
              <a:defRPr>
                <a:solidFill>
                  <a:srgbClr val="434343"/>
                </a:solidFill>
              </a:defRPr>
            </a:lvl9pPr>
          </a:lstStyle>
          <a:p>
            <a:endParaRPr/>
          </a:p>
        </p:txBody>
      </p:sp>
      <p:grpSp>
        <p:nvGrpSpPr>
          <p:cNvPr id="152" name="Google Shape;152;p4"/>
          <p:cNvGrpSpPr/>
          <p:nvPr/>
        </p:nvGrpSpPr>
        <p:grpSpPr>
          <a:xfrm>
            <a:off x="-487462" y="-11126"/>
            <a:ext cx="2060958" cy="1940105"/>
            <a:chOff x="3611750" y="1496100"/>
            <a:chExt cx="821550" cy="773375"/>
          </a:xfrm>
        </p:grpSpPr>
        <p:sp>
          <p:nvSpPr>
            <p:cNvPr id="153" name="Google Shape;153;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70" name="Google Shape;170;p4"/>
          <p:cNvGrpSpPr/>
          <p:nvPr/>
        </p:nvGrpSpPr>
        <p:grpSpPr>
          <a:xfrm rot="-4503473">
            <a:off x="15240838" y="6717258"/>
            <a:ext cx="1411575" cy="1328802"/>
            <a:chOff x="3611750" y="1496100"/>
            <a:chExt cx="821550" cy="773375"/>
          </a:xfrm>
        </p:grpSpPr>
        <p:sp>
          <p:nvSpPr>
            <p:cNvPr id="171" name="Google Shape;171;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88" name="Google Shape;188;p4"/>
          <p:cNvGrpSpPr/>
          <p:nvPr/>
        </p:nvGrpSpPr>
        <p:grpSpPr>
          <a:xfrm rot="-4503338">
            <a:off x="14651214" y="7542315"/>
            <a:ext cx="1955637" cy="1840962"/>
            <a:chOff x="3611750" y="1496100"/>
            <a:chExt cx="821550" cy="773375"/>
          </a:xfrm>
        </p:grpSpPr>
        <p:sp>
          <p:nvSpPr>
            <p:cNvPr id="189" name="Google Shape;189;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8679066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6"/>
        <p:cNvGrpSpPr/>
        <p:nvPr/>
      </p:nvGrpSpPr>
      <p:grpSpPr>
        <a:xfrm>
          <a:off x="0" y="0"/>
          <a:ext cx="0" cy="0"/>
          <a:chOff x="0" y="0"/>
          <a:chExt cx="0" cy="0"/>
        </a:xfrm>
      </p:grpSpPr>
      <p:sp>
        <p:nvSpPr>
          <p:cNvPr id="207" name="Google Shape;207;p5"/>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8" name="Google Shape;208;p5"/>
          <p:cNvSpPr txBox="1">
            <a:spLocks noGrp="1"/>
          </p:cNvSpPr>
          <p:nvPr>
            <p:ph type="title" idx="2"/>
          </p:nvPr>
        </p:nvSpPr>
        <p:spPr>
          <a:xfrm>
            <a:off x="2838534" y="4240439"/>
            <a:ext cx="4875733" cy="99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3556" b="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9" name="Google Shape;209;p5"/>
          <p:cNvSpPr txBox="1">
            <a:spLocks noGrp="1"/>
          </p:cNvSpPr>
          <p:nvPr>
            <p:ph type="title" idx="3"/>
          </p:nvPr>
        </p:nvSpPr>
        <p:spPr>
          <a:xfrm>
            <a:off x="8541728" y="4240439"/>
            <a:ext cx="4875733" cy="99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3556" b="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10" name="Google Shape;210;p5"/>
          <p:cNvSpPr txBox="1">
            <a:spLocks noGrp="1"/>
          </p:cNvSpPr>
          <p:nvPr>
            <p:ph type="subTitle" idx="1"/>
          </p:nvPr>
        </p:nvSpPr>
        <p:spPr>
          <a:xfrm>
            <a:off x="8541734" y="5234044"/>
            <a:ext cx="4875733" cy="179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2489" b="0"/>
            </a:lvl1pPr>
            <a:lvl2pPr lvl="1" algn="ctr" rtl="0">
              <a:lnSpc>
                <a:spcPct val="100000"/>
              </a:lnSpc>
              <a:spcBef>
                <a:spcPts val="0"/>
              </a:spcBef>
              <a:spcAft>
                <a:spcPts val="0"/>
              </a:spcAft>
              <a:buSzPts val="2800"/>
              <a:buNone/>
              <a:defRPr sz="4978"/>
            </a:lvl2pPr>
            <a:lvl3pPr lvl="2" algn="ctr" rtl="0">
              <a:lnSpc>
                <a:spcPct val="100000"/>
              </a:lnSpc>
              <a:spcBef>
                <a:spcPts val="0"/>
              </a:spcBef>
              <a:spcAft>
                <a:spcPts val="0"/>
              </a:spcAft>
              <a:buSzPts val="2800"/>
              <a:buNone/>
              <a:defRPr sz="4978"/>
            </a:lvl3pPr>
            <a:lvl4pPr lvl="3" algn="ctr" rtl="0">
              <a:lnSpc>
                <a:spcPct val="100000"/>
              </a:lnSpc>
              <a:spcBef>
                <a:spcPts val="0"/>
              </a:spcBef>
              <a:spcAft>
                <a:spcPts val="0"/>
              </a:spcAft>
              <a:buSzPts val="2800"/>
              <a:buNone/>
              <a:defRPr sz="4978"/>
            </a:lvl4pPr>
            <a:lvl5pPr lvl="4" algn="ctr" rtl="0">
              <a:lnSpc>
                <a:spcPct val="100000"/>
              </a:lnSpc>
              <a:spcBef>
                <a:spcPts val="0"/>
              </a:spcBef>
              <a:spcAft>
                <a:spcPts val="0"/>
              </a:spcAft>
              <a:buSzPts val="2800"/>
              <a:buNone/>
              <a:defRPr sz="4978"/>
            </a:lvl5pPr>
            <a:lvl6pPr lvl="5" algn="ctr" rtl="0">
              <a:lnSpc>
                <a:spcPct val="100000"/>
              </a:lnSpc>
              <a:spcBef>
                <a:spcPts val="0"/>
              </a:spcBef>
              <a:spcAft>
                <a:spcPts val="0"/>
              </a:spcAft>
              <a:buSzPts val="2800"/>
              <a:buNone/>
              <a:defRPr sz="4978"/>
            </a:lvl6pPr>
            <a:lvl7pPr lvl="6" algn="ctr" rtl="0">
              <a:lnSpc>
                <a:spcPct val="100000"/>
              </a:lnSpc>
              <a:spcBef>
                <a:spcPts val="0"/>
              </a:spcBef>
              <a:spcAft>
                <a:spcPts val="0"/>
              </a:spcAft>
              <a:buSzPts val="2800"/>
              <a:buNone/>
              <a:defRPr sz="4978"/>
            </a:lvl7pPr>
            <a:lvl8pPr lvl="7" algn="ctr" rtl="0">
              <a:lnSpc>
                <a:spcPct val="100000"/>
              </a:lnSpc>
              <a:spcBef>
                <a:spcPts val="0"/>
              </a:spcBef>
              <a:spcAft>
                <a:spcPts val="0"/>
              </a:spcAft>
              <a:buSzPts val="2800"/>
              <a:buNone/>
              <a:defRPr sz="4978"/>
            </a:lvl8pPr>
            <a:lvl9pPr lvl="8" algn="ctr" rtl="0">
              <a:lnSpc>
                <a:spcPct val="100000"/>
              </a:lnSpc>
              <a:spcBef>
                <a:spcPts val="0"/>
              </a:spcBef>
              <a:spcAft>
                <a:spcPts val="0"/>
              </a:spcAft>
              <a:buSzPts val="2800"/>
              <a:buNone/>
              <a:defRPr sz="4978"/>
            </a:lvl9pPr>
          </a:lstStyle>
          <a:p>
            <a:endParaRPr/>
          </a:p>
        </p:txBody>
      </p:sp>
      <p:sp>
        <p:nvSpPr>
          <p:cNvPr id="211" name="Google Shape;211;p5"/>
          <p:cNvSpPr txBox="1">
            <a:spLocks noGrp="1"/>
          </p:cNvSpPr>
          <p:nvPr>
            <p:ph type="subTitle" idx="4"/>
          </p:nvPr>
        </p:nvSpPr>
        <p:spPr>
          <a:xfrm>
            <a:off x="2838534" y="5234044"/>
            <a:ext cx="4875733" cy="179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2489" b="0"/>
            </a:lvl1pPr>
            <a:lvl2pPr lvl="1" algn="ctr" rtl="0">
              <a:lnSpc>
                <a:spcPct val="100000"/>
              </a:lnSpc>
              <a:spcBef>
                <a:spcPts val="0"/>
              </a:spcBef>
              <a:spcAft>
                <a:spcPts val="0"/>
              </a:spcAft>
              <a:buSzPts val="2800"/>
              <a:buNone/>
              <a:defRPr sz="4978"/>
            </a:lvl2pPr>
            <a:lvl3pPr lvl="2" algn="ctr" rtl="0">
              <a:lnSpc>
                <a:spcPct val="100000"/>
              </a:lnSpc>
              <a:spcBef>
                <a:spcPts val="0"/>
              </a:spcBef>
              <a:spcAft>
                <a:spcPts val="0"/>
              </a:spcAft>
              <a:buSzPts val="2800"/>
              <a:buNone/>
              <a:defRPr sz="4978"/>
            </a:lvl3pPr>
            <a:lvl4pPr lvl="3" algn="ctr" rtl="0">
              <a:lnSpc>
                <a:spcPct val="100000"/>
              </a:lnSpc>
              <a:spcBef>
                <a:spcPts val="0"/>
              </a:spcBef>
              <a:spcAft>
                <a:spcPts val="0"/>
              </a:spcAft>
              <a:buSzPts val="2800"/>
              <a:buNone/>
              <a:defRPr sz="4978"/>
            </a:lvl4pPr>
            <a:lvl5pPr lvl="4" algn="ctr" rtl="0">
              <a:lnSpc>
                <a:spcPct val="100000"/>
              </a:lnSpc>
              <a:spcBef>
                <a:spcPts val="0"/>
              </a:spcBef>
              <a:spcAft>
                <a:spcPts val="0"/>
              </a:spcAft>
              <a:buSzPts val="2800"/>
              <a:buNone/>
              <a:defRPr sz="4978"/>
            </a:lvl5pPr>
            <a:lvl6pPr lvl="5" algn="ctr" rtl="0">
              <a:lnSpc>
                <a:spcPct val="100000"/>
              </a:lnSpc>
              <a:spcBef>
                <a:spcPts val="0"/>
              </a:spcBef>
              <a:spcAft>
                <a:spcPts val="0"/>
              </a:spcAft>
              <a:buSzPts val="2800"/>
              <a:buNone/>
              <a:defRPr sz="4978"/>
            </a:lvl6pPr>
            <a:lvl7pPr lvl="6" algn="ctr" rtl="0">
              <a:lnSpc>
                <a:spcPct val="100000"/>
              </a:lnSpc>
              <a:spcBef>
                <a:spcPts val="0"/>
              </a:spcBef>
              <a:spcAft>
                <a:spcPts val="0"/>
              </a:spcAft>
              <a:buSzPts val="2800"/>
              <a:buNone/>
              <a:defRPr sz="4978"/>
            </a:lvl7pPr>
            <a:lvl8pPr lvl="7" algn="ctr" rtl="0">
              <a:lnSpc>
                <a:spcPct val="100000"/>
              </a:lnSpc>
              <a:spcBef>
                <a:spcPts val="0"/>
              </a:spcBef>
              <a:spcAft>
                <a:spcPts val="0"/>
              </a:spcAft>
              <a:buSzPts val="2800"/>
              <a:buNone/>
              <a:defRPr sz="4978"/>
            </a:lvl8pPr>
            <a:lvl9pPr lvl="8" algn="ctr" rtl="0">
              <a:lnSpc>
                <a:spcPct val="100000"/>
              </a:lnSpc>
              <a:spcBef>
                <a:spcPts val="0"/>
              </a:spcBef>
              <a:spcAft>
                <a:spcPts val="0"/>
              </a:spcAft>
              <a:buSzPts val="2800"/>
              <a:buNone/>
              <a:defRPr sz="4978"/>
            </a:lvl9pPr>
          </a:lstStyle>
          <a:p>
            <a:endParaRPr/>
          </a:p>
        </p:txBody>
      </p:sp>
      <p:grpSp>
        <p:nvGrpSpPr>
          <p:cNvPr id="212" name="Google Shape;212;p5"/>
          <p:cNvGrpSpPr/>
          <p:nvPr/>
        </p:nvGrpSpPr>
        <p:grpSpPr>
          <a:xfrm rot="-2390044">
            <a:off x="-434787" y="7342445"/>
            <a:ext cx="1955612" cy="1840937"/>
            <a:chOff x="3611750" y="1496100"/>
            <a:chExt cx="821550" cy="773375"/>
          </a:xfrm>
        </p:grpSpPr>
        <p:sp>
          <p:nvSpPr>
            <p:cNvPr id="213" name="Google Shape;213;p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30" name="Google Shape;230;p5"/>
          <p:cNvGrpSpPr/>
          <p:nvPr/>
        </p:nvGrpSpPr>
        <p:grpSpPr>
          <a:xfrm>
            <a:off x="-398444" y="7381852"/>
            <a:ext cx="2969264" cy="2795148"/>
            <a:chOff x="3611750" y="1496100"/>
            <a:chExt cx="821550" cy="773375"/>
          </a:xfrm>
        </p:grpSpPr>
        <p:sp>
          <p:nvSpPr>
            <p:cNvPr id="231" name="Google Shape;231;p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48" name="Google Shape;248;p5"/>
          <p:cNvGrpSpPr/>
          <p:nvPr/>
        </p:nvGrpSpPr>
        <p:grpSpPr>
          <a:xfrm rot="10381071">
            <a:off x="14235384" y="-395274"/>
            <a:ext cx="1684695" cy="3053506"/>
            <a:chOff x="5329525" y="1305350"/>
            <a:chExt cx="595325" cy="1079025"/>
          </a:xfrm>
        </p:grpSpPr>
        <p:sp>
          <p:nvSpPr>
            <p:cNvPr id="249" name="Google Shape;249;p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59" name="Google Shape;259;p5"/>
          <p:cNvGrpSpPr/>
          <p:nvPr/>
        </p:nvGrpSpPr>
        <p:grpSpPr>
          <a:xfrm rot="-9096855" flipH="1">
            <a:off x="14609428" y="-1171717"/>
            <a:ext cx="2541449" cy="4606368"/>
            <a:chOff x="5329525" y="1305350"/>
            <a:chExt cx="595325" cy="1079025"/>
          </a:xfrm>
        </p:grpSpPr>
        <p:sp>
          <p:nvSpPr>
            <p:cNvPr id="260" name="Google Shape;260;p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22399806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70"/>
        <p:cNvGrpSpPr/>
        <p:nvPr/>
      </p:nvGrpSpPr>
      <p:grpSpPr>
        <a:xfrm>
          <a:off x="0" y="0"/>
          <a:ext cx="0" cy="0"/>
          <a:chOff x="0" y="0"/>
          <a:chExt cx="0" cy="0"/>
        </a:xfrm>
      </p:grpSpPr>
      <p:sp>
        <p:nvSpPr>
          <p:cNvPr id="271" name="Google Shape;271;p6"/>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lnSpc>
                <a:spcPct val="140000"/>
              </a:lnSpc>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272" name="Google Shape;272;p6"/>
          <p:cNvGrpSpPr/>
          <p:nvPr/>
        </p:nvGrpSpPr>
        <p:grpSpPr>
          <a:xfrm rot="-2390044">
            <a:off x="-434787" y="7342445"/>
            <a:ext cx="1955612" cy="1840937"/>
            <a:chOff x="3611750" y="1496100"/>
            <a:chExt cx="821550" cy="773375"/>
          </a:xfrm>
        </p:grpSpPr>
        <p:sp>
          <p:nvSpPr>
            <p:cNvPr id="273" name="Google Shape;273;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90" name="Google Shape;290;p6"/>
          <p:cNvGrpSpPr/>
          <p:nvPr/>
        </p:nvGrpSpPr>
        <p:grpSpPr>
          <a:xfrm>
            <a:off x="-398168" y="8237057"/>
            <a:ext cx="2060958" cy="1940105"/>
            <a:chOff x="3611750" y="1496100"/>
            <a:chExt cx="821550" cy="773375"/>
          </a:xfrm>
        </p:grpSpPr>
        <p:sp>
          <p:nvSpPr>
            <p:cNvPr id="291" name="Google Shape;291;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08" name="Google Shape;308;p6"/>
          <p:cNvGrpSpPr/>
          <p:nvPr/>
        </p:nvGrpSpPr>
        <p:grpSpPr>
          <a:xfrm rot="-4503338">
            <a:off x="14651214" y="7542315"/>
            <a:ext cx="1955637" cy="1840962"/>
            <a:chOff x="3611750" y="1496100"/>
            <a:chExt cx="821550" cy="773375"/>
          </a:xfrm>
        </p:grpSpPr>
        <p:sp>
          <p:nvSpPr>
            <p:cNvPr id="309" name="Google Shape;309;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26" name="Google Shape;326;p6"/>
          <p:cNvGrpSpPr/>
          <p:nvPr/>
        </p:nvGrpSpPr>
        <p:grpSpPr>
          <a:xfrm rot="9900035">
            <a:off x="-487251" y="-657769"/>
            <a:ext cx="2060926" cy="1940075"/>
            <a:chOff x="3611750" y="1496100"/>
            <a:chExt cx="821550" cy="773375"/>
          </a:xfrm>
        </p:grpSpPr>
        <p:sp>
          <p:nvSpPr>
            <p:cNvPr id="327" name="Google Shape;327;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44" name="Google Shape;344;p6"/>
          <p:cNvGrpSpPr/>
          <p:nvPr/>
        </p:nvGrpSpPr>
        <p:grpSpPr>
          <a:xfrm rot="-4503580">
            <a:off x="14731836" y="5765658"/>
            <a:ext cx="2296626" cy="2161954"/>
            <a:chOff x="3611750" y="1496100"/>
            <a:chExt cx="821550" cy="773375"/>
          </a:xfrm>
        </p:grpSpPr>
        <p:sp>
          <p:nvSpPr>
            <p:cNvPr id="345" name="Google Shape;345;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62" name="Google Shape;362;p6"/>
          <p:cNvGrpSpPr/>
          <p:nvPr/>
        </p:nvGrpSpPr>
        <p:grpSpPr>
          <a:xfrm rot="10381071">
            <a:off x="15155340" y="-395274"/>
            <a:ext cx="1684695" cy="3053506"/>
            <a:chOff x="5329525" y="1305350"/>
            <a:chExt cx="595325" cy="1079025"/>
          </a:xfrm>
        </p:grpSpPr>
        <p:sp>
          <p:nvSpPr>
            <p:cNvPr id="363" name="Google Shape;363;p6"/>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4" name="Google Shape;364;p6"/>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5" name="Google Shape;365;p6"/>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6" name="Google Shape;366;p6"/>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7" name="Google Shape;367;p6"/>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8" name="Google Shape;368;p6"/>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9" name="Google Shape;369;p6"/>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0" name="Google Shape;370;p6"/>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1" name="Google Shape;371;p6"/>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2" name="Google Shape;372;p6"/>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638319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5A51CE0F-3B18-A28A-C16C-4AAB9F21EBED}"/>
              </a:ext>
            </a:extLst>
          </p:cNvPr>
          <p:cNvSpPr>
            <a:spLocks noGrp="1" noChangeArrowheads="1"/>
          </p:cNvSpPr>
          <p:nvPr>
            <p:ph type="dt" sz="half" idx="10"/>
          </p:nvPr>
        </p:nvSpPr>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00D0930A-FF45-47CB-F372-0B65FD793360}"/>
              </a:ext>
            </a:extLst>
          </p:cNvPr>
          <p:cNvSpPr>
            <a:spLocks noGrp="1" noChangeArrowheads="1"/>
          </p:cNvSpPr>
          <p:nvPr>
            <p:ph type="ftr" sz="quarter" idx="11"/>
          </p:nvPr>
        </p:nvSpPr>
        <p:spPr/>
        <p:txBody>
          <a:bodyPr/>
          <a:lstStyle>
            <a:lvl1pPr algn="l">
              <a:defRPr/>
            </a:lvl1pPr>
          </a:lstStyle>
          <a:p>
            <a:pPr>
              <a:defRPr/>
            </a:pPr>
            <a:endParaRPr lang="en-US"/>
          </a:p>
        </p:txBody>
      </p:sp>
      <p:sp>
        <p:nvSpPr>
          <p:cNvPr id="4" name="Rectangle 6">
            <a:extLst>
              <a:ext uri="{FF2B5EF4-FFF2-40B4-BE49-F238E27FC236}">
                <a16:creationId xmlns:a16="http://schemas.microsoft.com/office/drawing/2014/main" id="{8EC1608A-897C-5513-0047-1DB313D6396A}"/>
              </a:ext>
            </a:extLst>
          </p:cNvPr>
          <p:cNvSpPr>
            <a:spLocks noGrp="1" noChangeArrowheads="1"/>
          </p:cNvSpPr>
          <p:nvPr>
            <p:ph type="sldNum" sz="quarter" idx="12"/>
          </p:nvPr>
        </p:nvSpPr>
        <p:spPr/>
        <p:txBody>
          <a:bodyPr/>
          <a:lstStyle>
            <a:lvl1pPr>
              <a:defRPr smtClean="0"/>
            </a:lvl1pPr>
          </a:lstStyle>
          <a:p>
            <a:pPr>
              <a:defRPr/>
            </a:pPr>
            <a:fld id="{AFE217BA-E73D-4EEF-8622-102CBB3D0E1E}" type="slidenum">
              <a:rPr lang="en-US" altLang="vi-VN"/>
              <a:pPr>
                <a:defRPr/>
              </a:pPr>
              <a:t>‹#›</a:t>
            </a:fld>
            <a:endParaRPr lang="en-US" altLang="vi-VN"/>
          </a:p>
        </p:txBody>
      </p:sp>
    </p:spTree>
    <p:extLst>
      <p:ext uri="{BB962C8B-B14F-4D97-AF65-F5344CB8AC3E}">
        <p14:creationId xmlns:p14="http://schemas.microsoft.com/office/powerpoint/2010/main" val="3527337559"/>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73"/>
        <p:cNvGrpSpPr/>
        <p:nvPr/>
      </p:nvGrpSpPr>
      <p:grpSpPr>
        <a:xfrm>
          <a:off x="0" y="0"/>
          <a:ext cx="0" cy="0"/>
          <a:chOff x="0" y="0"/>
          <a:chExt cx="0" cy="0"/>
        </a:xfrm>
      </p:grpSpPr>
      <p:sp>
        <p:nvSpPr>
          <p:cNvPr id="374" name="Google Shape;374;p7"/>
          <p:cNvSpPr txBox="1">
            <a:spLocks noGrp="1"/>
          </p:cNvSpPr>
          <p:nvPr>
            <p:ph type="body" idx="1"/>
          </p:nvPr>
        </p:nvSpPr>
        <p:spPr>
          <a:xfrm>
            <a:off x="1280000" y="2729155"/>
            <a:ext cx="5737600" cy="5271467"/>
          </a:xfrm>
          <a:prstGeom prst="rect">
            <a:avLst/>
          </a:prstGeom>
        </p:spPr>
        <p:txBody>
          <a:bodyPr spcFirstLastPara="1" wrap="square" lIns="91425" tIns="91425" rIns="91425" bIns="91425" anchor="ctr" anchorCtr="0">
            <a:noAutofit/>
          </a:bodyPr>
          <a:lstStyle>
            <a:lvl1pPr marL="812810" lvl="0" indent="-519295" rtl="0">
              <a:lnSpc>
                <a:spcPct val="100000"/>
              </a:lnSpc>
              <a:spcBef>
                <a:spcPts val="0"/>
              </a:spcBef>
              <a:spcAft>
                <a:spcPts val="0"/>
              </a:spcAft>
              <a:buSzPts val="1000"/>
              <a:buChar char="●"/>
              <a:defRPr>
                <a:solidFill>
                  <a:srgbClr val="434343"/>
                </a:solidFill>
              </a:defRPr>
            </a:lvl1pPr>
            <a:lvl2pPr marL="1625620" lvl="1" indent="-564452" rtl="0">
              <a:lnSpc>
                <a:spcPct val="115000"/>
              </a:lnSpc>
              <a:spcBef>
                <a:spcPts val="1778"/>
              </a:spcBef>
              <a:spcAft>
                <a:spcPts val="0"/>
              </a:spcAft>
              <a:buSzPts val="1400"/>
              <a:buChar char="○"/>
              <a:defRPr>
                <a:solidFill>
                  <a:srgbClr val="434343"/>
                </a:solidFill>
              </a:defRPr>
            </a:lvl2pPr>
            <a:lvl3pPr marL="2438430" lvl="2" indent="-564452" rtl="0">
              <a:lnSpc>
                <a:spcPct val="115000"/>
              </a:lnSpc>
              <a:spcBef>
                <a:spcPts val="2844"/>
              </a:spcBef>
              <a:spcAft>
                <a:spcPts val="0"/>
              </a:spcAft>
              <a:buSzPts val="1400"/>
              <a:buChar char="■"/>
              <a:defRPr>
                <a:solidFill>
                  <a:srgbClr val="434343"/>
                </a:solidFill>
              </a:defRPr>
            </a:lvl3pPr>
            <a:lvl4pPr marL="3251241" lvl="3" indent="-564452" rtl="0">
              <a:lnSpc>
                <a:spcPct val="115000"/>
              </a:lnSpc>
              <a:spcBef>
                <a:spcPts val="2844"/>
              </a:spcBef>
              <a:spcAft>
                <a:spcPts val="0"/>
              </a:spcAft>
              <a:buSzPts val="1400"/>
              <a:buChar char="●"/>
              <a:defRPr>
                <a:solidFill>
                  <a:srgbClr val="434343"/>
                </a:solidFill>
              </a:defRPr>
            </a:lvl4pPr>
            <a:lvl5pPr marL="4064051" lvl="4" indent="-564452" rtl="0">
              <a:lnSpc>
                <a:spcPct val="115000"/>
              </a:lnSpc>
              <a:spcBef>
                <a:spcPts val="2844"/>
              </a:spcBef>
              <a:spcAft>
                <a:spcPts val="0"/>
              </a:spcAft>
              <a:buSzPts val="1400"/>
              <a:buChar char="○"/>
              <a:defRPr>
                <a:solidFill>
                  <a:srgbClr val="434343"/>
                </a:solidFill>
              </a:defRPr>
            </a:lvl5pPr>
            <a:lvl6pPr marL="4876861" lvl="5" indent="-564452" rtl="0">
              <a:lnSpc>
                <a:spcPct val="115000"/>
              </a:lnSpc>
              <a:spcBef>
                <a:spcPts val="2844"/>
              </a:spcBef>
              <a:spcAft>
                <a:spcPts val="0"/>
              </a:spcAft>
              <a:buSzPts val="1400"/>
              <a:buChar char="■"/>
              <a:defRPr>
                <a:solidFill>
                  <a:srgbClr val="434343"/>
                </a:solidFill>
              </a:defRPr>
            </a:lvl6pPr>
            <a:lvl7pPr marL="5689671" lvl="6" indent="-564452" rtl="0">
              <a:lnSpc>
                <a:spcPct val="115000"/>
              </a:lnSpc>
              <a:spcBef>
                <a:spcPts val="2844"/>
              </a:spcBef>
              <a:spcAft>
                <a:spcPts val="0"/>
              </a:spcAft>
              <a:buSzPts val="1400"/>
              <a:buChar char="●"/>
              <a:defRPr>
                <a:solidFill>
                  <a:srgbClr val="434343"/>
                </a:solidFill>
              </a:defRPr>
            </a:lvl7pPr>
            <a:lvl8pPr marL="6502481" lvl="7" indent="-564452" rtl="0">
              <a:lnSpc>
                <a:spcPct val="115000"/>
              </a:lnSpc>
              <a:spcBef>
                <a:spcPts val="2844"/>
              </a:spcBef>
              <a:spcAft>
                <a:spcPts val="0"/>
              </a:spcAft>
              <a:buSzPts val="1400"/>
              <a:buChar char="○"/>
              <a:defRPr>
                <a:solidFill>
                  <a:srgbClr val="434343"/>
                </a:solidFill>
              </a:defRPr>
            </a:lvl8pPr>
            <a:lvl9pPr marL="7315291" lvl="8" indent="-564452" rtl="0">
              <a:lnSpc>
                <a:spcPct val="115000"/>
              </a:lnSpc>
              <a:spcBef>
                <a:spcPts val="2844"/>
              </a:spcBef>
              <a:spcAft>
                <a:spcPts val="2844"/>
              </a:spcAft>
              <a:buSzPts val="1400"/>
              <a:buChar char="■"/>
              <a:defRPr>
                <a:solidFill>
                  <a:srgbClr val="434343"/>
                </a:solidFill>
              </a:defRPr>
            </a:lvl9pPr>
          </a:lstStyle>
          <a:p>
            <a:endParaRPr/>
          </a:p>
        </p:txBody>
      </p:sp>
      <p:sp>
        <p:nvSpPr>
          <p:cNvPr id="375" name="Google Shape;375;p7"/>
          <p:cNvSpPr txBox="1">
            <a:spLocks noGrp="1"/>
          </p:cNvSpPr>
          <p:nvPr>
            <p:ph type="title"/>
          </p:nvPr>
        </p:nvSpPr>
        <p:spPr>
          <a:xfrm>
            <a:off x="1280000" y="1373289"/>
            <a:ext cx="5737600" cy="10181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376" name="Google Shape;376;p7"/>
          <p:cNvGrpSpPr/>
          <p:nvPr/>
        </p:nvGrpSpPr>
        <p:grpSpPr>
          <a:xfrm>
            <a:off x="-487462" y="-11126"/>
            <a:ext cx="2060958" cy="1940105"/>
            <a:chOff x="3611750" y="1496100"/>
            <a:chExt cx="821550" cy="773375"/>
          </a:xfrm>
        </p:grpSpPr>
        <p:sp>
          <p:nvSpPr>
            <p:cNvPr id="377" name="Google Shape;377;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8" name="Google Shape;378;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9" name="Google Shape;379;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0" name="Google Shape;380;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1" name="Google Shape;381;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2" name="Google Shape;382;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3" name="Google Shape;383;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4" name="Google Shape;384;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5" name="Google Shape;385;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6" name="Google Shape;386;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7" name="Google Shape;387;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8" name="Google Shape;388;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9" name="Google Shape;389;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0" name="Google Shape;390;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1" name="Google Shape;391;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2" name="Google Shape;392;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3" name="Google Shape;393;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94" name="Google Shape;394;p7"/>
          <p:cNvGrpSpPr/>
          <p:nvPr/>
        </p:nvGrpSpPr>
        <p:grpSpPr>
          <a:xfrm rot="-4503473">
            <a:off x="15240838" y="6717258"/>
            <a:ext cx="1411575" cy="1328802"/>
            <a:chOff x="3611750" y="1496100"/>
            <a:chExt cx="821550" cy="773375"/>
          </a:xfrm>
        </p:grpSpPr>
        <p:sp>
          <p:nvSpPr>
            <p:cNvPr id="395" name="Google Shape;395;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6" name="Google Shape;396;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7" name="Google Shape;397;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8" name="Google Shape;398;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9" name="Google Shape;399;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0" name="Google Shape;400;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1" name="Google Shape;401;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2" name="Google Shape;402;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3" name="Google Shape;403;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4" name="Google Shape;404;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5" name="Google Shape;405;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6" name="Google Shape;406;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7" name="Google Shape;407;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8" name="Google Shape;408;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9" name="Google Shape;409;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0" name="Google Shape;410;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1" name="Google Shape;411;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12" name="Google Shape;412;p7"/>
          <p:cNvGrpSpPr/>
          <p:nvPr/>
        </p:nvGrpSpPr>
        <p:grpSpPr>
          <a:xfrm rot="-4503338">
            <a:off x="14651214" y="7542315"/>
            <a:ext cx="1955637" cy="1840962"/>
            <a:chOff x="3611750" y="1496100"/>
            <a:chExt cx="821550" cy="773375"/>
          </a:xfrm>
        </p:grpSpPr>
        <p:sp>
          <p:nvSpPr>
            <p:cNvPr id="413" name="Google Shape;413;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4" name="Google Shape;414;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5" name="Google Shape;415;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6" name="Google Shape;416;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7" name="Google Shape;417;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8" name="Google Shape;418;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9" name="Google Shape;419;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0" name="Google Shape;420;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1" name="Google Shape;421;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2" name="Google Shape;422;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3" name="Google Shape;423;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4" name="Google Shape;424;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5" name="Google Shape;425;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6" name="Google Shape;426;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7" name="Google Shape;427;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8" name="Google Shape;428;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9" name="Google Shape;429;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413970603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30"/>
        <p:cNvGrpSpPr/>
        <p:nvPr/>
      </p:nvGrpSpPr>
      <p:grpSpPr>
        <a:xfrm>
          <a:off x="0" y="0"/>
          <a:ext cx="0" cy="0"/>
          <a:chOff x="0" y="0"/>
          <a:chExt cx="0" cy="0"/>
        </a:xfrm>
      </p:grpSpPr>
      <p:sp>
        <p:nvSpPr>
          <p:cNvPr id="431" name="Google Shape;431;p8"/>
          <p:cNvSpPr txBox="1">
            <a:spLocks noGrp="1"/>
          </p:cNvSpPr>
          <p:nvPr>
            <p:ph type="title"/>
          </p:nvPr>
        </p:nvSpPr>
        <p:spPr>
          <a:xfrm>
            <a:off x="1267733" y="2323734"/>
            <a:ext cx="7876267" cy="4496533"/>
          </a:xfrm>
          <a:prstGeom prst="rect">
            <a:avLst/>
          </a:prstGeom>
        </p:spPr>
        <p:txBody>
          <a:bodyPr spcFirstLastPara="1" wrap="square" lIns="91425" tIns="91425" rIns="91425" bIns="91425" anchor="ctr" anchorCtr="0">
            <a:noAutofit/>
          </a:bodyPr>
          <a:lstStyle>
            <a:lvl1pPr lvl="0">
              <a:lnSpc>
                <a:spcPct val="80000"/>
              </a:lnSpc>
              <a:spcBef>
                <a:spcPts val="0"/>
              </a:spcBef>
              <a:spcAft>
                <a:spcPts val="0"/>
              </a:spcAft>
              <a:buSzPts val="4800"/>
              <a:buNone/>
              <a:defRPr sz="16356"/>
            </a:lvl1pPr>
            <a:lvl2pPr lvl="1">
              <a:spcBef>
                <a:spcPts val="0"/>
              </a:spcBef>
              <a:spcAft>
                <a:spcPts val="0"/>
              </a:spcAft>
              <a:buSzPts val="4800"/>
              <a:buNone/>
              <a:defRPr sz="8533"/>
            </a:lvl2pPr>
            <a:lvl3pPr lvl="2">
              <a:spcBef>
                <a:spcPts val="0"/>
              </a:spcBef>
              <a:spcAft>
                <a:spcPts val="0"/>
              </a:spcAft>
              <a:buSzPts val="4800"/>
              <a:buNone/>
              <a:defRPr sz="8533"/>
            </a:lvl3pPr>
            <a:lvl4pPr lvl="3">
              <a:spcBef>
                <a:spcPts val="0"/>
              </a:spcBef>
              <a:spcAft>
                <a:spcPts val="0"/>
              </a:spcAft>
              <a:buSzPts val="4800"/>
              <a:buNone/>
              <a:defRPr sz="8533"/>
            </a:lvl4pPr>
            <a:lvl5pPr lvl="4">
              <a:spcBef>
                <a:spcPts val="0"/>
              </a:spcBef>
              <a:spcAft>
                <a:spcPts val="0"/>
              </a:spcAft>
              <a:buSzPts val="4800"/>
              <a:buNone/>
              <a:defRPr sz="8533"/>
            </a:lvl5pPr>
            <a:lvl6pPr lvl="5">
              <a:spcBef>
                <a:spcPts val="0"/>
              </a:spcBef>
              <a:spcAft>
                <a:spcPts val="0"/>
              </a:spcAft>
              <a:buSzPts val="4800"/>
              <a:buNone/>
              <a:defRPr sz="8533"/>
            </a:lvl6pPr>
            <a:lvl7pPr lvl="6">
              <a:spcBef>
                <a:spcPts val="0"/>
              </a:spcBef>
              <a:spcAft>
                <a:spcPts val="0"/>
              </a:spcAft>
              <a:buSzPts val="4800"/>
              <a:buNone/>
              <a:defRPr sz="8533"/>
            </a:lvl7pPr>
            <a:lvl8pPr lvl="7">
              <a:spcBef>
                <a:spcPts val="0"/>
              </a:spcBef>
              <a:spcAft>
                <a:spcPts val="0"/>
              </a:spcAft>
              <a:buSzPts val="4800"/>
              <a:buNone/>
              <a:defRPr sz="8533"/>
            </a:lvl8pPr>
            <a:lvl9pPr lvl="8">
              <a:spcBef>
                <a:spcPts val="0"/>
              </a:spcBef>
              <a:spcAft>
                <a:spcPts val="0"/>
              </a:spcAft>
              <a:buSzPts val="4800"/>
              <a:buNone/>
              <a:defRPr sz="8533"/>
            </a:lvl9pPr>
          </a:lstStyle>
          <a:p>
            <a:endParaRPr/>
          </a:p>
        </p:txBody>
      </p:sp>
      <p:grpSp>
        <p:nvGrpSpPr>
          <p:cNvPr id="432" name="Google Shape;432;p8"/>
          <p:cNvGrpSpPr/>
          <p:nvPr/>
        </p:nvGrpSpPr>
        <p:grpSpPr>
          <a:xfrm rot="-2390044">
            <a:off x="-434787" y="7342445"/>
            <a:ext cx="1955612" cy="1840937"/>
            <a:chOff x="3611750" y="1496100"/>
            <a:chExt cx="821550" cy="773375"/>
          </a:xfrm>
        </p:grpSpPr>
        <p:sp>
          <p:nvSpPr>
            <p:cNvPr id="433" name="Google Shape;433;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4" name="Google Shape;434;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5" name="Google Shape;435;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6" name="Google Shape;436;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7" name="Google Shape;437;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8" name="Google Shape;438;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9" name="Google Shape;439;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0" name="Google Shape;440;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1" name="Google Shape;441;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2" name="Google Shape;442;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3" name="Google Shape;443;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4" name="Google Shape;444;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5" name="Google Shape;445;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6" name="Google Shape;446;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7" name="Google Shape;447;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8" name="Google Shape;448;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9" name="Google Shape;449;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50" name="Google Shape;450;p8"/>
          <p:cNvGrpSpPr/>
          <p:nvPr/>
        </p:nvGrpSpPr>
        <p:grpSpPr>
          <a:xfrm>
            <a:off x="-398444" y="8134296"/>
            <a:ext cx="2969264" cy="2795148"/>
            <a:chOff x="3611750" y="1496100"/>
            <a:chExt cx="821550" cy="773375"/>
          </a:xfrm>
        </p:grpSpPr>
        <p:sp>
          <p:nvSpPr>
            <p:cNvPr id="451" name="Google Shape;451;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2" name="Google Shape;452;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3" name="Google Shape;453;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4" name="Google Shape;454;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5" name="Google Shape;455;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6" name="Google Shape;456;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7" name="Google Shape;457;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8" name="Google Shape;458;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9" name="Google Shape;459;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0" name="Google Shape;460;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1" name="Google Shape;461;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2" name="Google Shape;462;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3" name="Google Shape;463;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4" name="Google Shape;464;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5" name="Google Shape;465;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6" name="Google Shape;466;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7" name="Google Shape;467;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68" name="Google Shape;468;p8"/>
          <p:cNvGrpSpPr/>
          <p:nvPr/>
        </p:nvGrpSpPr>
        <p:grpSpPr>
          <a:xfrm rot="10381071">
            <a:off x="14235384" y="-395274"/>
            <a:ext cx="1684695" cy="3053506"/>
            <a:chOff x="5329525" y="1305350"/>
            <a:chExt cx="595325" cy="1079025"/>
          </a:xfrm>
        </p:grpSpPr>
        <p:sp>
          <p:nvSpPr>
            <p:cNvPr id="469" name="Google Shape;469;p8"/>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0" name="Google Shape;470;p8"/>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1" name="Google Shape;471;p8"/>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2" name="Google Shape;472;p8"/>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3" name="Google Shape;473;p8"/>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4" name="Google Shape;474;p8"/>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5" name="Google Shape;475;p8"/>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6" name="Google Shape;476;p8"/>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7" name="Google Shape;477;p8"/>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8" name="Google Shape;478;p8"/>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79" name="Google Shape;479;p8"/>
          <p:cNvGrpSpPr/>
          <p:nvPr/>
        </p:nvGrpSpPr>
        <p:grpSpPr>
          <a:xfrm rot="4751213">
            <a:off x="-434784" y="-244294"/>
            <a:ext cx="1955616" cy="1840940"/>
            <a:chOff x="3611750" y="1496100"/>
            <a:chExt cx="821550" cy="773375"/>
          </a:xfrm>
        </p:grpSpPr>
        <p:sp>
          <p:nvSpPr>
            <p:cNvPr id="480" name="Google Shape;480;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1" name="Google Shape;481;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2" name="Google Shape;482;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3" name="Google Shape;483;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4" name="Google Shape;484;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5" name="Google Shape;485;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6" name="Google Shape;486;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7" name="Google Shape;487;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8" name="Google Shape;488;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9" name="Google Shape;489;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0" name="Google Shape;490;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1" name="Google Shape;491;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2" name="Google Shape;492;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3" name="Google Shape;493;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4" name="Google Shape;494;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5" name="Google Shape;495;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6" name="Google Shape;496;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97" name="Google Shape;497;p8"/>
          <p:cNvGrpSpPr/>
          <p:nvPr/>
        </p:nvGrpSpPr>
        <p:grpSpPr>
          <a:xfrm rot="-9096855" flipH="1">
            <a:off x="14609428" y="-1171717"/>
            <a:ext cx="2541449" cy="4606368"/>
            <a:chOff x="5329525" y="1305350"/>
            <a:chExt cx="595325" cy="1079025"/>
          </a:xfrm>
        </p:grpSpPr>
        <p:sp>
          <p:nvSpPr>
            <p:cNvPr id="498" name="Google Shape;498;p8"/>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9" name="Google Shape;499;p8"/>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0" name="Google Shape;500;p8"/>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1" name="Google Shape;501;p8"/>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2" name="Google Shape;502;p8"/>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3" name="Google Shape;503;p8"/>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4" name="Google Shape;504;p8"/>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5" name="Google Shape;505;p8"/>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6" name="Google Shape;506;p8"/>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7" name="Google Shape;507;p8"/>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7661327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08"/>
        <p:cNvGrpSpPr/>
        <p:nvPr/>
      </p:nvGrpSpPr>
      <p:grpSpPr>
        <a:xfrm>
          <a:off x="0" y="0"/>
          <a:ext cx="0" cy="0"/>
          <a:chOff x="0" y="0"/>
          <a:chExt cx="0" cy="0"/>
        </a:xfrm>
      </p:grpSpPr>
      <p:sp>
        <p:nvSpPr>
          <p:cNvPr id="509" name="Google Shape;509;p9"/>
          <p:cNvSpPr txBox="1">
            <a:spLocks noGrp="1"/>
          </p:cNvSpPr>
          <p:nvPr>
            <p:ph type="title"/>
          </p:nvPr>
        </p:nvSpPr>
        <p:spPr>
          <a:xfrm>
            <a:off x="4132000" y="2377955"/>
            <a:ext cx="7992000" cy="24042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a:lvl1pPr>
            <a:lvl2pPr lvl="1" algn="ctr" rtl="0">
              <a:spcBef>
                <a:spcPts val="0"/>
              </a:spcBef>
              <a:spcAft>
                <a:spcPts val="0"/>
              </a:spcAft>
              <a:buSzPts val="3600"/>
              <a:buNone/>
              <a:defRPr sz="6400"/>
            </a:lvl2pPr>
            <a:lvl3pPr lvl="2" algn="ctr" rtl="0">
              <a:spcBef>
                <a:spcPts val="0"/>
              </a:spcBef>
              <a:spcAft>
                <a:spcPts val="0"/>
              </a:spcAft>
              <a:buSzPts val="3600"/>
              <a:buNone/>
              <a:defRPr sz="6400"/>
            </a:lvl3pPr>
            <a:lvl4pPr lvl="3" algn="ctr" rtl="0">
              <a:spcBef>
                <a:spcPts val="0"/>
              </a:spcBef>
              <a:spcAft>
                <a:spcPts val="0"/>
              </a:spcAft>
              <a:buSzPts val="3600"/>
              <a:buNone/>
              <a:defRPr sz="6400"/>
            </a:lvl4pPr>
            <a:lvl5pPr lvl="4" algn="ctr" rtl="0">
              <a:spcBef>
                <a:spcPts val="0"/>
              </a:spcBef>
              <a:spcAft>
                <a:spcPts val="0"/>
              </a:spcAft>
              <a:buSzPts val="3600"/>
              <a:buNone/>
              <a:defRPr sz="6400"/>
            </a:lvl5pPr>
            <a:lvl6pPr lvl="5" algn="ctr" rtl="0">
              <a:spcBef>
                <a:spcPts val="0"/>
              </a:spcBef>
              <a:spcAft>
                <a:spcPts val="0"/>
              </a:spcAft>
              <a:buSzPts val="3600"/>
              <a:buNone/>
              <a:defRPr sz="6400"/>
            </a:lvl6pPr>
            <a:lvl7pPr lvl="6" algn="ctr" rtl="0">
              <a:spcBef>
                <a:spcPts val="0"/>
              </a:spcBef>
              <a:spcAft>
                <a:spcPts val="0"/>
              </a:spcAft>
              <a:buSzPts val="3600"/>
              <a:buNone/>
              <a:defRPr sz="6400"/>
            </a:lvl7pPr>
            <a:lvl8pPr lvl="7" algn="ctr" rtl="0">
              <a:spcBef>
                <a:spcPts val="0"/>
              </a:spcBef>
              <a:spcAft>
                <a:spcPts val="0"/>
              </a:spcAft>
              <a:buSzPts val="3600"/>
              <a:buNone/>
              <a:defRPr sz="6400"/>
            </a:lvl8pPr>
            <a:lvl9pPr lvl="8" algn="ctr" rtl="0">
              <a:spcBef>
                <a:spcPts val="0"/>
              </a:spcBef>
              <a:spcAft>
                <a:spcPts val="0"/>
              </a:spcAft>
              <a:buSzPts val="3600"/>
              <a:buNone/>
              <a:defRPr sz="6400"/>
            </a:lvl9pPr>
          </a:lstStyle>
          <a:p>
            <a:endParaRPr/>
          </a:p>
        </p:txBody>
      </p:sp>
      <p:sp>
        <p:nvSpPr>
          <p:cNvPr id="510" name="Google Shape;510;p9"/>
          <p:cNvSpPr txBox="1">
            <a:spLocks noGrp="1"/>
          </p:cNvSpPr>
          <p:nvPr>
            <p:ph type="subTitle" idx="1"/>
          </p:nvPr>
        </p:nvSpPr>
        <p:spPr>
          <a:xfrm>
            <a:off x="4132178" y="4782222"/>
            <a:ext cx="7992000" cy="2020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511" name="Google Shape;511;p9"/>
          <p:cNvGrpSpPr/>
          <p:nvPr/>
        </p:nvGrpSpPr>
        <p:grpSpPr>
          <a:xfrm rot="-430491" flipH="1">
            <a:off x="-701827" y="3574581"/>
            <a:ext cx="3305623" cy="5991431"/>
            <a:chOff x="5329525" y="1305350"/>
            <a:chExt cx="595325" cy="1079025"/>
          </a:xfrm>
        </p:grpSpPr>
        <p:sp>
          <p:nvSpPr>
            <p:cNvPr id="512" name="Google Shape;512;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3" name="Google Shape;513;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4" name="Google Shape;514;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5" name="Google Shape;515;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6" name="Google Shape;516;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7" name="Google Shape;517;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8" name="Google Shape;518;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9" name="Google Shape;519;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0" name="Google Shape;520;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1" name="Google Shape;521;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22" name="Google Shape;522;p9"/>
          <p:cNvGrpSpPr/>
          <p:nvPr/>
        </p:nvGrpSpPr>
        <p:grpSpPr>
          <a:xfrm rot="-2552483">
            <a:off x="703445" y="3975889"/>
            <a:ext cx="2191150" cy="3971454"/>
            <a:chOff x="5329525" y="1305350"/>
            <a:chExt cx="595325" cy="1079025"/>
          </a:xfrm>
        </p:grpSpPr>
        <p:sp>
          <p:nvSpPr>
            <p:cNvPr id="523" name="Google Shape;523;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4" name="Google Shape;524;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5" name="Google Shape;525;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6" name="Google Shape;526;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7" name="Google Shape;527;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8" name="Google Shape;528;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9" name="Google Shape;529;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0" name="Google Shape;530;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1" name="Google Shape;531;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2" name="Google Shape;532;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33" name="Google Shape;533;p9"/>
          <p:cNvGrpSpPr/>
          <p:nvPr/>
        </p:nvGrpSpPr>
        <p:grpSpPr>
          <a:xfrm rot="-362166" flipH="1">
            <a:off x="13416793" y="-308754"/>
            <a:ext cx="2191090" cy="3971346"/>
            <a:chOff x="5329525" y="1305350"/>
            <a:chExt cx="595325" cy="1079025"/>
          </a:xfrm>
        </p:grpSpPr>
        <p:sp>
          <p:nvSpPr>
            <p:cNvPr id="534" name="Google Shape;534;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5" name="Google Shape;535;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6" name="Google Shape;536;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7" name="Google Shape;537;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8" name="Google Shape;538;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9" name="Google Shape;539;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0" name="Google Shape;540;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1" name="Google Shape;541;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2" name="Google Shape;542;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3" name="Google Shape;543;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44" name="Google Shape;544;p9"/>
          <p:cNvGrpSpPr/>
          <p:nvPr/>
        </p:nvGrpSpPr>
        <p:grpSpPr>
          <a:xfrm rot="-2484274">
            <a:off x="13875670" y="-1553593"/>
            <a:ext cx="3305623" cy="5991431"/>
            <a:chOff x="5329525" y="1305350"/>
            <a:chExt cx="595325" cy="1079025"/>
          </a:xfrm>
        </p:grpSpPr>
        <p:sp>
          <p:nvSpPr>
            <p:cNvPr id="545" name="Google Shape;545;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6" name="Google Shape;546;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7" name="Google Shape;547;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8" name="Google Shape;548;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9" name="Google Shape;549;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0" name="Google Shape;550;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1" name="Google Shape;551;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2" name="Google Shape;552;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3" name="Google Shape;553;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4" name="Google Shape;554;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8894812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55"/>
        <p:cNvGrpSpPr/>
        <p:nvPr/>
      </p:nvGrpSpPr>
      <p:grpSpPr>
        <a:xfrm>
          <a:off x="0" y="0"/>
          <a:ext cx="0" cy="0"/>
          <a:chOff x="0" y="0"/>
          <a:chExt cx="0" cy="0"/>
        </a:xfrm>
      </p:grpSpPr>
      <p:sp>
        <p:nvSpPr>
          <p:cNvPr id="556" name="Google Shape;556;p10"/>
          <p:cNvSpPr txBox="1">
            <a:spLocks noGrp="1"/>
          </p:cNvSpPr>
          <p:nvPr>
            <p:ph type="title"/>
          </p:nvPr>
        </p:nvSpPr>
        <p:spPr>
          <a:xfrm>
            <a:off x="1280000" y="7205511"/>
            <a:ext cx="13708267" cy="979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557" name="Google Shape;557;p10"/>
          <p:cNvGrpSpPr/>
          <p:nvPr/>
        </p:nvGrpSpPr>
        <p:grpSpPr>
          <a:xfrm>
            <a:off x="-487462" y="-11126"/>
            <a:ext cx="2060958" cy="1940105"/>
            <a:chOff x="3611750" y="1496100"/>
            <a:chExt cx="821550" cy="773375"/>
          </a:xfrm>
        </p:grpSpPr>
        <p:sp>
          <p:nvSpPr>
            <p:cNvPr id="558" name="Google Shape;558;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9" name="Google Shape;559;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0" name="Google Shape;560;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1" name="Google Shape;561;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2" name="Google Shape;562;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3" name="Google Shape;563;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4" name="Google Shape;564;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5" name="Google Shape;565;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6" name="Google Shape;566;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7" name="Google Shape;567;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8" name="Google Shape;568;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9" name="Google Shape;569;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0" name="Google Shape;570;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1" name="Google Shape;571;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2" name="Google Shape;572;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3" name="Google Shape;573;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4" name="Google Shape;574;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75" name="Google Shape;575;p10"/>
          <p:cNvGrpSpPr/>
          <p:nvPr/>
        </p:nvGrpSpPr>
        <p:grpSpPr>
          <a:xfrm rot="-4503378">
            <a:off x="14450675" y="6517064"/>
            <a:ext cx="2502852" cy="2356087"/>
            <a:chOff x="3611750" y="1496100"/>
            <a:chExt cx="821550" cy="773375"/>
          </a:xfrm>
        </p:grpSpPr>
        <p:sp>
          <p:nvSpPr>
            <p:cNvPr id="576" name="Google Shape;576;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7" name="Google Shape;577;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8" name="Google Shape;578;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9" name="Google Shape;579;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0" name="Google Shape;580;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1" name="Google Shape;581;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2" name="Google Shape;582;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3" name="Google Shape;583;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4" name="Google Shape;584;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5" name="Google Shape;585;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6" name="Google Shape;586;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7" name="Google Shape;587;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8" name="Google Shape;588;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9" name="Google Shape;589;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0" name="Google Shape;590;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1" name="Google Shape;591;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2" name="Google Shape;592;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93" name="Google Shape;593;p10"/>
          <p:cNvGrpSpPr/>
          <p:nvPr/>
        </p:nvGrpSpPr>
        <p:grpSpPr>
          <a:xfrm rot="-4503473">
            <a:off x="14511013" y="4413311"/>
            <a:ext cx="3224192" cy="3035127"/>
            <a:chOff x="3611750" y="1496100"/>
            <a:chExt cx="821550" cy="773375"/>
          </a:xfrm>
        </p:grpSpPr>
        <p:sp>
          <p:nvSpPr>
            <p:cNvPr id="594" name="Google Shape;594;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5" name="Google Shape;595;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6" name="Google Shape;596;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7" name="Google Shape;597;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8" name="Google Shape;598;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9" name="Google Shape;599;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0" name="Google Shape;600;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1" name="Google Shape;601;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2" name="Google Shape;602;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3" name="Google Shape;603;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4" name="Google Shape;604;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5" name="Google Shape;605;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6" name="Google Shape;606;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7" name="Google Shape;607;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8" name="Google Shape;608;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9" name="Google Shape;609;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0" name="Google Shape;610;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11" name="Google Shape;611;p10"/>
          <p:cNvGrpSpPr/>
          <p:nvPr/>
        </p:nvGrpSpPr>
        <p:grpSpPr>
          <a:xfrm>
            <a:off x="-1150760" y="1173297"/>
            <a:ext cx="3387561" cy="3188780"/>
            <a:chOff x="3611750" y="1496100"/>
            <a:chExt cx="821550" cy="773375"/>
          </a:xfrm>
        </p:grpSpPr>
        <p:sp>
          <p:nvSpPr>
            <p:cNvPr id="612" name="Google Shape;612;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3" name="Google Shape;613;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4" name="Google Shape;614;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5" name="Google Shape;615;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6" name="Google Shape;616;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7" name="Google Shape;617;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8" name="Google Shape;618;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9" name="Google Shape;619;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0" name="Google Shape;620;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1" name="Google Shape;621;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2" name="Google Shape;622;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3" name="Google Shape;623;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4" name="Google Shape;624;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5" name="Google Shape;625;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6" name="Google Shape;626;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7" name="Google Shape;627;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8" name="Google Shape;628;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29" name="Google Shape;629;p10"/>
          <p:cNvGrpSpPr/>
          <p:nvPr/>
        </p:nvGrpSpPr>
        <p:grpSpPr>
          <a:xfrm rot="-2487427">
            <a:off x="-973196" y="7006525"/>
            <a:ext cx="3387604" cy="3188764"/>
            <a:chOff x="3611750" y="1496100"/>
            <a:chExt cx="821550" cy="773375"/>
          </a:xfrm>
        </p:grpSpPr>
        <p:sp>
          <p:nvSpPr>
            <p:cNvPr id="630" name="Google Shape;630;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1" name="Google Shape;631;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2" name="Google Shape;632;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3" name="Google Shape;633;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4" name="Google Shape;634;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5" name="Google Shape;635;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6" name="Google Shape;636;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7" name="Google Shape;637;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8" name="Google Shape;638;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9" name="Google Shape;639;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0" name="Google Shape;640;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1" name="Google Shape;641;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2" name="Google Shape;642;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3" name="Google Shape;643;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4" name="Google Shape;644;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5" name="Google Shape;645;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6" name="Google Shape;646;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47" name="Google Shape;647;p10"/>
          <p:cNvGrpSpPr/>
          <p:nvPr/>
        </p:nvGrpSpPr>
        <p:grpSpPr>
          <a:xfrm rot="-4503338">
            <a:off x="14217481" y="7680404"/>
            <a:ext cx="1955637" cy="1840962"/>
            <a:chOff x="3611750" y="1496100"/>
            <a:chExt cx="821550" cy="773375"/>
          </a:xfrm>
        </p:grpSpPr>
        <p:sp>
          <p:nvSpPr>
            <p:cNvPr id="648" name="Google Shape;648;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9" name="Google Shape;649;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0" name="Google Shape;650;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1" name="Google Shape;651;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2" name="Google Shape;652;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3" name="Google Shape;653;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4" name="Google Shape;654;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5" name="Google Shape;655;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6" name="Google Shape;656;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7" name="Google Shape;657;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8" name="Google Shape;658;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9" name="Google Shape;659;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0" name="Google Shape;660;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1" name="Google Shape;661;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2" name="Google Shape;662;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3" name="Google Shape;663;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4" name="Google Shape;664;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4049877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665"/>
        <p:cNvGrpSpPr/>
        <p:nvPr/>
      </p:nvGrpSpPr>
      <p:grpSpPr>
        <a:xfrm>
          <a:off x="0" y="0"/>
          <a:ext cx="0" cy="0"/>
          <a:chOff x="0" y="0"/>
          <a:chExt cx="0" cy="0"/>
        </a:xfrm>
      </p:grpSpPr>
      <p:sp>
        <p:nvSpPr>
          <p:cNvPr id="666" name="Google Shape;666;p11"/>
          <p:cNvSpPr txBox="1">
            <a:spLocks noGrp="1"/>
          </p:cNvSpPr>
          <p:nvPr>
            <p:ph type="title" hasCustomPrompt="1"/>
          </p:nvPr>
        </p:nvSpPr>
        <p:spPr>
          <a:xfrm>
            <a:off x="1612045" y="2224023"/>
            <a:ext cx="6466133" cy="3733867"/>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26489"/>
            </a:lvl1pPr>
            <a:lvl2pPr lvl="1" algn="ctr">
              <a:spcBef>
                <a:spcPts val="0"/>
              </a:spcBef>
              <a:spcAft>
                <a:spcPts val="0"/>
              </a:spcAft>
              <a:buSzPts val="9600"/>
              <a:buNone/>
              <a:defRPr sz="17067"/>
            </a:lvl2pPr>
            <a:lvl3pPr lvl="2" algn="ctr">
              <a:spcBef>
                <a:spcPts val="0"/>
              </a:spcBef>
              <a:spcAft>
                <a:spcPts val="0"/>
              </a:spcAft>
              <a:buSzPts val="9600"/>
              <a:buNone/>
              <a:defRPr sz="17067"/>
            </a:lvl3pPr>
            <a:lvl4pPr lvl="3" algn="ctr">
              <a:spcBef>
                <a:spcPts val="0"/>
              </a:spcBef>
              <a:spcAft>
                <a:spcPts val="0"/>
              </a:spcAft>
              <a:buSzPts val="9600"/>
              <a:buNone/>
              <a:defRPr sz="17067"/>
            </a:lvl4pPr>
            <a:lvl5pPr lvl="4" algn="ctr">
              <a:spcBef>
                <a:spcPts val="0"/>
              </a:spcBef>
              <a:spcAft>
                <a:spcPts val="0"/>
              </a:spcAft>
              <a:buSzPts val="9600"/>
              <a:buNone/>
              <a:defRPr sz="17067"/>
            </a:lvl5pPr>
            <a:lvl6pPr lvl="5" algn="ctr">
              <a:spcBef>
                <a:spcPts val="0"/>
              </a:spcBef>
              <a:spcAft>
                <a:spcPts val="0"/>
              </a:spcAft>
              <a:buSzPts val="9600"/>
              <a:buNone/>
              <a:defRPr sz="17067"/>
            </a:lvl6pPr>
            <a:lvl7pPr lvl="6" algn="ctr">
              <a:spcBef>
                <a:spcPts val="0"/>
              </a:spcBef>
              <a:spcAft>
                <a:spcPts val="0"/>
              </a:spcAft>
              <a:buSzPts val="9600"/>
              <a:buNone/>
              <a:defRPr sz="17067"/>
            </a:lvl7pPr>
            <a:lvl8pPr lvl="7" algn="ctr">
              <a:spcBef>
                <a:spcPts val="0"/>
              </a:spcBef>
              <a:spcAft>
                <a:spcPts val="0"/>
              </a:spcAft>
              <a:buSzPts val="9600"/>
              <a:buNone/>
              <a:defRPr sz="17067"/>
            </a:lvl8pPr>
            <a:lvl9pPr lvl="8" algn="ctr">
              <a:spcBef>
                <a:spcPts val="0"/>
              </a:spcBef>
              <a:spcAft>
                <a:spcPts val="0"/>
              </a:spcAft>
              <a:buSzPts val="9600"/>
              <a:buNone/>
              <a:defRPr sz="17067"/>
            </a:lvl9pPr>
          </a:lstStyle>
          <a:p>
            <a:r>
              <a:t>xx%</a:t>
            </a:r>
          </a:p>
        </p:txBody>
      </p:sp>
      <p:sp>
        <p:nvSpPr>
          <p:cNvPr id="667" name="Google Shape;667;p11"/>
          <p:cNvSpPr txBox="1">
            <a:spLocks noGrp="1"/>
          </p:cNvSpPr>
          <p:nvPr>
            <p:ph type="subTitle" idx="1"/>
          </p:nvPr>
        </p:nvSpPr>
        <p:spPr>
          <a:xfrm>
            <a:off x="1612045" y="6036246"/>
            <a:ext cx="6466133" cy="883733"/>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vl1pPr>
            <a:lvl2pPr lvl="1" algn="ctr" rtl="0">
              <a:lnSpc>
                <a:spcPct val="100000"/>
              </a:lnSpc>
              <a:spcBef>
                <a:spcPts val="0"/>
              </a:spcBef>
              <a:spcAft>
                <a:spcPts val="0"/>
              </a:spcAft>
              <a:buSzPts val="1600"/>
              <a:buNone/>
              <a:defRPr sz="2844"/>
            </a:lvl2pPr>
            <a:lvl3pPr lvl="2" algn="ctr" rtl="0">
              <a:lnSpc>
                <a:spcPct val="100000"/>
              </a:lnSpc>
              <a:spcBef>
                <a:spcPts val="0"/>
              </a:spcBef>
              <a:spcAft>
                <a:spcPts val="0"/>
              </a:spcAft>
              <a:buSzPts val="1600"/>
              <a:buNone/>
              <a:defRPr sz="2844"/>
            </a:lvl3pPr>
            <a:lvl4pPr lvl="3" algn="ctr" rtl="0">
              <a:lnSpc>
                <a:spcPct val="100000"/>
              </a:lnSpc>
              <a:spcBef>
                <a:spcPts val="0"/>
              </a:spcBef>
              <a:spcAft>
                <a:spcPts val="0"/>
              </a:spcAft>
              <a:buSzPts val="1600"/>
              <a:buNone/>
              <a:defRPr sz="2844"/>
            </a:lvl4pPr>
            <a:lvl5pPr lvl="4" algn="ctr" rtl="0">
              <a:lnSpc>
                <a:spcPct val="100000"/>
              </a:lnSpc>
              <a:spcBef>
                <a:spcPts val="0"/>
              </a:spcBef>
              <a:spcAft>
                <a:spcPts val="0"/>
              </a:spcAft>
              <a:buSzPts val="1600"/>
              <a:buNone/>
              <a:defRPr sz="2844"/>
            </a:lvl5pPr>
            <a:lvl6pPr lvl="5" algn="ctr" rtl="0">
              <a:lnSpc>
                <a:spcPct val="100000"/>
              </a:lnSpc>
              <a:spcBef>
                <a:spcPts val="0"/>
              </a:spcBef>
              <a:spcAft>
                <a:spcPts val="0"/>
              </a:spcAft>
              <a:buSzPts val="1600"/>
              <a:buNone/>
              <a:defRPr sz="2844"/>
            </a:lvl6pPr>
            <a:lvl7pPr lvl="6" algn="ctr" rtl="0">
              <a:lnSpc>
                <a:spcPct val="100000"/>
              </a:lnSpc>
              <a:spcBef>
                <a:spcPts val="0"/>
              </a:spcBef>
              <a:spcAft>
                <a:spcPts val="0"/>
              </a:spcAft>
              <a:buSzPts val="1600"/>
              <a:buNone/>
              <a:defRPr sz="2844"/>
            </a:lvl7pPr>
            <a:lvl8pPr lvl="7" algn="ctr" rtl="0">
              <a:lnSpc>
                <a:spcPct val="100000"/>
              </a:lnSpc>
              <a:spcBef>
                <a:spcPts val="0"/>
              </a:spcBef>
              <a:spcAft>
                <a:spcPts val="0"/>
              </a:spcAft>
              <a:buSzPts val="1600"/>
              <a:buNone/>
              <a:defRPr sz="2844"/>
            </a:lvl8pPr>
            <a:lvl9pPr lvl="8" algn="ctr" rtl="0">
              <a:lnSpc>
                <a:spcPct val="100000"/>
              </a:lnSpc>
              <a:spcBef>
                <a:spcPts val="0"/>
              </a:spcBef>
              <a:spcAft>
                <a:spcPts val="0"/>
              </a:spcAft>
              <a:buSzPts val="1600"/>
              <a:buNone/>
              <a:defRPr sz="2844"/>
            </a:lvl9pPr>
          </a:lstStyle>
          <a:p>
            <a:endParaRPr/>
          </a:p>
        </p:txBody>
      </p:sp>
      <p:grpSp>
        <p:nvGrpSpPr>
          <p:cNvPr id="668" name="Google Shape;668;p11"/>
          <p:cNvGrpSpPr/>
          <p:nvPr/>
        </p:nvGrpSpPr>
        <p:grpSpPr>
          <a:xfrm rot="2552483" flipH="1">
            <a:off x="13631296" y="5187445"/>
            <a:ext cx="2191150" cy="3971454"/>
            <a:chOff x="5329525" y="1305350"/>
            <a:chExt cx="595325" cy="1079025"/>
          </a:xfrm>
        </p:grpSpPr>
        <p:sp>
          <p:nvSpPr>
            <p:cNvPr id="669" name="Google Shape;669;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0" name="Google Shape;670;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1" name="Google Shape;671;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2" name="Google Shape;672;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3" name="Google Shape;673;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4" name="Google Shape;674;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5" name="Google Shape;675;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6" name="Google Shape;676;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7" name="Google Shape;677;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8" name="Google Shape;678;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79" name="Google Shape;679;p11"/>
          <p:cNvGrpSpPr/>
          <p:nvPr/>
        </p:nvGrpSpPr>
        <p:grpSpPr>
          <a:xfrm rot="2484274" flipH="1">
            <a:off x="-1076244" y="-1553593"/>
            <a:ext cx="3305623" cy="5991431"/>
            <a:chOff x="5329525" y="1305350"/>
            <a:chExt cx="595325" cy="1079025"/>
          </a:xfrm>
        </p:grpSpPr>
        <p:sp>
          <p:nvSpPr>
            <p:cNvPr id="680" name="Google Shape;680;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1" name="Google Shape;681;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2" name="Google Shape;682;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3" name="Google Shape;683;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4" name="Google Shape;684;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5" name="Google Shape;685;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6" name="Google Shape;686;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7" name="Google Shape;687;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8" name="Google Shape;688;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9" name="Google Shape;689;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90" name="Google Shape;690;p11"/>
          <p:cNvGrpSpPr/>
          <p:nvPr/>
        </p:nvGrpSpPr>
        <p:grpSpPr>
          <a:xfrm rot="362166">
            <a:off x="497163" y="-308754"/>
            <a:ext cx="2191090" cy="3971346"/>
            <a:chOff x="5329525" y="1305350"/>
            <a:chExt cx="595325" cy="1079025"/>
          </a:xfrm>
        </p:grpSpPr>
        <p:sp>
          <p:nvSpPr>
            <p:cNvPr id="691" name="Google Shape;691;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2" name="Google Shape;692;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3" name="Google Shape;693;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4" name="Google Shape;694;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5" name="Google Shape;695;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6" name="Google Shape;696;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7" name="Google Shape;697;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8" name="Google Shape;698;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9" name="Google Shape;699;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0" name="Google Shape;700;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01" name="Google Shape;701;p11"/>
          <p:cNvGrpSpPr/>
          <p:nvPr/>
        </p:nvGrpSpPr>
        <p:grpSpPr>
          <a:xfrm rot="430491">
            <a:off x="14024141" y="4378048"/>
            <a:ext cx="3305623" cy="5991431"/>
            <a:chOff x="5329525" y="1305350"/>
            <a:chExt cx="595325" cy="1079025"/>
          </a:xfrm>
        </p:grpSpPr>
        <p:sp>
          <p:nvSpPr>
            <p:cNvPr id="702" name="Google Shape;702;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3" name="Google Shape;703;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4" name="Google Shape;704;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5" name="Google Shape;705;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6" name="Google Shape;706;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7" name="Google Shape;707;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8" name="Google Shape;708;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9" name="Google Shape;709;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0" name="Google Shape;710;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1" name="Google Shape;711;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0358904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712"/>
        <p:cNvGrpSpPr/>
        <p:nvPr/>
      </p:nvGrpSpPr>
      <p:grpSpPr>
        <a:xfrm>
          <a:off x="0" y="0"/>
          <a:ext cx="0" cy="0"/>
          <a:chOff x="0" y="0"/>
          <a:chExt cx="0" cy="0"/>
        </a:xfrm>
      </p:grpSpPr>
    </p:spTree>
    <p:extLst>
      <p:ext uri="{BB962C8B-B14F-4D97-AF65-F5344CB8AC3E}">
        <p14:creationId xmlns:p14="http://schemas.microsoft.com/office/powerpoint/2010/main" val="322990905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713"/>
        <p:cNvGrpSpPr/>
        <p:nvPr/>
      </p:nvGrpSpPr>
      <p:grpSpPr>
        <a:xfrm>
          <a:off x="0" y="0"/>
          <a:ext cx="0" cy="0"/>
          <a:chOff x="0" y="0"/>
          <a:chExt cx="0" cy="0"/>
        </a:xfrm>
      </p:grpSpPr>
      <p:sp>
        <p:nvSpPr>
          <p:cNvPr id="714" name="Google Shape;714;p13"/>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15" name="Google Shape;715;p13"/>
          <p:cNvSpPr txBox="1">
            <a:spLocks noGrp="1"/>
          </p:cNvSpPr>
          <p:nvPr>
            <p:ph type="title" idx="2"/>
          </p:nvPr>
        </p:nvSpPr>
        <p:spPr>
          <a:xfrm>
            <a:off x="3303710" y="2464797"/>
            <a:ext cx="4019733" cy="7733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716" name="Google Shape;716;p13"/>
          <p:cNvSpPr txBox="1">
            <a:spLocks noGrp="1"/>
          </p:cNvSpPr>
          <p:nvPr>
            <p:ph type="subTitle" idx="1"/>
          </p:nvPr>
        </p:nvSpPr>
        <p:spPr>
          <a:xfrm>
            <a:off x="3303689" y="3273911"/>
            <a:ext cx="4019733"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17" name="Google Shape;717;p13"/>
          <p:cNvSpPr txBox="1">
            <a:spLocks noGrp="1"/>
          </p:cNvSpPr>
          <p:nvPr>
            <p:ph type="title" idx="3" hasCustomPrompt="1"/>
          </p:nvPr>
        </p:nvSpPr>
        <p:spPr>
          <a:xfrm>
            <a:off x="1677734" y="2749289"/>
            <a:ext cx="1253333"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5867">
                <a:solidFill>
                  <a:schemeClr val="lt1"/>
                </a:solidFill>
              </a:defRPr>
            </a:lvl1pPr>
            <a:lvl2pPr lvl="1" algn="ctr" rtl="0">
              <a:spcBef>
                <a:spcPts val="0"/>
              </a:spcBef>
              <a:spcAft>
                <a:spcPts val="0"/>
              </a:spcAft>
              <a:buSzPts val="2000"/>
              <a:buNone/>
              <a:defRPr sz="3556"/>
            </a:lvl2pPr>
            <a:lvl3pPr lvl="2" algn="ctr" rtl="0">
              <a:spcBef>
                <a:spcPts val="0"/>
              </a:spcBef>
              <a:spcAft>
                <a:spcPts val="0"/>
              </a:spcAft>
              <a:buSzPts val="2000"/>
              <a:buNone/>
              <a:defRPr sz="3556"/>
            </a:lvl3pPr>
            <a:lvl4pPr lvl="3" algn="ctr" rtl="0">
              <a:spcBef>
                <a:spcPts val="0"/>
              </a:spcBef>
              <a:spcAft>
                <a:spcPts val="0"/>
              </a:spcAft>
              <a:buSzPts val="2000"/>
              <a:buNone/>
              <a:defRPr sz="3556"/>
            </a:lvl4pPr>
            <a:lvl5pPr lvl="4" algn="ctr" rtl="0">
              <a:spcBef>
                <a:spcPts val="0"/>
              </a:spcBef>
              <a:spcAft>
                <a:spcPts val="0"/>
              </a:spcAft>
              <a:buSzPts val="2000"/>
              <a:buNone/>
              <a:defRPr sz="3556"/>
            </a:lvl5pPr>
            <a:lvl6pPr lvl="5" algn="ctr" rtl="0">
              <a:spcBef>
                <a:spcPts val="0"/>
              </a:spcBef>
              <a:spcAft>
                <a:spcPts val="0"/>
              </a:spcAft>
              <a:buSzPts val="2000"/>
              <a:buNone/>
              <a:defRPr sz="3556"/>
            </a:lvl6pPr>
            <a:lvl7pPr lvl="6" algn="ctr" rtl="0">
              <a:spcBef>
                <a:spcPts val="0"/>
              </a:spcBef>
              <a:spcAft>
                <a:spcPts val="0"/>
              </a:spcAft>
              <a:buSzPts val="2000"/>
              <a:buNone/>
              <a:defRPr sz="3556"/>
            </a:lvl7pPr>
            <a:lvl8pPr lvl="7" algn="ctr" rtl="0">
              <a:spcBef>
                <a:spcPts val="0"/>
              </a:spcBef>
              <a:spcAft>
                <a:spcPts val="0"/>
              </a:spcAft>
              <a:buSzPts val="2000"/>
              <a:buNone/>
              <a:defRPr sz="3556"/>
            </a:lvl8pPr>
            <a:lvl9pPr lvl="8" algn="ctr" rtl="0">
              <a:spcBef>
                <a:spcPts val="0"/>
              </a:spcBef>
              <a:spcAft>
                <a:spcPts val="0"/>
              </a:spcAft>
              <a:buSzPts val="2000"/>
              <a:buNone/>
              <a:defRPr sz="3556"/>
            </a:lvl9pPr>
          </a:lstStyle>
          <a:p>
            <a:r>
              <a:t>xx%</a:t>
            </a:r>
          </a:p>
        </p:txBody>
      </p:sp>
      <p:sp>
        <p:nvSpPr>
          <p:cNvPr id="718" name="Google Shape;718;p13"/>
          <p:cNvSpPr txBox="1">
            <a:spLocks noGrp="1"/>
          </p:cNvSpPr>
          <p:nvPr>
            <p:ph type="title" idx="4"/>
          </p:nvPr>
        </p:nvSpPr>
        <p:spPr>
          <a:xfrm>
            <a:off x="10036311" y="2464756"/>
            <a:ext cx="4019733" cy="7733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719" name="Google Shape;719;p13"/>
          <p:cNvSpPr txBox="1">
            <a:spLocks noGrp="1"/>
          </p:cNvSpPr>
          <p:nvPr>
            <p:ph type="subTitle" idx="5"/>
          </p:nvPr>
        </p:nvSpPr>
        <p:spPr>
          <a:xfrm>
            <a:off x="10036311" y="3273904"/>
            <a:ext cx="4019733"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0" name="Google Shape;720;p13"/>
          <p:cNvSpPr txBox="1">
            <a:spLocks noGrp="1"/>
          </p:cNvSpPr>
          <p:nvPr>
            <p:ph type="title" idx="6" hasCustomPrompt="1"/>
          </p:nvPr>
        </p:nvSpPr>
        <p:spPr>
          <a:xfrm>
            <a:off x="8403444" y="2749289"/>
            <a:ext cx="1253333"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5867">
                <a:solidFill>
                  <a:schemeClr val="lt1"/>
                </a:solidFill>
              </a:defRPr>
            </a:lvl1pPr>
            <a:lvl2pPr lvl="1" algn="ctr" rtl="0">
              <a:spcBef>
                <a:spcPts val="0"/>
              </a:spcBef>
              <a:spcAft>
                <a:spcPts val="0"/>
              </a:spcAft>
              <a:buSzPts val="2000"/>
              <a:buNone/>
              <a:defRPr sz="3556"/>
            </a:lvl2pPr>
            <a:lvl3pPr lvl="2" algn="ctr" rtl="0">
              <a:spcBef>
                <a:spcPts val="0"/>
              </a:spcBef>
              <a:spcAft>
                <a:spcPts val="0"/>
              </a:spcAft>
              <a:buSzPts val="2000"/>
              <a:buNone/>
              <a:defRPr sz="3556"/>
            </a:lvl3pPr>
            <a:lvl4pPr lvl="3" algn="ctr" rtl="0">
              <a:spcBef>
                <a:spcPts val="0"/>
              </a:spcBef>
              <a:spcAft>
                <a:spcPts val="0"/>
              </a:spcAft>
              <a:buSzPts val="2000"/>
              <a:buNone/>
              <a:defRPr sz="3556"/>
            </a:lvl4pPr>
            <a:lvl5pPr lvl="4" algn="ctr" rtl="0">
              <a:spcBef>
                <a:spcPts val="0"/>
              </a:spcBef>
              <a:spcAft>
                <a:spcPts val="0"/>
              </a:spcAft>
              <a:buSzPts val="2000"/>
              <a:buNone/>
              <a:defRPr sz="3556"/>
            </a:lvl5pPr>
            <a:lvl6pPr lvl="5" algn="ctr" rtl="0">
              <a:spcBef>
                <a:spcPts val="0"/>
              </a:spcBef>
              <a:spcAft>
                <a:spcPts val="0"/>
              </a:spcAft>
              <a:buSzPts val="2000"/>
              <a:buNone/>
              <a:defRPr sz="3556"/>
            </a:lvl6pPr>
            <a:lvl7pPr lvl="6" algn="ctr" rtl="0">
              <a:spcBef>
                <a:spcPts val="0"/>
              </a:spcBef>
              <a:spcAft>
                <a:spcPts val="0"/>
              </a:spcAft>
              <a:buSzPts val="2000"/>
              <a:buNone/>
              <a:defRPr sz="3556"/>
            </a:lvl7pPr>
            <a:lvl8pPr lvl="7" algn="ctr" rtl="0">
              <a:spcBef>
                <a:spcPts val="0"/>
              </a:spcBef>
              <a:spcAft>
                <a:spcPts val="0"/>
              </a:spcAft>
              <a:buSzPts val="2000"/>
              <a:buNone/>
              <a:defRPr sz="3556"/>
            </a:lvl8pPr>
            <a:lvl9pPr lvl="8" algn="ctr" rtl="0">
              <a:spcBef>
                <a:spcPts val="0"/>
              </a:spcBef>
              <a:spcAft>
                <a:spcPts val="0"/>
              </a:spcAft>
              <a:buSzPts val="2000"/>
              <a:buNone/>
              <a:defRPr sz="3556"/>
            </a:lvl9pPr>
          </a:lstStyle>
          <a:p>
            <a:r>
              <a:t>xx%</a:t>
            </a:r>
          </a:p>
        </p:txBody>
      </p:sp>
      <p:sp>
        <p:nvSpPr>
          <p:cNvPr id="721" name="Google Shape;721;p13"/>
          <p:cNvSpPr txBox="1">
            <a:spLocks noGrp="1"/>
          </p:cNvSpPr>
          <p:nvPr>
            <p:ph type="title" idx="7"/>
          </p:nvPr>
        </p:nvSpPr>
        <p:spPr>
          <a:xfrm>
            <a:off x="4312066" y="5565019"/>
            <a:ext cx="4019733" cy="7733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722" name="Google Shape;722;p13"/>
          <p:cNvSpPr txBox="1">
            <a:spLocks noGrp="1"/>
          </p:cNvSpPr>
          <p:nvPr>
            <p:ph type="subTitle" idx="8"/>
          </p:nvPr>
        </p:nvSpPr>
        <p:spPr>
          <a:xfrm>
            <a:off x="4312045" y="6374133"/>
            <a:ext cx="4019733"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3" name="Google Shape;723;p13"/>
          <p:cNvSpPr txBox="1">
            <a:spLocks noGrp="1"/>
          </p:cNvSpPr>
          <p:nvPr>
            <p:ph type="title" idx="9" hasCustomPrompt="1"/>
          </p:nvPr>
        </p:nvSpPr>
        <p:spPr>
          <a:xfrm>
            <a:off x="2686089" y="5849511"/>
            <a:ext cx="1253333"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5867">
                <a:solidFill>
                  <a:schemeClr val="lt1"/>
                </a:solidFill>
              </a:defRPr>
            </a:lvl1pPr>
            <a:lvl2pPr lvl="1" algn="ctr" rtl="0">
              <a:spcBef>
                <a:spcPts val="0"/>
              </a:spcBef>
              <a:spcAft>
                <a:spcPts val="0"/>
              </a:spcAft>
              <a:buSzPts val="2000"/>
              <a:buNone/>
              <a:defRPr sz="3556"/>
            </a:lvl2pPr>
            <a:lvl3pPr lvl="2" algn="ctr" rtl="0">
              <a:spcBef>
                <a:spcPts val="0"/>
              </a:spcBef>
              <a:spcAft>
                <a:spcPts val="0"/>
              </a:spcAft>
              <a:buSzPts val="2000"/>
              <a:buNone/>
              <a:defRPr sz="3556"/>
            </a:lvl3pPr>
            <a:lvl4pPr lvl="3" algn="ctr" rtl="0">
              <a:spcBef>
                <a:spcPts val="0"/>
              </a:spcBef>
              <a:spcAft>
                <a:spcPts val="0"/>
              </a:spcAft>
              <a:buSzPts val="2000"/>
              <a:buNone/>
              <a:defRPr sz="3556"/>
            </a:lvl4pPr>
            <a:lvl5pPr lvl="4" algn="ctr" rtl="0">
              <a:spcBef>
                <a:spcPts val="0"/>
              </a:spcBef>
              <a:spcAft>
                <a:spcPts val="0"/>
              </a:spcAft>
              <a:buSzPts val="2000"/>
              <a:buNone/>
              <a:defRPr sz="3556"/>
            </a:lvl5pPr>
            <a:lvl6pPr lvl="5" algn="ctr" rtl="0">
              <a:spcBef>
                <a:spcPts val="0"/>
              </a:spcBef>
              <a:spcAft>
                <a:spcPts val="0"/>
              </a:spcAft>
              <a:buSzPts val="2000"/>
              <a:buNone/>
              <a:defRPr sz="3556"/>
            </a:lvl6pPr>
            <a:lvl7pPr lvl="6" algn="ctr" rtl="0">
              <a:spcBef>
                <a:spcPts val="0"/>
              </a:spcBef>
              <a:spcAft>
                <a:spcPts val="0"/>
              </a:spcAft>
              <a:buSzPts val="2000"/>
              <a:buNone/>
              <a:defRPr sz="3556"/>
            </a:lvl7pPr>
            <a:lvl8pPr lvl="7" algn="ctr" rtl="0">
              <a:spcBef>
                <a:spcPts val="0"/>
              </a:spcBef>
              <a:spcAft>
                <a:spcPts val="0"/>
              </a:spcAft>
              <a:buSzPts val="2000"/>
              <a:buNone/>
              <a:defRPr sz="3556"/>
            </a:lvl8pPr>
            <a:lvl9pPr lvl="8" algn="ctr" rtl="0">
              <a:spcBef>
                <a:spcPts val="0"/>
              </a:spcBef>
              <a:spcAft>
                <a:spcPts val="0"/>
              </a:spcAft>
              <a:buSzPts val="2000"/>
              <a:buNone/>
              <a:defRPr sz="3556"/>
            </a:lvl9pPr>
          </a:lstStyle>
          <a:p>
            <a:r>
              <a:t>xx%</a:t>
            </a:r>
          </a:p>
        </p:txBody>
      </p:sp>
      <p:sp>
        <p:nvSpPr>
          <p:cNvPr id="724" name="Google Shape;724;p13"/>
          <p:cNvSpPr txBox="1">
            <a:spLocks noGrp="1"/>
          </p:cNvSpPr>
          <p:nvPr>
            <p:ph type="title" idx="13"/>
          </p:nvPr>
        </p:nvSpPr>
        <p:spPr>
          <a:xfrm>
            <a:off x="11044667" y="5564978"/>
            <a:ext cx="4019733" cy="7733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725" name="Google Shape;725;p13"/>
          <p:cNvSpPr txBox="1">
            <a:spLocks noGrp="1"/>
          </p:cNvSpPr>
          <p:nvPr>
            <p:ph type="subTitle" idx="14"/>
          </p:nvPr>
        </p:nvSpPr>
        <p:spPr>
          <a:xfrm>
            <a:off x="11044667" y="6374126"/>
            <a:ext cx="4019733"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6" name="Google Shape;726;p13"/>
          <p:cNvSpPr txBox="1">
            <a:spLocks noGrp="1"/>
          </p:cNvSpPr>
          <p:nvPr>
            <p:ph type="title" idx="15" hasCustomPrompt="1"/>
          </p:nvPr>
        </p:nvSpPr>
        <p:spPr>
          <a:xfrm>
            <a:off x="9411799" y="5849511"/>
            <a:ext cx="1253333"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5867">
                <a:solidFill>
                  <a:schemeClr val="lt1"/>
                </a:solidFill>
              </a:defRPr>
            </a:lvl1pPr>
            <a:lvl2pPr lvl="1" algn="ctr" rtl="0">
              <a:spcBef>
                <a:spcPts val="0"/>
              </a:spcBef>
              <a:spcAft>
                <a:spcPts val="0"/>
              </a:spcAft>
              <a:buSzPts val="2000"/>
              <a:buNone/>
              <a:defRPr sz="3556"/>
            </a:lvl2pPr>
            <a:lvl3pPr lvl="2" algn="ctr" rtl="0">
              <a:spcBef>
                <a:spcPts val="0"/>
              </a:spcBef>
              <a:spcAft>
                <a:spcPts val="0"/>
              </a:spcAft>
              <a:buSzPts val="2000"/>
              <a:buNone/>
              <a:defRPr sz="3556"/>
            </a:lvl3pPr>
            <a:lvl4pPr lvl="3" algn="ctr" rtl="0">
              <a:spcBef>
                <a:spcPts val="0"/>
              </a:spcBef>
              <a:spcAft>
                <a:spcPts val="0"/>
              </a:spcAft>
              <a:buSzPts val="2000"/>
              <a:buNone/>
              <a:defRPr sz="3556"/>
            </a:lvl4pPr>
            <a:lvl5pPr lvl="4" algn="ctr" rtl="0">
              <a:spcBef>
                <a:spcPts val="0"/>
              </a:spcBef>
              <a:spcAft>
                <a:spcPts val="0"/>
              </a:spcAft>
              <a:buSzPts val="2000"/>
              <a:buNone/>
              <a:defRPr sz="3556"/>
            </a:lvl5pPr>
            <a:lvl6pPr lvl="5" algn="ctr" rtl="0">
              <a:spcBef>
                <a:spcPts val="0"/>
              </a:spcBef>
              <a:spcAft>
                <a:spcPts val="0"/>
              </a:spcAft>
              <a:buSzPts val="2000"/>
              <a:buNone/>
              <a:defRPr sz="3556"/>
            </a:lvl6pPr>
            <a:lvl7pPr lvl="6" algn="ctr" rtl="0">
              <a:spcBef>
                <a:spcPts val="0"/>
              </a:spcBef>
              <a:spcAft>
                <a:spcPts val="0"/>
              </a:spcAft>
              <a:buSzPts val="2000"/>
              <a:buNone/>
              <a:defRPr sz="3556"/>
            </a:lvl7pPr>
            <a:lvl8pPr lvl="7" algn="ctr" rtl="0">
              <a:spcBef>
                <a:spcPts val="0"/>
              </a:spcBef>
              <a:spcAft>
                <a:spcPts val="0"/>
              </a:spcAft>
              <a:buSzPts val="2000"/>
              <a:buNone/>
              <a:defRPr sz="3556"/>
            </a:lvl8pPr>
            <a:lvl9pPr lvl="8" algn="ctr" rtl="0">
              <a:spcBef>
                <a:spcPts val="0"/>
              </a:spcBef>
              <a:spcAft>
                <a:spcPts val="0"/>
              </a:spcAft>
              <a:buSzPts val="2000"/>
              <a:buNone/>
              <a:defRPr sz="3556"/>
            </a:lvl9pPr>
          </a:lstStyle>
          <a:p>
            <a:r>
              <a:t>xx%</a:t>
            </a:r>
          </a:p>
        </p:txBody>
      </p:sp>
      <p:grpSp>
        <p:nvGrpSpPr>
          <p:cNvPr id="727" name="Google Shape;727;p13"/>
          <p:cNvGrpSpPr/>
          <p:nvPr/>
        </p:nvGrpSpPr>
        <p:grpSpPr>
          <a:xfrm rot="-2390044">
            <a:off x="-434787" y="7342445"/>
            <a:ext cx="1955612" cy="1840937"/>
            <a:chOff x="3611750" y="1496100"/>
            <a:chExt cx="821550" cy="773375"/>
          </a:xfrm>
        </p:grpSpPr>
        <p:sp>
          <p:nvSpPr>
            <p:cNvPr id="728" name="Google Shape;728;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9" name="Google Shape;729;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0" name="Google Shape;730;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1" name="Google Shape;731;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2" name="Google Shape;732;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3" name="Google Shape;733;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4" name="Google Shape;734;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5" name="Google Shape;735;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6" name="Google Shape;736;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7" name="Google Shape;737;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8" name="Google Shape;738;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9" name="Google Shape;739;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0" name="Google Shape;740;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1" name="Google Shape;741;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2" name="Google Shape;742;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3" name="Google Shape;743;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4" name="Google Shape;744;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45" name="Google Shape;745;p13"/>
          <p:cNvGrpSpPr/>
          <p:nvPr/>
        </p:nvGrpSpPr>
        <p:grpSpPr>
          <a:xfrm>
            <a:off x="-398444" y="8134296"/>
            <a:ext cx="2969264" cy="2795148"/>
            <a:chOff x="3611750" y="1496100"/>
            <a:chExt cx="821550" cy="773375"/>
          </a:xfrm>
        </p:grpSpPr>
        <p:sp>
          <p:nvSpPr>
            <p:cNvPr id="746" name="Google Shape;746;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7" name="Google Shape;747;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8" name="Google Shape;748;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9" name="Google Shape;749;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0" name="Google Shape;750;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1" name="Google Shape;751;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2" name="Google Shape;752;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3" name="Google Shape;753;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4" name="Google Shape;754;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5" name="Google Shape;755;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6" name="Google Shape;756;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7" name="Google Shape;757;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8" name="Google Shape;758;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9" name="Google Shape;759;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0" name="Google Shape;760;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1" name="Google Shape;761;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2" name="Google Shape;762;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63" name="Google Shape;763;p13"/>
          <p:cNvGrpSpPr/>
          <p:nvPr/>
        </p:nvGrpSpPr>
        <p:grpSpPr>
          <a:xfrm rot="10381071">
            <a:off x="14235384" y="-395274"/>
            <a:ext cx="1684695" cy="3053506"/>
            <a:chOff x="5329525" y="1305350"/>
            <a:chExt cx="595325" cy="1079025"/>
          </a:xfrm>
        </p:grpSpPr>
        <p:sp>
          <p:nvSpPr>
            <p:cNvPr id="764" name="Google Shape;764;p1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5" name="Google Shape;765;p1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6" name="Google Shape;766;p1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7" name="Google Shape;767;p1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8" name="Google Shape;768;p1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9" name="Google Shape;769;p1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0" name="Google Shape;770;p1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1" name="Google Shape;771;p1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2" name="Google Shape;772;p1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3" name="Google Shape;773;p1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74" name="Google Shape;774;p13"/>
          <p:cNvGrpSpPr/>
          <p:nvPr/>
        </p:nvGrpSpPr>
        <p:grpSpPr>
          <a:xfrm rot="4751213">
            <a:off x="-434784" y="-244294"/>
            <a:ext cx="1955616" cy="1840940"/>
            <a:chOff x="3611750" y="1496100"/>
            <a:chExt cx="821550" cy="773375"/>
          </a:xfrm>
        </p:grpSpPr>
        <p:sp>
          <p:nvSpPr>
            <p:cNvPr id="775" name="Google Shape;775;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6" name="Google Shape;776;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7" name="Google Shape;777;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8" name="Google Shape;778;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9" name="Google Shape;779;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0" name="Google Shape;780;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1" name="Google Shape;781;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2" name="Google Shape;782;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3" name="Google Shape;783;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4" name="Google Shape;784;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5" name="Google Shape;785;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6" name="Google Shape;786;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7" name="Google Shape;787;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8" name="Google Shape;788;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9" name="Google Shape;789;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0" name="Google Shape;790;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1" name="Google Shape;791;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92" name="Google Shape;792;p13"/>
          <p:cNvGrpSpPr/>
          <p:nvPr/>
        </p:nvGrpSpPr>
        <p:grpSpPr>
          <a:xfrm rot="-9096855" flipH="1">
            <a:off x="14609428" y="-1171717"/>
            <a:ext cx="2541449" cy="4606368"/>
            <a:chOff x="5329525" y="1305350"/>
            <a:chExt cx="595325" cy="1079025"/>
          </a:xfrm>
        </p:grpSpPr>
        <p:sp>
          <p:nvSpPr>
            <p:cNvPr id="793" name="Google Shape;793;p1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4" name="Google Shape;794;p1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5" name="Google Shape;795;p1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6" name="Google Shape;796;p1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7" name="Google Shape;797;p1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8" name="Google Shape;798;p1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9" name="Google Shape;799;p1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0" name="Google Shape;800;p1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1" name="Google Shape;801;p1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2" name="Google Shape;802;p1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87436343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803"/>
        <p:cNvGrpSpPr/>
        <p:nvPr/>
      </p:nvGrpSpPr>
      <p:grpSpPr>
        <a:xfrm>
          <a:off x="0" y="0"/>
          <a:ext cx="0" cy="0"/>
          <a:chOff x="0" y="0"/>
          <a:chExt cx="0" cy="0"/>
        </a:xfrm>
      </p:grpSpPr>
      <p:sp>
        <p:nvSpPr>
          <p:cNvPr id="804" name="Google Shape;804;p14"/>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805" name="Google Shape;805;p14"/>
          <p:cNvGrpSpPr/>
          <p:nvPr/>
        </p:nvGrpSpPr>
        <p:grpSpPr>
          <a:xfrm>
            <a:off x="-487462" y="-11126"/>
            <a:ext cx="2060958" cy="1940105"/>
            <a:chOff x="3611750" y="1496100"/>
            <a:chExt cx="821550" cy="773375"/>
          </a:xfrm>
        </p:grpSpPr>
        <p:sp>
          <p:nvSpPr>
            <p:cNvPr id="806" name="Google Shape;806;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7" name="Google Shape;807;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8" name="Google Shape;808;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9" name="Google Shape;809;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0" name="Google Shape;810;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1" name="Google Shape;811;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2" name="Google Shape;812;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3" name="Google Shape;813;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4" name="Google Shape;814;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5" name="Google Shape;815;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6" name="Google Shape;816;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7" name="Google Shape;817;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8" name="Google Shape;818;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9" name="Google Shape;819;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0" name="Google Shape;820;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1" name="Google Shape;821;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2" name="Google Shape;822;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23" name="Google Shape;823;p14"/>
          <p:cNvGrpSpPr/>
          <p:nvPr/>
        </p:nvGrpSpPr>
        <p:grpSpPr>
          <a:xfrm rot="-4503473">
            <a:off x="15240838" y="6717258"/>
            <a:ext cx="1411575" cy="1328802"/>
            <a:chOff x="3611750" y="1496100"/>
            <a:chExt cx="821550" cy="773375"/>
          </a:xfrm>
        </p:grpSpPr>
        <p:sp>
          <p:nvSpPr>
            <p:cNvPr id="824" name="Google Shape;824;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5" name="Google Shape;825;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6" name="Google Shape;826;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7" name="Google Shape;827;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8" name="Google Shape;828;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9" name="Google Shape;829;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0" name="Google Shape;830;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1" name="Google Shape;831;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2" name="Google Shape;832;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3" name="Google Shape;833;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4" name="Google Shape;834;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5" name="Google Shape;835;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6" name="Google Shape;836;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7" name="Google Shape;837;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8" name="Google Shape;838;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9" name="Google Shape;839;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0" name="Google Shape;840;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41" name="Google Shape;841;p14"/>
          <p:cNvGrpSpPr/>
          <p:nvPr/>
        </p:nvGrpSpPr>
        <p:grpSpPr>
          <a:xfrm rot="-4503338">
            <a:off x="14651214" y="7542315"/>
            <a:ext cx="1955637" cy="1840962"/>
            <a:chOff x="3611750" y="1496100"/>
            <a:chExt cx="821550" cy="773375"/>
          </a:xfrm>
        </p:grpSpPr>
        <p:sp>
          <p:nvSpPr>
            <p:cNvPr id="842" name="Google Shape;842;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3" name="Google Shape;843;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4" name="Google Shape;844;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5" name="Google Shape;845;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6" name="Google Shape;846;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7" name="Google Shape;847;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8" name="Google Shape;848;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9" name="Google Shape;849;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0" name="Google Shape;850;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1" name="Google Shape;851;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2" name="Google Shape;852;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3" name="Google Shape;853;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4" name="Google Shape;854;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5" name="Google Shape;855;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6" name="Google Shape;856;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7" name="Google Shape;857;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8" name="Google Shape;858;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60288365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859"/>
        <p:cNvGrpSpPr/>
        <p:nvPr/>
      </p:nvGrpSpPr>
      <p:grpSpPr>
        <a:xfrm>
          <a:off x="0" y="0"/>
          <a:ext cx="0" cy="0"/>
          <a:chOff x="0" y="0"/>
          <a:chExt cx="0" cy="0"/>
        </a:xfrm>
      </p:grpSpPr>
      <p:sp>
        <p:nvSpPr>
          <p:cNvPr id="860" name="Google Shape;860;p15"/>
          <p:cNvSpPr txBox="1">
            <a:spLocks noGrp="1"/>
          </p:cNvSpPr>
          <p:nvPr>
            <p:ph type="title"/>
          </p:nvPr>
        </p:nvSpPr>
        <p:spPr>
          <a:xfrm>
            <a:off x="1267867" y="5271156"/>
            <a:ext cx="8234667" cy="945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556"/>
            </a:lvl1pPr>
            <a:lvl2pPr lvl="1" algn="ctr" rtl="0">
              <a:spcBef>
                <a:spcPts val="0"/>
              </a:spcBef>
              <a:spcAft>
                <a:spcPts val="0"/>
              </a:spcAft>
              <a:buSzPts val="3000"/>
              <a:buNone/>
              <a:defRPr sz="5333"/>
            </a:lvl2pPr>
            <a:lvl3pPr lvl="2" algn="ctr" rtl="0">
              <a:spcBef>
                <a:spcPts val="0"/>
              </a:spcBef>
              <a:spcAft>
                <a:spcPts val="0"/>
              </a:spcAft>
              <a:buSzPts val="3000"/>
              <a:buNone/>
              <a:defRPr sz="5333"/>
            </a:lvl3pPr>
            <a:lvl4pPr lvl="3" algn="ctr" rtl="0">
              <a:spcBef>
                <a:spcPts val="0"/>
              </a:spcBef>
              <a:spcAft>
                <a:spcPts val="0"/>
              </a:spcAft>
              <a:buSzPts val="3000"/>
              <a:buNone/>
              <a:defRPr sz="5333"/>
            </a:lvl4pPr>
            <a:lvl5pPr lvl="4" algn="ctr" rtl="0">
              <a:spcBef>
                <a:spcPts val="0"/>
              </a:spcBef>
              <a:spcAft>
                <a:spcPts val="0"/>
              </a:spcAft>
              <a:buSzPts val="3000"/>
              <a:buNone/>
              <a:defRPr sz="5333"/>
            </a:lvl5pPr>
            <a:lvl6pPr lvl="5" algn="ctr" rtl="0">
              <a:spcBef>
                <a:spcPts val="0"/>
              </a:spcBef>
              <a:spcAft>
                <a:spcPts val="0"/>
              </a:spcAft>
              <a:buSzPts val="3000"/>
              <a:buNone/>
              <a:defRPr sz="5333"/>
            </a:lvl6pPr>
            <a:lvl7pPr lvl="6" algn="ctr" rtl="0">
              <a:spcBef>
                <a:spcPts val="0"/>
              </a:spcBef>
              <a:spcAft>
                <a:spcPts val="0"/>
              </a:spcAft>
              <a:buSzPts val="3000"/>
              <a:buNone/>
              <a:defRPr sz="5333"/>
            </a:lvl7pPr>
            <a:lvl8pPr lvl="7" algn="ctr" rtl="0">
              <a:spcBef>
                <a:spcPts val="0"/>
              </a:spcBef>
              <a:spcAft>
                <a:spcPts val="0"/>
              </a:spcAft>
              <a:buSzPts val="3000"/>
              <a:buNone/>
              <a:defRPr sz="5333"/>
            </a:lvl8pPr>
            <a:lvl9pPr lvl="8" algn="ctr" rtl="0">
              <a:spcBef>
                <a:spcPts val="0"/>
              </a:spcBef>
              <a:spcAft>
                <a:spcPts val="0"/>
              </a:spcAft>
              <a:buSzPts val="3000"/>
              <a:buNone/>
              <a:defRPr sz="5333"/>
            </a:lvl9pPr>
          </a:lstStyle>
          <a:p>
            <a:endParaRPr/>
          </a:p>
        </p:txBody>
      </p:sp>
      <p:sp>
        <p:nvSpPr>
          <p:cNvPr id="861" name="Google Shape;861;p15"/>
          <p:cNvSpPr txBox="1">
            <a:spLocks noGrp="1"/>
          </p:cNvSpPr>
          <p:nvPr>
            <p:ph type="subTitle" idx="1"/>
          </p:nvPr>
        </p:nvSpPr>
        <p:spPr>
          <a:xfrm>
            <a:off x="1267733" y="2418978"/>
            <a:ext cx="8234667" cy="26282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3000"/>
              <a:buNone/>
              <a:defRPr sz="4445"/>
            </a:lvl1pPr>
            <a:lvl2pPr lvl="1" algn="ctr" rtl="0">
              <a:lnSpc>
                <a:spcPct val="100000"/>
              </a:lnSpc>
              <a:spcBef>
                <a:spcPts val="0"/>
              </a:spcBef>
              <a:spcAft>
                <a:spcPts val="0"/>
              </a:spcAft>
              <a:buSzPts val="3000"/>
              <a:buNone/>
              <a:defRPr sz="5333"/>
            </a:lvl2pPr>
            <a:lvl3pPr lvl="2" algn="ctr" rtl="0">
              <a:lnSpc>
                <a:spcPct val="100000"/>
              </a:lnSpc>
              <a:spcBef>
                <a:spcPts val="0"/>
              </a:spcBef>
              <a:spcAft>
                <a:spcPts val="0"/>
              </a:spcAft>
              <a:buSzPts val="3000"/>
              <a:buNone/>
              <a:defRPr sz="5333"/>
            </a:lvl3pPr>
            <a:lvl4pPr lvl="3" algn="ctr" rtl="0">
              <a:lnSpc>
                <a:spcPct val="100000"/>
              </a:lnSpc>
              <a:spcBef>
                <a:spcPts val="0"/>
              </a:spcBef>
              <a:spcAft>
                <a:spcPts val="0"/>
              </a:spcAft>
              <a:buSzPts val="3000"/>
              <a:buNone/>
              <a:defRPr sz="5333"/>
            </a:lvl4pPr>
            <a:lvl5pPr lvl="4" algn="ctr" rtl="0">
              <a:lnSpc>
                <a:spcPct val="100000"/>
              </a:lnSpc>
              <a:spcBef>
                <a:spcPts val="0"/>
              </a:spcBef>
              <a:spcAft>
                <a:spcPts val="0"/>
              </a:spcAft>
              <a:buSzPts val="3000"/>
              <a:buNone/>
              <a:defRPr sz="5333"/>
            </a:lvl5pPr>
            <a:lvl6pPr lvl="5" algn="ctr" rtl="0">
              <a:lnSpc>
                <a:spcPct val="100000"/>
              </a:lnSpc>
              <a:spcBef>
                <a:spcPts val="0"/>
              </a:spcBef>
              <a:spcAft>
                <a:spcPts val="0"/>
              </a:spcAft>
              <a:buSzPts val="3000"/>
              <a:buNone/>
              <a:defRPr sz="5333"/>
            </a:lvl6pPr>
            <a:lvl7pPr lvl="6" algn="ctr" rtl="0">
              <a:lnSpc>
                <a:spcPct val="100000"/>
              </a:lnSpc>
              <a:spcBef>
                <a:spcPts val="0"/>
              </a:spcBef>
              <a:spcAft>
                <a:spcPts val="0"/>
              </a:spcAft>
              <a:buSzPts val="3000"/>
              <a:buNone/>
              <a:defRPr sz="5333"/>
            </a:lvl7pPr>
            <a:lvl8pPr lvl="7" algn="ctr" rtl="0">
              <a:lnSpc>
                <a:spcPct val="100000"/>
              </a:lnSpc>
              <a:spcBef>
                <a:spcPts val="0"/>
              </a:spcBef>
              <a:spcAft>
                <a:spcPts val="0"/>
              </a:spcAft>
              <a:buSzPts val="3000"/>
              <a:buNone/>
              <a:defRPr sz="5333"/>
            </a:lvl8pPr>
            <a:lvl9pPr lvl="8" algn="ctr" rtl="0">
              <a:lnSpc>
                <a:spcPct val="100000"/>
              </a:lnSpc>
              <a:spcBef>
                <a:spcPts val="0"/>
              </a:spcBef>
              <a:spcAft>
                <a:spcPts val="0"/>
              </a:spcAft>
              <a:buSzPts val="3000"/>
              <a:buNone/>
              <a:defRPr sz="5333"/>
            </a:lvl9pPr>
          </a:lstStyle>
          <a:p>
            <a:endParaRPr/>
          </a:p>
        </p:txBody>
      </p:sp>
      <p:grpSp>
        <p:nvGrpSpPr>
          <p:cNvPr id="862" name="Google Shape;862;p15"/>
          <p:cNvGrpSpPr/>
          <p:nvPr/>
        </p:nvGrpSpPr>
        <p:grpSpPr>
          <a:xfrm rot="-2390044">
            <a:off x="-434787" y="7342445"/>
            <a:ext cx="1955612" cy="1840937"/>
            <a:chOff x="3611750" y="1496100"/>
            <a:chExt cx="821550" cy="773375"/>
          </a:xfrm>
        </p:grpSpPr>
        <p:sp>
          <p:nvSpPr>
            <p:cNvPr id="863" name="Google Shape;863;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4" name="Google Shape;864;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5" name="Google Shape;865;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6" name="Google Shape;866;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7" name="Google Shape;867;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8" name="Google Shape;868;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9" name="Google Shape;869;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0" name="Google Shape;870;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1" name="Google Shape;871;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2" name="Google Shape;872;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3" name="Google Shape;873;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4" name="Google Shape;874;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5" name="Google Shape;875;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6" name="Google Shape;876;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7" name="Google Shape;877;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8" name="Google Shape;878;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9" name="Google Shape;879;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80" name="Google Shape;880;p15"/>
          <p:cNvGrpSpPr/>
          <p:nvPr/>
        </p:nvGrpSpPr>
        <p:grpSpPr>
          <a:xfrm>
            <a:off x="-398444" y="7381852"/>
            <a:ext cx="2969264" cy="2795148"/>
            <a:chOff x="3611750" y="1496100"/>
            <a:chExt cx="821550" cy="773375"/>
          </a:xfrm>
        </p:grpSpPr>
        <p:sp>
          <p:nvSpPr>
            <p:cNvPr id="881" name="Google Shape;881;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2" name="Google Shape;882;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3" name="Google Shape;883;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4" name="Google Shape;884;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5" name="Google Shape;885;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6" name="Google Shape;886;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7" name="Google Shape;887;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8" name="Google Shape;888;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9" name="Google Shape;889;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0" name="Google Shape;890;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1" name="Google Shape;891;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2" name="Google Shape;892;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3" name="Google Shape;893;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4" name="Google Shape;894;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5" name="Google Shape;895;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6" name="Google Shape;896;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7" name="Google Shape;897;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98" name="Google Shape;898;p15"/>
          <p:cNvGrpSpPr/>
          <p:nvPr/>
        </p:nvGrpSpPr>
        <p:grpSpPr>
          <a:xfrm rot="856444">
            <a:off x="13945000" y="6689724"/>
            <a:ext cx="3159330" cy="3146380"/>
            <a:chOff x="4532700" y="3320475"/>
            <a:chExt cx="647125" cy="644450"/>
          </a:xfrm>
        </p:grpSpPr>
        <p:sp>
          <p:nvSpPr>
            <p:cNvPr id="899" name="Google Shape;899;p15"/>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0" name="Google Shape;900;p15"/>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1" name="Google Shape;901;p15"/>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2" name="Google Shape;902;p15"/>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3" name="Google Shape;903;p15"/>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4" name="Google Shape;904;p15"/>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5" name="Google Shape;905;p15"/>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6" name="Google Shape;906;p15"/>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7" name="Google Shape;907;p15"/>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8" name="Google Shape;908;p15"/>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9" name="Google Shape;909;p15"/>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0" name="Google Shape;910;p15"/>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1" name="Google Shape;911;p15"/>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2" name="Google Shape;912;p15"/>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3" name="Google Shape;913;p15"/>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4" name="Google Shape;914;p15"/>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5" name="Google Shape;915;p15"/>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16" name="Google Shape;916;p15"/>
          <p:cNvGrpSpPr/>
          <p:nvPr/>
        </p:nvGrpSpPr>
        <p:grpSpPr>
          <a:xfrm>
            <a:off x="-487462" y="-11126"/>
            <a:ext cx="2060958" cy="1940105"/>
            <a:chOff x="3611750" y="1496100"/>
            <a:chExt cx="821550" cy="773375"/>
          </a:xfrm>
        </p:grpSpPr>
        <p:sp>
          <p:nvSpPr>
            <p:cNvPr id="917" name="Google Shape;917;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8" name="Google Shape;918;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9" name="Google Shape;919;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0" name="Google Shape;920;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1" name="Google Shape;921;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2" name="Google Shape;922;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3" name="Google Shape;923;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4" name="Google Shape;924;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5" name="Google Shape;925;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6" name="Google Shape;926;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7" name="Google Shape;927;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8" name="Google Shape;928;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9" name="Google Shape;929;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0" name="Google Shape;930;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1" name="Google Shape;931;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2" name="Google Shape;932;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3" name="Google Shape;933;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34" name="Google Shape;934;p15"/>
          <p:cNvGrpSpPr/>
          <p:nvPr/>
        </p:nvGrpSpPr>
        <p:grpSpPr>
          <a:xfrm>
            <a:off x="14785415" y="5131573"/>
            <a:ext cx="1684690" cy="3053497"/>
            <a:chOff x="5329525" y="1305350"/>
            <a:chExt cx="595325" cy="1079025"/>
          </a:xfrm>
        </p:grpSpPr>
        <p:sp>
          <p:nvSpPr>
            <p:cNvPr id="935" name="Google Shape;935;p1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6" name="Google Shape;936;p1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7" name="Google Shape;937;p1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8" name="Google Shape;938;p1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9" name="Google Shape;939;p1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0" name="Google Shape;940;p1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1" name="Google Shape;941;p1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2" name="Google Shape;942;p1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3" name="Google Shape;943;p1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4" name="Google Shape;944;p1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71015458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945"/>
        <p:cNvGrpSpPr/>
        <p:nvPr/>
      </p:nvGrpSpPr>
      <p:grpSpPr>
        <a:xfrm>
          <a:off x="0" y="0"/>
          <a:ext cx="0" cy="0"/>
          <a:chOff x="0" y="0"/>
          <a:chExt cx="0" cy="0"/>
        </a:xfrm>
      </p:grpSpPr>
      <p:sp>
        <p:nvSpPr>
          <p:cNvPr id="946" name="Google Shape;946;p16"/>
          <p:cNvSpPr txBox="1">
            <a:spLocks noGrp="1"/>
          </p:cNvSpPr>
          <p:nvPr>
            <p:ph type="title"/>
          </p:nvPr>
        </p:nvSpPr>
        <p:spPr>
          <a:xfrm>
            <a:off x="1509556" y="2785867"/>
            <a:ext cx="6588800" cy="17861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47" name="Google Shape;947;p16"/>
          <p:cNvSpPr txBox="1">
            <a:spLocks noGrp="1"/>
          </p:cNvSpPr>
          <p:nvPr>
            <p:ph type="subTitle" idx="1"/>
          </p:nvPr>
        </p:nvSpPr>
        <p:spPr>
          <a:xfrm>
            <a:off x="1509556" y="4572000"/>
            <a:ext cx="6588800" cy="17861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948" name="Google Shape;948;p16"/>
          <p:cNvGrpSpPr/>
          <p:nvPr/>
        </p:nvGrpSpPr>
        <p:grpSpPr>
          <a:xfrm rot="-2390044">
            <a:off x="-434787" y="7342445"/>
            <a:ext cx="1955612" cy="1840937"/>
            <a:chOff x="3611750" y="1496100"/>
            <a:chExt cx="821550" cy="773375"/>
          </a:xfrm>
        </p:grpSpPr>
        <p:sp>
          <p:nvSpPr>
            <p:cNvPr id="949" name="Google Shape;949;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0" name="Google Shape;950;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1" name="Google Shape;951;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2" name="Google Shape;952;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3" name="Google Shape;953;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4" name="Google Shape;954;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5" name="Google Shape;955;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6" name="Google Shape;956;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7" name="Google Shape;957;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8" name="Google Shape;958;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9" name="Google Shape;959;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0" name="Google Shape;960;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1" name="Google Shape;961;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2" name="Google Shape;962;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3" name="Google Shape;963;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4" name="Google Shape;964;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5" name="Google Shape;965;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66" name="Google Shape;966;p16"/>
          <p:cNvGrpSpPr/>
          <p:nvPr/>
        </p:nvGrpSpPr>
        <p:grpSpPr>
          <a:xfrm>
            <a:off x="-398444" y="7381852"/>
            <a:ext cx="2969264" cy="2795148"/>
            <a:chOff x="3611750" y="1496100"/>
            <a:chExt cx="821550" cy="773375"/>
          </a:xfrm>
        </p:grpSpPr>
        <p:sp>
          <p:nvSpPr>
            <p:cNvPr id="967" name="Google Shape;967;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8" name="Google Shape;968;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9" name="Google Shape;969;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0" name="Google Shape;970;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1" name="Google Shape;971;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2" name="Google Shape;972;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3" name="Google Shape;973;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4" name="Google Shape;974;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5" name="Google Shape;975;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6" name="Google Shape;976;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7" name="Google Shape;977;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8" name="Google Shape;978;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9" name="Google Shape;979;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0" name="Google Shape;980;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1" name="Google Shape;981;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2" name="Google Shape;982;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3" name="Google Shape;983;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84" name="Google Shape;984;p16"/>
          <p:cNvGrpSpPr/>
          <p:nvPr/>
        </p:nvGrpSpPr>
        <p:grpSpPr>
          <a:xfrm rot="856444">
            <a:off x="14200067" y="7327368"/>
            <a:ext cx="3159330" cy="3146380"/>
            <a:chOff x="4532700" y="3320475"/>
            <a:chExt cx="647125" cy="644450"/>
          </a:xfrm>
        </p:grpSpPr>
        <p:sp>
          <p:nvSpPr>
            <p:cNvPr id="985" name="Google Shape;985;p16"/>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6" name="Google Shape;986;p16"/>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7" name="Google Shape;987;p16"/>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8" name="Google Shape;988;p16"/>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9" name="Google Shape;989;p16"/>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0" name="Google Shape;990;p16"/>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1" name="Google Shape;991;p16"/>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2" name="Google Shape;992;p16"/>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3" name="Google Shape;993;p16"/>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4" name="Google Shape;994;p16"/>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5" name="Google Shape;995;p16"/>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6" name="Google Shape;996;p16"/>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7" name="Google Shape;997;p16"/>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8" name="Google Shape;998;p16"/>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9" name="Google Shape;999;p16"/>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0" name="Google Shape;1000;p16"/>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1" name="Google Shape;1001;p16"/>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02" name="Google Shape;1002;p16"/>
          <p:cNvGrpSpPr/>
          <p:nvPr/>
        </p:nvGrpSpPr>
        <p:grpSpPr>
          <a:xfrm>
            <a:off x="-487462" y="-11126"/>
            <a:ext cx="2060958" cy="1940105"/>
            <a:chOff x="3611750" y="1496100"/>
            <a:chExt cx="821550" cy="773375"/>
          </a:xfrm>
        </p:grpSpPr>
        <p:sp>
          <p:nvSpPr>
            <p:cNvPr id="1003" name="Google Shape;1003;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4" name="Google Shape;1004;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5" name="Google Shape;1005;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6" name="Google Shape;1006;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7" name="Google Shape;1007;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8" name="Google Shape;1008;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9" name="Google Shape;1009;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0" name="Google Shape;1010;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1" name="Google Shape;1011;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2" name="Google Shape;1012;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3" name="Google Shape;1013;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4" name="Google Shape;1014;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5" name="Google Shape;1015;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6" name="Google Shape;1016;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7" name="Google Shape;1017;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8" name="Google Shape;1018;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9" name="Google Shape;1019;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20" name="Google Shape;1020;p16"/>
          <p:cNvGrpSpPr/>
          <p:nvPr/>
        </p:nvGrpSpPr>
        <p:grpSpPr>
          <a:xfrm>
            <a:off x="15040482" y="5412151"/>
            <a:ext cx="1684690" cy="3053497"/>
            <a:chOff x="5329525" y="1305350"/>
            <a:chExt cx="595325" cy="1079025"/>
          </a:xfrm>
        </p:grpSpPr>
        <p:sp>
          <p:nvSpPr>
            <p:cNvPr id="1021" name="Google Shape;1021;p16"/>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2" name="Google Shape;1022;p16"/>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3" name="Google Shape;1023;p16"/>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4" name="Google Shape;1024;p16"/>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5" name="Google Shape;1025;p16"/>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6" name="Google Shape;1026;p16"/>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7" name="Google Shape;1027;p16"/>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8" name="Google Shape;1028;p16"/>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9" name="Google Shape;1029;p16"/>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0" name="Google Shape;1030;p16"/>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5973487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1972551"/>
      </p:ext>
    </p:extLst>
  </p:cSld>
  <p:clrMapOvr>
    <a:masterClrMapping/>
  </p:clrMapOvr>
  <p:transition spd="slow" advClick="0" advTm="0">
    <p:random/>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031"/>
        <p:cNvGrpSpPr/>
        <p:nvPr/>
      </p:nvGrpSpPr>
      <p:grpSpPr>
        <a:xfrm>
          <a:off x="0" y="0"/>
          <a:ext cx="0" cy="0"/>
          <a:chOff x="0" y="0"/>
          <a:chExt cx="0" cy="0"/>
        </a:xfrm>
      </p:grpSpPr>
      <p:sp>
        <p:nvSpPr>
          <p:cNvPr id="1032" name="Google Shape;1032;p17"/>
          <p:cNvSpPr txBox="1">
            <a:spLocks noGrp="1"/>
          </p:cNvSpPr>
          <p:nvPr>
            <p:ph type="title"/>
          </p:nvPr>
        </p:nvSpPr>
        <p:spPr>
          <a:xfrm>
            <a:off x="8514134" y="791156"/>
            <a:ext cx="6474133" cy="10181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33" name="Google Shape;1033;p17"/>
          <p:cNvSpPr txBox="1">
            <a:spLocks noGrp="1"/>
          </p:cNvSpPr>
          <p:nvPr>
            <p:ph type="subTitle" idx="1"/>
          </p:nvPr>
        </p:nvSpPr>
        <p:spPr>
          <a:xfrm>
            <a:off x="8514134" y="1989511"/>
            <a:ext cx="6474133" cy="6195733"/>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Char char="●"/>
              <a:defRPr/>
            </a:lvl1pPr>
            <a:lvl2pPr lvl="1" algn="ctr" rtl="0">
              <a:lnSpc>
                <a:spcPct val="100000"/>
              </a:lnSpc>
              <a:spcBef>
                <a:spcPts val="1778"/>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grpSp>
        <p:nvGrpSpPr>
          <p:cNvPr id="1034" name="Google Shape;1034;p17"/>
          <p:cNvGrpSpPr/>
          <p:nvPr/>
        </p:nvGrpSpPr>
        <p:grpSpPr>
          <a:xfrm rot="-2390044">
            <a:off x="-434787" y="7342445"/>
            <a:ext cx="1955612" cy="1840937"/>
            <a:chOff x="3611750" y="1496100"/>
            <a:chExt cx="821550" cy="773375"/>
          </a:xfrm>
        </p:grpSpPr>
        <p:sp>
          <p:nvSpPr>
            <p:cNvPr id="1035" name="Google Shape;1035;p1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6" name="Google Shape;1036;p1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7" name="Google Shape;1037;p1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8" name="Google Shape;1038;p1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9" name="Google Shape;1039;p1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0" name="Google Shape;1040;p1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1" name="Google Shape;1041;p1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2" name="Google Shape;1042;p1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3" name="Google Shape;1043;p1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4" name="Google Shape;1044;p1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5" name="Google Shape;1045;p1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6" name="Google Shape;1046;p1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7" name="Google Shape;1047;p1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8" name="Google Shape;1048;p1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9" name="Google Shape;1049;p1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0" name="Google Shape;1050;p1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1" name="Google Shape;1051;p1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52" name="Google Shape;1052;p17"/>
          <p:cNvGrpSpPr/>
          <p:nvPr/>
        </p:nvGrpSpPr>
        <p:grpSpPr>
          <a:xfrm>
            <a:off x="-398168" y="8237057"/>
            <a:ext cx="2060958" cy="1940105"/>
            <a:chOff x="3611750" y="1496100"/>
            <a:chExt cx="821550" cy="773375"/>
          </a:xfrm>
        </p:grpSpPr>
        <p:sp>
          <p:nvSpPr>
            <p:cNvPr id="1053" name="Google Shape;1053;p1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4" name="Google Shape;1054;p1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5" name="Google Shape;1055;p1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6" name="Google Shape;1056;p1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7" name="Google Shape;1057;p1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8" name="Google Shape;1058;p1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9" name="Google Shape;1059;p1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0" name="Google Shape;1060;p1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1" name="Google Shape;1061;p1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2" name="Google Shape;1062;p1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3" name="Google Shape;1063;p1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4" name="Google Shape;1064;p1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5" name="Google Shape;1065;p1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6" name="Google Shape;1066;p1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7" name="Google Shape;1067;p1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8" name="Google Shape;1068;p1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9" name="Google Shape;1069;p1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70" name="Google Shape;1070;p17"/>
          <p:cNvGrpSpPr/>
          <p:nvPr/>
        </p:nvGrpSpPr>
        <p:grpSpPr>
          <a:xfrm rot="10381071">
            <a:off x="15155340" y="-395274"/>
            <a:ext cx="1684695" cy="3053506"/>
            <a:chOff x="5329525" y="1305350"/>
            <a:chExt cx="595325" cy="1079025"/>
          </a:xfrm>
        </p:grpSpPr>
        <p:sp>
          <p:nvSpPr>
            <p:cNvPr id="1071" name="Google Shape;1071;p17"/>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2" name="Google Shape;1072;p17"/>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3" name="Google Shape;1073;p17"/>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4" name="Google Shape;1074;p17"/>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5" name="Google Shape;1075;p17"/>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6" name="Google Shape;1076;p17"/>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7" name="Google Shape;1077;p17"/>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8" name="Google Shape;1078;p17"/>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9" name="Google Shape;1079;p17"/>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0" name="Google Shape;1080;p17"/>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0892275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081"/>
        <p:cNvGrpSpPr/>
        <p:nvPr/>
      </p:nvGrpSpPr>
      <p:grpSpPr>
        <a:xfrm>
          <a:off x="0" y="0"/>
          <a:ext cx="0" cy="0"/>
          <a:chOff x="0" y="0"/>
          <a:chExt cx="0" cy="0"/>
        </a:xfrm>
      </p:grpSpPr>
      <p:sp>
        <p:nvSpPr>
          <p:cNvPr id="1082" name="Google Shape;1082;p18"/>
          <p:cNvSpPr txBox="1">
            <a:spLocks noGrp="1"/>
          </p:cNvSpPr>
          <p:nvPr>
            <p:ph type="body" idx="1"/>
          </p:nvPr>
        </p:nvSpPr>
        <p:spPr>
          <a:xfrm>
            <a:off x="1825955" y="2726133"/>
            <a:ext cx="6084267" cy="5508800"/>
          </a:xfrm>
          <a:prstGeom prst="rect">
            <a:avLst/>
          </a:prstGeom>
        </p:spPr>
        <p:txBody>
          <a:bodyPr spcFirstLastPara="1" wrap="square" lIns="91425" tIns="91425" rIns="91425" bIns="91425" anchor="t" anchorCtr="0">
            <a:noAutofit/>
          </a:bodyPr>
          <a:lstStyle>
            <a:lvl1pPr marL="812810" lvl="0" indent="-564452" rtl="0">
              <a:lnSpc>
                <a:spcPct val="100000"/>
              </a:lnSpc>
              <a:spcBef>
                <a:spcPts val="0"/>
              </a:spcBef>
              <a:spcAft>
                <a:spcPts val="0"/>
              </a:spcAft>
              <a:buClr>
                <a:srgbClr val="434343"/>
              </a:buClr>
              <a:buSzPts val="1400"/>
              <a:buChar char="●"/>
              <a:defRPr>
                <a:solidFill>
                  <a:srgbClr val="434343"/>
                </a:solidFill>
              </a:defRPr>
            </a:lvl1pPr>
            <a:lvl2pPr marL="1625620" lvl="1" indent="-564452" rtl="0">
              <a:lnSpc>
                <a:spcPct val="115000"/>
              </a:lnSpc>
              <a:spcBef>
                <a:spcPts val="0"/>
              </a:spcBef>
              <a:spcAft>
                <a:spcPts val="0"/>
              </a:spcAft>
              <a:buClr>
                <a:srgbClr val="434343"/>
              </a:buClr>
              <a:buSzPts val="1400"/>
              <a:buChar char="○"/>
              <a:defRPr>
                <a:solidFill>
                  <a:srgbClr val="434343"/>
                </a:solidFill>
              </a:defRPr>
            </a:lvl2pPr>
            <a:lvl3pPr marL="2438430" lvl="2" indent="-564452" rtl="0">
              <a:lnSpc>
                <a:spcPct val="115000"/>
              </a:lnSpc>
              <a:spcBef>
                <a:spcPts val="2844"/>
              </a:spcBef>
              <a:spcAft>
                <a:spcPts val="0"/>
              </a:spcAft>
              <a:buClr>
                <a:srgbClr val="434343"/>
              </a:buClr>
              <a:buSzPts val="1400"/>
              <a:buChar char="■"/>
              <a:defRPr>
                <a:solidFill>
                  <a:srgbClr val="434343"/>
                </a:solidFill>
              </a:defRPr>
            </a:lvl3pPr>
            <a:lvl4pPr marL="3251241" lvl="3" indent="-564452" rtl="0">
              <a:lnSpc>
                <a:spcPct val="115000"/>
              </a:lnSpc>
              <a:spcBef>
                <a:spcPts val="2844"/>
              </a:spcBef>
              <a:spcAft>
                <a:spcPts val="0"/>
              </a:spcAft>
              <a:buClr>
                <a:srgbClr val="434343"/>
              </a:buClr>
              <a:buSzPts val="1400"/>
              <a:buChar char="●"/>
              <a:defRPr>
                <a:solidFill>
                  <a:srgbClr val="434343"/>
                </a:solidFill>
              </a:defRPr>
            </a:lvl4pPr>
            <a:lvl5pPr marL="4064051" lvl="4" indent="-564452" rtl="0">
              <a:lnSpc>
                <a:spcPct val="115000"/>
              </a:lnSpc>
              <a:spcBef>
                <a:spcPts val="2844"/>
              </a:spcBef>
              <a:spcAft>
                <a:spcPts val="0"/>
              </a:spcAft>
              <a:buClr>
                <a:srgbClr val="434343"/>
              </a:buClr>
              <a:buSzPts val="1400"/>
              <a:buChar char="○"/>
              <a:defRPr>
                <a:solidFill>
                  <a:srgbClr val="434343"/>
                </a:solidFill>
              </a:defRPr>
            </a:lvl5pPr>
            <a:lvl6pPr marL="4876861" lvl="5" indent="-564452" rtl="0">
              <a:lnSpc>
                <a:spcPct val="115000"/>
              </a:lnSpc>
              <a:spcBef>
                <a:spcPts val="2844"/>
              </a:spcBef>
              <a:spcAft>
                <a:spcPts val="0"/>
              </a:spcAft>
              <a:buClr>
                <a:srgbClr val="434343"/>
              </a:buClr>
              <a:buSzPts val="1400"/>
              <a:buChar char="■"/>
              <a:defRPr>
                <a:solidFill>
                  <a:srgbClr val="434343"/>
                </a:solidFill>
              </a:defRPr>
            </a:lvl6pPr>
            <a:lvl7pPr marL="5689671" lvl="6" indent="-564452" rtl="0">
              <a:lnSpc>
                <a:spcPct val="115000"/>
              </a:lnSpc>
              <a:spcBef>
                <a:spcPts val="2844"/>
              </a:spcBef>
              <a:spcAft>
                <a:spcPts val="0"/>
              </a:spcAft>
              <a:buClr>
                <a:srgbClr val="434343"/>
              </a:buClr>
              <a:buSzPts val="1400"/>
              <a:buChar char="●"/>
              <a:defRPr>
                <a:solidFill>
                  <a:srgbClr val="434343"/>
                </a:solidFill>
              </a:defRPr>
            </a:lvl7pPr>
            <a:lvl8pPr marL="6502481" lvl="7" indent="-564452" rtl="0">
              <a:lnSpc>
                <a:spcPct val="115000"/>
              </a:lnSpc>
              <a:spcBef>
                <a:spcPts val="2844"/>
              </a:spcBef>
              <a:spcAft>
                <a:spcPts val="0"/>
              </a:spcAft>
              <a:buClr>
                <a:srgbClr val="434343"/>
              </a:buClr>
              <a:buSzPts val="1400"/>
              <a:buChar char="○"/>
              <a:defRPr>
                <a:solidFill>
                  <a:srgbClr val="434343"/>
                </a:solidFill>
              </a:defRPr>
            </a:lvl8pPr>
            <a:lvl9pPr marL="7315291" lvl="8" indent="-564452" rtl="0">
              <a:lnSpc>
                <a:spcPct val="115000"/>
              </a:lnSpc>
              <a:spcBef>
                <a:spcPts val="2844"/>
              </a:spcBef>
              <a:spcAft>
                <a:spcPts val="2844"/>
              </a:spcAft>
              <a:buClr>
                <a:srgbClr val="434343"/>
              </a:buClr>
              <a:buSzPts val="1400"/>
              <a:buChar char="■"/>
              <a:defRPr>
                <a:solidFill>
                  <a:srgbClr val="434343"/>
                </a:solidFill>
              </a:defRPr>
            </a:lvl9pPr>
          </a:lstStyle>
          <a:p>
            <a:endParaRPr/>
          </a:p>
        </p:txBody>
      </p:sp>
      <p:sp>
        <p:nvSpPr>
          <p:cNvPr id="1083" name="Google Shape;1083;p18"/>
          <p:cNvSpPr txBox="1">
            <a:spLocks noGrp="1"/>
          </p:cNvSpPr>
          <p:nvPr>
            <p:ph type="body" idx="2"/>
          </p:nvPr>
        </p:nvSpPr>
        <p:spPr>
          <a:xfrm>
            <a:off x="8345778" y="2726133"/>
            <a:ext cx="6084267" cy="5508800"/>
          </a:xfrm>
          <a:prstGeom prst="rect">
            <a:avLst/>
          </a:prstGeom>
        </p:spPr>
        <p:txBody>
          <a:bodyPr spcFirstLastPara="1" wrap="square" lIns="91425" tIns="91425" rIns="91425" bIns="91425" anchor="t" anchorCtr="0">
            <a:noAutofit/>
          </a:bodyPr>
          <a:lstStyle>
            <a:lvl1pPr marL="812810" lvl="0" indent="-564452" rtl="0">
              <a:lnSpc>
                <a:spcPct val="100000"/>
              </a:lnSpc>
              <a:spcBef>
                <a:spcPts val="0"/>
              </a:spcBef>
              <a:spcAft>
                <a:spcPts val="0"/>
              </a:spcAft>
              <a:buClr>
                <a:srgbClr val="434343"/>
              </a:buClr>
              <a:buSzPts val="1400"/>
              <a:buChar char="●"/>
              <a:defRPr>
                <a:solidFill>
                  <a:schemeClr val="dk1"/>
                </a:solidFill>
              </a:defRPr>
            </a:lvl1pPr>
            <a:lvl2pPr marL="1625620" lvl="1" indent="-564452" rtl="0">
              <a:lnSpc>
                <a:spcPct val="115000"/>
              </a:lnSpc>
              <a:spcBef>
                <a:spcPts val="0"/>
              </a:spcBef>
              <a:spcAft>
                <a:spcPts val="0"/>
              </a:spcAft>
              <a:buClr>
                <a:srgbClr val="434343"/>
              </a:buClr>
              <a:buSzPts val="1400"/>
              <a:buChar char="○"/>
              <a:defRPr>
                <a:solidFill>
                  <a:srgbClr val="434343"/>
                </a:solidFill>
              </a:defRPr>
            </a:lvl2pPr>
            <a:lvl3pPr marL="2438430" lvl="2" indent="-564452" rtl="0">
              <a:lnSpc>
                <a:spcPct val="115000"/>
              </a:lnSpc>
              <a:spcBef>
                <a:spcPts val="2844"/>
              </a:spcBef>
              <a:spcAft>
                <a:spcPts val="0"/>
              </a:spcAft>
              <a:buClr>
                <a:srgbClr val="434343"/>
              </a:buClr>
              <a:buSzPts val="1400"/>
              <a:buChar char="■"/>
              <a:defRPr>
                <a:solidFill>
                  <a:srgbClr val="434343"/>
                </a:solidFill>
              </a:defRPr>
            </a:lvl3pPr>
            <a:lvl4pPr marL="3251241" lvl="3" indent="-564452" rtl="0">
              <a:lnSpc>
                <a:spcPct val="115000"/>
              </a:lnSpc>
              <a:spcBef>
                <a:spcPts val="2844"/>
              </a:spcBef>
              <a:spcAft>
                <a:spcPts val="0"/>
              </a:spcAft>
              <a:buClr>
                <a:srgbClr val="434343"/>
              </a:buClr>
              <a:buSzPts val="1400"/>
              <a:buChar char="●"/>
              <a:defRPr>
                <a:solidFill>
                  <a:srgbClr val="434343"/>
                </a:solidFill>
              </a:defRPr>
            </a:lvl4pPr>
            <a:lvl5pPr marL="4064051" lvl="4" indent="-564452" rtl="0">
              <a:lnSpc>
                <a:spcPct val="115000"/>
              </a:lnSpc>
              <a:spcBef>
                <a:spcPts val="2844"/>
              </a:spcBef>
              <a:spcAft>
                <a:spcPts val="0"/>
              </a:spcAft>
              <a:buClr>
                <a:srgbClr val="434343"/>
              </a:buClr>
              <a:buSzPts val="1400"/>
              <a:buChar char="○"/>
              <a:defRPr>
                <a:solidFill>
                  <a:srgbClr val="434343"/>
                </a:solidFill>
              </a:defRPr>
            </a:lvl5pPr>
            <a:lvl6pPr marL="4876861" lvl="5" indent="-564452" rtl="0">
              <a:lnSpc>
                <a:spcPct val="115000"/>
              </a:lnSpc>
              <a:spcBef>
                <a:spcPts val="2844"/>
              </a:spcBef>
              <a:spcAft>
                <a:spcPts val="0"/>
              </a:spcAft>
              <a:buClr>
                <a:srgbClr val="434343"/>
              </a:buClr>
              <a:buSzPts val="1400"/>
              <a:buChar char="■"/>
              <a:defRPr>
                <a:solidFill>
                  <a:srgbClr val="434343"/>
                </a:solidFill>
              </a:defRPr>
            </a:lvl6pPr>
            <a:lvl7pPr marL="5689671" lvl="6" indent="-564452" rtl="0">
              <a:lnSpc>
                <a:spcPct val="115000"/>
              </a:lnSpc>
              <a:spcBef>
                <a:spcPts val="2844"/>
              </a:spcBef>
              <a:spcAft>
                <a:spcPts val="0"/>
              </a:spcAft>
              <a:buClr>
                <a:srgbClr val="434343"/>
              </a:buClr>
              <a:buSzPts val="1400"/>
              <a:buChar char="●"/>
              <a:defRPr>
                <a:solidFill>
                  <a:srgbClr val="434343"/>
                </a:solidFill>
              </a:defRPr>
            </a:lvl7pPr>
            <a:lvl8pPr marL="6502481" lvl="7" indent="-564452" rtl="0">
              <a:lnSpc>
                <a:spcPct val="115000"/>
              </a:lnSpc>
              <a:spcBef>
                <a:spcPts val="2844"/>
              </a:spcBef>
              <a:spcAft>
                <a:spcPts val="0"/>
              </a:spcAft>
              <a:buClr>
                <a:srgbClr val="434343"/>
              </a:buClr>
              <a:buSzPts val="1400"/>
              <a:buChar char="○"/>
              <a:defRPr>
                <a:solidFill>
                  <a:srgbClr val="434343"/>
                </a:solidFill>
              </a:defRPr>
            </a:lvl8pPr>
            <a:lvl9pPr marL="7315291" lvl="8" indent="-564452" rtl="0">
              <a:lnSpc>
                <a:spcPct val="115000"/>
              </a:lnSpc>
              <a:spcBef>
                <a:spcPts val="2844"/>
              </a:spcBef>
              <a:spcAft>
                <a:spcPts val="2844"/>
              </a:spcAft>
              <a:buClr>
                <a:srgbClr val="434343"/>
              </a:buClr>
              <a:buSzPts val="1400"/>
              <a:buChar char="■"/>
              <a:defRPr>
                <a:solidFill>
                  <a:srgbClr val="434343"/>
                </a:solidFill>
              </a:defRPr>
            </a:lvl9pPr>
          </a:lstStyle>
          <a:p>
            <a:endParaRPr/>
          </a:p>
        </p:txBody>
      </p:sp>
      <p:sp>
        <p:nvSpPr>
          <p:cNvPr id="1084" name="Google Shape;1084;p18"/>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lnSpc>
                <a:spcPct val="140000"/>
              </a:lnSpc>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383478370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085"/>
        <p:cNvGrpSpPr/>
        <p:nvPr/>
      </p:nvGrpSpPr>
      <p:grpSpPr>
        <a:xfrm>
          <a:off x="0" y="0"/>
          <a:ext cx="0" cy="0"/>
          <a:chOff x="0" y="0"/>
          <a:chExt cx="0" cy="0"/>
        </a:xfrm>
      </p:grpSpPr>
      <p:sp>
        <p:nvSpPr>
          <p:cNvPr id="1086" name="Google Shape;1086;p19"/>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87" name="Google Shape;1087;p19"/>
          <p:cNvSpPr txBox="1">
            <a:spLocks noGrp="1"/>
          </p:cNvSpPr>
          <p:nvPr>
            <p:ph type="title" idx="2"/>
          </p:nvPr>
        </p:nvSpPr>
        <p:spPr>
          <a:xfrm>
            <a:off x="1475022" y="4646578"/>
            <a:ext cx="4251200" cy="61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088" name="Google Shape;1088;p19"/>
          <p:cNvSpPr txBox="1">
            <a:spLocks noGrp="1"/>
          </p:cNvSpPr>
          <p:nvPr>
            <p:ph type="subTitle" idx="1"/>
          </p:nvPr>
        </p:nvSpPr>
        <p:spPr>
          <a:xfrm>
            <a:off x="1475067" y="5262578"/>
            <a:ext cx="4251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89" name="Google Shape;1089;p19"/>
          <p:cNvSpPr txBox="1">
            <a:spLocks noGrp="1"/>
          </p:cNvSpPr>
          <p:nvPr>
            <p:ph type="title" idx="3"/>
          </p:nvPr>
        </p:nvSpPr>
        <p:spPr>
          <a:xfrm>
            <a:off x="6002533" y="4646578"/>
            <a:ext cx="4251200" cy="61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090" name="Google Shape;1090;p19"/>
          <p:cNvSpPr txBox="1">
            <a:spLocks noGrp="1"/>
          </p:cNvSpPr>
          <p:nvPr>
            <p:ph type="subTitle" idx="4"/>
          </p:nvPr>
        </p:nvSpPr>
        <p:spPr>
          <a:xfrm>
            <a:off x="6002533" y="5262578"/>
            <a:ext cx="4251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91" name="Google Shape;1091;p19"/>
          <p:cNvSpPr txBox="1">
            <a:spLocks noGrp="1"/>
          </p:cNvSpPr>
          <p:nvPr>
            <p:ph type="title" idx="5"/>
          </p:nvPr>
        </p:nvSpPr>
        <p:spPr>
          <a:xfrm>
            <a:off x="10530044" y="4646578"/>
            <a:ext cx="4251200" cy="61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092" name="Google Shape;1092;p19"/>
          <p:cNvSpPr txBox="1">
            <a:spLocks noGrp="1"/>
          </p:cNvSpPr>
          <p:nvPr>
            <p:ph type="subTitle" idx="6"/>
          </p:nvPr>
        </p:nvSpPr>
        <p:spPr>
          <a:xfrm>
            <a:off x="10530044" y="5262578"/>
            <a:ext cx="4251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093" name="Google Shape;1093;p19"/>
          <p:cNvGrpSpPr/>
          <p:nvPr/>
        </p:nvGrpSpPr>
        <p:grpSpPr>
          <a:xfrm>
            <a:off x="-487462" y="-11126"/>
            <a:ext cx="2060958" cy="1940105"/>
            <a:chOff x="3611750" y="1496100"/>
            <a:chExt cx="821550" cy="773375"/>
          </a:xfrm>
        </p:grpSpPr>
        <p:sp>
          <p:nvSpPr>
            <p:cNvPr id="1094" name="Google Shape;1094;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5" name="Google Shape;1095;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6" name="Google Shape;1096;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7" name="Google Shape;1097;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8" name="Google Shape;1098;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9" name="Google Shape;1099;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0" name="Google Shape;1100;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1" name="Google Shape;1101;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2" name="Google Shape;1102;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3" name="Google Shape;1103;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4" name="Google Shape;1104;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5" name="Google Shape;1105;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6" name="Google Shape;1106;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7" name="Google Shape;1107;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8" name="Google Shape;1108;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9" name="Google Shape;1109;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0" name="Google Shape;1110;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11" name="Google Shape;1111;p19"/>
          <p:cNvGrpSpPr/>
          <p:nvPr/>
        </p:nvGrpSpPr>
        <p:grpSpPr>
          <a:xfrm rot="-4503473">
            <a:off x="15240838" y="6717258"/>
            <a:ext cx="1411575" cy="1328802"/>
            <a:chOff x="3611750" y="1496100"/>
            <a:chExt cx="821550" cy="773375"/>
          </a:xfrm>
        </p:grpSpPr>
        <p:sp>
          <p:nvSpPr>
            <p:cNvPr id="1112" name="Google Shape;1112;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3" name="Google Shape;1113;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4" name="Google Shape;1114;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5" name="Google Shape;1115;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6" name="Google Shape;1116;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7" name="Google Shape;1117;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8" name="Google Shape;1118;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9" name="Google Shape;1119;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0" name="Google Shape;1120;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1" name="Google Shape;1121;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2" name="Google Shape;1122;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3" name="Google Shape;1123;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4" name="Google Shape;1124;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5" name="Google Shape;1125;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6" name="Google Shape;1126;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7" name="Google Shape;1127;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8" name="Google Shape;1128;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29" name="Google Shape;1129;p19"/>
          <p:cNvGrpSpPr/>
          <p:nvPr/>
        </p:nvGrpSpPr>
        <p:grpSpPr>
          <a:xfrm rot="-4503338">
            <a:off x="14651214" y="7542315"/>
            <a:ext cx="1955637" cy="1840962"/>
            <a:chOff x="3611750" y="1496100"/>
            <a:chExt cx="821550" cy="773375"/>
          </a:xfrm>
        </p:grpSpPr>
        <p:sp>
          <p:nvSpPr>
            <p:cNvPr id="1130" name="Google Shape;1130;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1" name="Google Shape;1131;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2" name="Google Shape;1132;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3" name="Google Shape;1133;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4" name="Google Shape;1134;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5" name="Google Shape;1135;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6" name="Google Shape;1136;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7" name="Google Shape;1137;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8" name="Google Shape;1138;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9" name="Google Shape;1139;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0" name="Google Shape;1140;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1" name="Google Shape;1141;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2" name="Google Shape;1142;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3" name="Google Shape;1143;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4" name="Google Shape;1144;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5" name="Google Shape;1145;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6" name="Google Shape;1146;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01350534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147"/>
        <p:cNvGrpSpPr/>
        <p:nvPr/>
      </p:nvGrpSpPr>
      <p:grpSpPr>
        <a:xfrm>
          <a:off x="0" y="0"/>
          <a:ext cx="0" cy="0"/>
          <a:chOff x="0" y="0"/>
          <a:chExt cx="0" cy="0"/>
        </a:xfrm>
      </p:grpSpPr>
      <p:sp>
        <p:nvSpPr>
          <p:cNvPr id="1148" name="Google Shape;1148;p20"/>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49" name="Google Shape;1149;p20"/>
          <p:cNvSpPr txBox="1">
            <a:spLocks noGrp="1"/>
          </p:cNvSpPr>
          <p:nvPr>
            <p:ph type="title" idx="2"/>
          </p:nvPr>
        </p:nvSpPr>
        <p:spPr>
          <a:xfrm>
            <a:off x="7341689" y="2934133"/>
            <a:ext cx="3516800" cy="727467"/>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150" name="Google Shape;1150;p20"/>
          <p:cNvSpPr txBox="1">
            <a:spLocks noGrp="1"/>
          </p:cNvSpPr>
          <p:nvPr>
            <p:ph type="subTitle" idx="1"/>
          </p:nvPr>
        </p:nvSpPr>
        <p:spPr>
          <a:xfrm>
            <a:off x="7341689" y="3702800"/>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1" name="Google Shape;1151;p20"/>
          <p:cNvSpPr txBox="1">
            <a:spLocks noGrp="1"/>
          </p:cNvSpPr>
          <p:nvPr>
            <p:ph type="title" idx="3"/>
          </p:nvPr>
        </p:nvSpPr>
        <p:spPr>
          <a:xfrm>
            <a:off x="11459207" y="2934133"/>
            <a:ext cx="3516800" cy="727467"/>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152" name="Google Shape;1152;p20"/>
          <p:cNvSpPr txBox="1">
            <a:spLocks noGrp="1"/>
          </p:cNvSpPr>
          <p:nvPr>
            <p:ph type="subTitle" idx="4"/>
          </p:nvPr>
        </p:nvSpPr>
        <p:spPr>
          <a:xfrm>
            <a:off x="11459207" y="3702800"/>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3" name="Google Shape;1153;p20"/>
          <p:cNvSpPr txBox="1">
            <a:spLocks noGrp="1"/>
          </p:cNvSpPr>
          <p:nvPr>
            <p:ph type="title" idx="5"/>
          </p:nvPr>
        </p:nvSpPr>
        <p:spPr>
          <a:xfrm>
            <a:off x="7341689" y="5482400"/>
            <a:ext cx="3516800" cy="727467"/>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154" name="Google Shape;1154;p20"/>
          <p:cNvSpPr txBox="1">
            <a:spLocks noGrp="1"/>
          </p:cNvSpPr>
          <p:nvPr>
            <p:ph type="subTitle" idx="6"/>
          </p:nvPr>
        </p:nvSpPr>
        <p:spPr>
          <a:xfrm>
            <a:off x="7341689" y="6251067"/>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5" name="Google Shape;1155;p20"/>
          <p:cNvSpPr txBox="1">
            <a:spLocks noGrp="1"/>
          </p:cNvSpPr>
          <p:nvPr>
            <p:ph type="title" idx="7"/>
          </p:nvPr>
        </p:nvSpPr>
        <p:spPr>
          <a:xfrm>
            <a:off x="11459207" y="5482400"/>
            <a:ext cx="3516800" cy="727467"/>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156" name="Google Shape;1156;p20"/>
          <p:cNvSpPr txBox="1">
            <a:spLocks noGrp="1"/>
          </p:cNvSpPr>
          <p:nvPr>
            <p:ph type="subTitle" idx="8"/>
          </p:nvPr>
        </p:nvSpPr>
        <p:spPr>
          <a:xfrm>
            <a:off x="11459207" y="6251067"/>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157" name="Google Shape;1157;p20"/>
          <p:cNvGrpSpPr/>
          <p:nvPr/>
        </p:nvGrpSpPr>
        <p:grpSpPr>
          <a:xfrm rot="-4503338">
            <a:off x="14651214" y="7542315"/>
            <a:ext cx="1955637" cy="1840962"/>
            <a:chOff x="3611750" y="1496100"/>
            <a:chExt cx="821550" cy="773375"/>
          </a:xfrm>
        </p:grpSpPr>
        <p:sp>
          <p:nvSpPr>
            <p:cNvPr id="1158" name="Google Shape;1158;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9" name="Google Shape;1159;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0" name="Google Shape;1160;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1" name="Google Shape;1161;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2" name="Google Shape;1162;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3" name="Google Shape;1163;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4" name="Google Shape;1164;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5" name="Google Shape;1165;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6" name="Google Shape;1166;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7" name="Google Shape;1167;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8" name="Google Shape;1168;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9" name="Google Shape;1169;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0" name="Google Shape;1170;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1" name="Google Shape;1171;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2" name="Google Shape;1172;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3" name="Google Shape;1173;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4" name="Google Shape;1174;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75" name="Google Shape;1175;p20"/>
          <p:cNvGrpSpPr/>
          <p:nvPr/>
        </p:nvGrpSpPr>
        <p:grpSpPr>
          <a:xfrm>
            <a:off x="-487462" y="-11126"/>
            <a:ext cx="2060958" cy="1940105"/>
            <a:chOff x="3611750" y="1496100"/>
            <a:chExt cx="821550" cy="773375"/>
          </a:xfrm>
        </p:grpSpPr>
        <p:sp>
          <p:nvSpPr>
            <p:cNvPr id="1176" name="Google Shape;1176;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7" name="Google Shape;1177;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8" name="Google Shape;1178;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9" name="Google Shape;1179;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0" name="Google Shape;1180;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1" name="Google Shape;1181;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2" name="Google Shape;1182;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3" name="Google Shape;1183;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4" name="Google Shape;1184;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5" name="Google Shape;1185;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6" name="Google Shape;1186;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7" name="Google Shape;1187;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8" name="Google Shape;1188;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9" name="Google Shape;1189;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0" name="Google Shape;1190;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1" name="Google Shape;1191;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2" name="Google Shape;1192;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93" name="Google Shape;1193;p20"/>
          <p:cNvGrpSpPr/>
          <p:nvPr/>
        </p:nvGrpSpPr>
        <p:grpSpPr>
          <a:xfrm rot="-4503473">
            <a:off x="15240838" y="6717258"/>
            <a:ext cx="1411575" cy="1328802"/>
            <a:chOff x="3611750" y="1496100"/>
            <a:chExt cx="821550" cy="773375"/>
          </a:xfrm>
        </p:grpSpPr>
        <p:sp>
          <p:nvSpPr>
            <p:cNvPr id="1194" name="Google Shape;1194;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5" name="Google Shape;1195;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6" name="Google Shape;1196;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7" name="Google Shape;1197;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8" name="Google Shape;1198;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9" name="Google Shape;1199;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0" name="Google Shape;1200;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1" name="Google Shape;1201;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2" name="Google Shape;1202;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3" name="Google Shape;1203;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4" name="Google Shape;1204;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5" name="Google Shape;1205;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6" name="Google Shape;1206;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7" name="Google Shape;1207;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8" name="Google Shape;1208;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9" name="Google Shape;1209;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0" name="Google Shape;1210;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62042485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211"/>
        <p:cNvGrpSpPr/>
        <p:nvPr/>
      </p:nvGrpSpPr>
      <p:grpSpPr>
        <a:xfrm>
          <a:off x="0" y="0"/>
          <a:ext cx="0" cy="0"/>
          <a:chOff x="0" y="0"/>
          <a:chExt cx="0" cy="0"/>
        </a:xfrm>
      </p:grpSpPr>
      <p:sp>
        <p:nvSpPr>
          <p:cNvPr id="1212" name="Google Shape;1212;p21"/>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13" name="Google Shape;1213;p21"/>
          <p:cNvSpPr txBox="1">
            <a:spLocks noGrp="1"/>
          </p:cNvSpPr>
          <p:nvPr>
            <p:ph type="title" idx="2"/>
          </p:nvPr>
        </p:nvSpPr>
        <p:spPr>
          <a:xfrm>
            <a:off x="1957644" y="3446044"/>
            <a:ext cx="3530667" cy="6602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14" name="Google Shape;1214;p21"/>
          <p:cNvSpPr txBox="1">
            <a:spLocks noGrp="1"/>
          </p:cNvSpPr>
          <p:nvPr>
            <p:ph type="subTitle" idx="1"/>
          </p:nvPr>
        </p:nvSpPr>
        <p:spPr>
          <a:xfrm>
            <a:off x="1957644" y="4158418"/>
            <a:ext cx="3530667" cy="848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5" name="Google Shape;1215;p21"/>
          <p:cNvSpPr txBox="1">
            <a:spLocks noGrp="1"/>
          </p:cNvSpPr>
          <p:nvPr>
            <p:ph type="title" idx="3"/>
          </p:nvPr>
        </p:nvSpPr>
        <p:spPr>
          <a:xfrm>
            <a:off x="6365173" y="3446044"/>
            <a:ext cx="3530667" cy="6602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16" name="Google Shape;1216;p21"/>
          <p:cNvSpPr txBox="1">
            <a:spLocks noGrp="1"/>
          </p:cNvSpPr>
          <p:nvPr>
            <p:ph type="subTitle" idx="4"/>
          </p:nvPr>
        </p:nvSpPr>
        <p:spPr>
          <a:xfrm>
            <a:off x="6360018" y="4158418"/>
            <a:ext cx="3530667" cy="848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7" name="Google Shape;1217;p21"/>
          <p:cNvSpPr txBox="1">
            <a:spLocks noGrp="1"/>
          </p:cNvSpPr>
          <p:nvPr>
            <p:ph type="title" idx="5"/>
          </p:nvPr>
        </p:nvSpPr>
        <p:spPr>
          <a:xfrm>
            <a:off x="1957644" y="6615245"/>
            <a:ext cx="3530667" cy="65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18" name="Google Shape;1218;p21"/>
          <p:cNvSpPr txBox="1">
            <a:spLocks noGrp="1"/>
          </p:cNvSpPr>
          <p:nvPr>
            <p:ph type="subTitle" idx="6"/>
          </p:nvPr>
        </p:nvSpPr>
        <p:spPr>
          <a:xfrm>
            <a:off x="1957644" y="7330512"/>
            <a:ext cx="3530667" cy="8453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9" name="Google Shape;1219;p21"/>
          <p:cNvSpPr txBox="1">
            <a:spLocks noGrp="1"/>
          </p:cNvSpPr>
          <p:nvPr>
            <p:ph type="title" idx="7"/>
          </p:nvPr>
        </p:nvSpPr>
        <p:spPr>
          <a:xfrm>
            <a:off x="6359973" y="6624379"/>
            <a:ext cx="3530667" cy="6618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20" name="Google Shape;1220;p21"/>
          <p:cNvSpPr txBox="1">
            <a:spLocks noGrp="1"/>
          </p:cNvSpPr>
          <p:nvPr>
            <p:ph type="subTitle" idx="8"/>
          </p:nvPr>
        </p:nvSpPr>
        <p:spPr>
          <a:xfrm>
            <a:off x="6360062" y="7334918"/>
            <a:ext cx="3530667" cy="8501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21" name="Google Shape;1221;p21"/>
          <p:cNvSpPr txBox="1">
            <a:spLocks noGrp="1"/>
          </p:cNvSpPr>
          <p:nvPr>
            <p:ph type="title" idx="9"/>
          </p:nvPr>
        </p:nvSpPr>
        <p:spPr>
          <a:xfrm>
            <a:off x="10767511" y="3446044"/>
            <a:ext cx="3530667" cy="6602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22" name="Google Shape;1222;p21"/>
          <p:cNvSpPr txBox="1">
            <a:spLocks noGrp="1"/>
          </p:cNvSpPr>
          <p:nvPr>
            <p:ph type="subTitle" idx="13"/>
          </p:nvPr>
        </p:nvSpPr>
        <p:spPr>
          <a:xfrm>
            <a:off x="10767515" y="4158418"/>
            <a:ext cx="3530667" cy="848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23" name="Google Shape;1223;p21"/>
          <p:cNvSpPr txBox="1">
            <a:spLocks noGrp="1"/>
          </p:cNvSpPr>
          <p:nvPr>
            <p:ph type="title" idx="14"/>
          </p:nvPr>
        </p:nvSpPr>
        <p:spPr>
          <a:xfrm>
            <a:off x="10762444" y="6627934"/>
            <a:ext cx="3530667" cy="670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24" name="Google Shape;1224;p21"/>
          <p:cNvSpPr txBox="1">
            <a:spLocks noGrp="1"/>
          </p:cNvSpPr>
          <p:nvPr>
            <p:ph type="subTitle" idx="15"/>
          </p:nvPr>
        </p:nvSpPr>
        <p:spPr>
          <a:xfrm>
            <a:off x="10762448" y="7321733"/>
            <a:ext cx="3530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225" name="Google Shape;1225;p21"/>
          <p:cNvGrpSpPr/>
          <p:nvPr/>
        </p:nvGrpSpPr>
        <p:grpSpPr>
          <a:xfrm rot="-2390044">
            <a:off x="-434787" y="7342445"/>
            <a:ext cx="1955612" cy="1840937"/>
            <a:chOff x="3611750" y="1496100"/>
            <a:chExt cx="821550" cy="773375"/>
          </a:xfrm>
        </p:grpSpPr>
        <p:sp>
          <p:nvSpPr>
            <p:cNvPr id="1226" name="Google Shape;1226;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7" name="Google Shape;1227;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8" name="Google Shape;1228;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9" name="Google Shape;1229;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0" name="Google Shape;1230;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1" name="Google Shape;1231;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2" name="Google Shape;1232;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3" name="Google Shape;1233;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4" name="Google Shape;1234;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5" name="Google Shape;1235;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6" name="Google Shape;1236;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7" name="Google Shape;1237;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8" name="Google Shape;1238;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9" name="Google Shape;1239;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0" name="Google Shape;1240;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1" name="Google Shape;1241;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2" name="Google Shape;1242;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43" name="Google Shape;1243;p21"/>
          <p:cNvGrpSpPr/>
          <p:nvPr/>
        </p:nvGrpSpPr>
        <p:grpSpPr>
          <a:xfrm>
            <a:off x="-398168" y="8237057"/>
            <a:ext cx="2060958" cy="1940105"/>
            <a:chOff x="3611750" y="1496100"/>
            <a:chExt cx="821550" cy="773375"/>
          </a:xfrm>
        </p:grpSpPr>
        <p:sp>
          <p:nvSpPr>
            <p:cNvPr id="1244" name="Google Shape;1244;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5" name="Google Shape;1245;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6" name="Google Shape;1246;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7" name="Google Shape;1247;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8" name="Google Shape;1248;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9" name="Google Shape;1249;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0" name="Google Shape;1250;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1" name="Google Shape;1251;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2" name="Google Shape;1252;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3" name="Google Shape;1253;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4" name="Google Shape;1254;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5" name="Google Shape;1255;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6" name="Google Shape;1256;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7" name="Google Shape;1257;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8" name="Google Shape;1258;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9" name="Google Shape;1259;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0" name="Google Shape;1260;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61" name="Google Shape;1261;p21"/>
          <p:cNvGrpSpPr/>
          <p:nvPr/>
        </p:nvGrpSpPr>
        <p:grpSpPr>
          <a:xfrm rot="10381071">
            <a:off x="15155340" y="-395274"/>
            <a:ext cx="1684695" cy="3053506"/>
            <a:chOff x="5329525" y="1305350"/>
            <a:chExt cx="595325" cy="1079025"/>
          </a:xfrm>
        </p:grpSpPr>
        <p:sp>
          <p:nvSpPr>
            <p:cNvPr id="1262" name="Google Shape;1262;p2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3" name="Google Shape;1263;p2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4" name="Google Shape;1264;p2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5" name="Google Shape;1265;p2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6" name="Google Shape;1266;p2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7" name="Google Shape;1267;p2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8" name="Google Shape;1268;p2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9" name="Google Shape;1269;p2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0" name="Google Shape;1270;p2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1" name="Google Shape;1271;p2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72" name="Google Shape;1272;p21"/>
          <p:cNvGrpSpPr/>
          <p:nvPr/>
        </p:nvGrpSpPr>
        <p:grpSpPr>
          <a:xfrm rot="9900035">
            <a:off x="-487251" y="-657769"/>
            <a:ext cx="2060926" cy="1940075"/>
            <a:chOff x="3611750" y="1496100"/>
            <a:chExt cx="821550" cy="773375"/>
          </a:xfrm>
        </p:grpSpPr>
        <p:sp>
          <p:nvSpPr>
            <p:cNvPr id="1273" name="Google Shape;1273;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4" name="Google Shape;1274;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5" name="Google Shape;1275;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6" name="Google Shape;1276;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7" name="Google Shape;1277;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8" name="Google Shape;1278;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9" name="Google Shape;1279;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0" name="Google Shape;1280;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1" name="Google Shape;1281;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2" name="Google Shape;1282;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3" name="Google Shape;1283;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4" name="Google Shape;1284;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5" name="Google Shape;1285;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6" name="Google Shape;1286;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7" name="Google Shape;1287;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8" name="Google Shape;1288;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9" name="Google Shape;1289;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90" name="Google Shape;1290;p21"/>
          <p:cNvGrpSpPr/>
          <p:nvPr/>
        </p:nvGrpSpPr>
        <p:grpSpPr>
          <a:xfrm rot="-4503580">
            <a:off x="14731836" y="5765658"/>
            <a:ext cx="2296626" cy="2161954"/>
            <a:chOff x="3611750" y="1496100"/>
            <a:chExt cx="821550" cy="773375"/>
          </a:xfrm>
        </p:grpSpPr>
        <p:sp>
          <p:nvSpPr>
            <p:cNvPr id="1291" name="Google Shape;1291;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2" name="Google Shape;1292;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3" name="Google Shape;1293;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4" name="Google Shape;1294;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5" name="Google Shape;1295;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6" name="Google Shape;1296;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7" name="Google Shape;1297;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8" name="Google Shape;1298;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9" name="Google Shape;1299;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0" name="Google Shape;1300;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1" name="Google Shape;1301;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2" name="Google Shape;1302;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3" name="Google Shape;1303;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4" name="Google Shape;1304;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5" name="Google Shape;1305;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6" name="Google Shape;1306;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7" name="Google Shape;1307;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08" name="Google Shape;1308;p21"/>
          <p:cNvGrpSpPr/>
          <p:nvPr/>
        </p:nvGrpSpPr>
        <p:grpSpPr>
          <a:xfrm rot="-4503338">
            <a:off x="14651214" y="7542315"/>
            <a:ext cx="1955637" cy="1840962"/>
            <a:chOff x="3611750" y="1496100"/>
            <a:chExt cx="821550" cy="773375"/>
          </a:xfrm>
        </p:grpSpPr>
        <p:sp>
          <p:nvSpPr>
            <p:cNvPr id="1309" name="Google Shape;1309;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0" name="Google Shape;1310;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1" name="Google Shape;1311;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2" name="Google Shape;1312;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3" name="Google Shape;1313;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4" name="Google Shape;1314;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5" name="Google Shape;1315;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6" name="Google Shape;1316;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7" name="Google Shape;1317;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8" name="Google Shape;1318;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9" name="Google Shape;1319;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0" name="Google Shape;1320;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1" name="Google Shape;1321;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2" name="Google Shape;1322;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3" name="Google Shape;1323;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4" name="Google Shape;1324;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5" name="Google Shape;1325;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16886174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326"/>
        <p:cNvGrpSpPr/>
        <p:nvPr/>
      </p:nvGrpSpPr>
      <p:grpSpPr>
        <a:xfrm>
          <a:off x="0" y="0"/>
          <a:ext cx="0" cy="0"/>
          <a:chOff x="0" y="0"/>
          <a:chExt cx="0" cy="0"/>
        </a:xfrm>
      </p:grpSpPr>
      <p:sp>
        <p:nvSpPr>
          <p:cNvPr id="1327" name="Google Shape;1327;p22"/>
          <p:cNvSpPr txBox="1">
            <a:spLocks noGrp="1"/>
          </p:cNvSpPr>
          <p:nvPr>
            <p:ph type="title" hasCustomPrompt="1"/>
          </p:nvPr>
        </p:nvSpPr>
        <p:spPr>
          <a:xfrm>
            <a:off x="3953067" y="1191511"/>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solidFill>
                  <a:schemeClr val="accent4"/>
                </a:solidFill>
              </a:defRPr>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328" name="Google Shape;1328;p22"/>
          <p:cNvSpPr txBox="1">
            <a:spLocks noGrp="1"/>
          </p:cNvSpPr>
          <p:nvPr>
            <p:ph type="subTitle" idx="1"/>
          </p:nvPr>
        </p:nvSpPr>
        <p:spPr>
          <a:xfrm>
            <a:off x="3953067" y="2558445"/>
            <a:ext cx="8349867" cy="7013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sp>
        <p:nvSpPr>
          <p:cNvPr id="1329" name="Google Shape;1329;p22"/>
          <p:cNvSpPr txBox="1">
            <a:spLocks noGrp="1"/>
          </p:cNvSpPr>
          <p:nvPr>
            <p:ph type="title" idx="2" hasCustomPrompt="1"/>
          </p:nvPr>
        </p:nvSpPr>
        <p:spPr>
          <a:xfrm>
            <a:off x="3953067" y="3474331"/>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solidFill>
                  <a:schemeClr val="accent5"/>
                </a:solidFill>
              </a:defRPr>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330" name="Google Shape;1330;p22"/>
          <p:cNvSpPr txBox="1">
            <a:spLocks noGrp="1"/>
          </p:cNvSpPr>
          <p:nvPr>
            <p:ph type="subTitle" idx="3"/>
          </p:nvPr>
        </p:nvSpPr>
        <p:spPr>
          <a:xfrm>
            <a:off x="3953067" y="4904797"/>
            <a:ext cx="8349867" cy="7013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sp>
        <p:nvSpPr>
          <p:cNvPr id="1331" name="Google Shape;1331;p22"/>
          <p:cNvSpPr txBox="1">
            <a:spLocks noGrp="1"/>
          </p:cNvSpPr>
          <p:nvPr>
            <p:ph type="title" idx="4" hasCustomPrompt="1"/>
          </p:nvPr>
        </p:nvSpPr>
        <p:spPr>
          <a:xfrm>
            <a:off x="3953067" y="5805579"/>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332" name="Google Shape;1332;p22"/>
          <p:cNvSpPr txBox="1">
            <a:spLocks noGrp="1"/>
          </p:cNvSpPr>
          <p:nvPr>
            <p:ph type="subTitle" idx="5"/>
          </p:nvPr>
        </p:nvSpPr>
        <p:spPr>
          <a:xfrm>
            <a:off x="3953067" y="7251147"/>
            <a:ext cx="8349867" cy="7013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grpSp>
        <p:nvGrpSpPr>
          <p:cNvPr id="1333" name="Google Shape;1333;p22"/>
          <p:cNvGrpSpPr/>
          <p:nvPr/>
        </p:nvGrpSpPr>
        <p:grpSpPr>
          <a:xfrm rot="-430491" flipH="1">
            <a:off x="-877005" y="3727604"/>
            <a:ext cx="3305623" cy="5991431"/>
            <a:chOff x="5329525" y="1305350"/>
            <a:chExt cx="595325" cy="1079025"/>
          </a:xfrm>
        </p:grpSpPr>
        <p:sp>
          <p:nvSpPr>
            <p:cNvPr id="1334" name="Google Shape;1334;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5" name="Google Shape;1335;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6" name="Google Shape;1336;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7" name="Google Shape;1337;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8" name="Google Shape;1338;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9" name="Google Shape;1339;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0" name="Google Shape;1340;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1" name="Google Shape;1341;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2" name="Google Shape;1342;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3" name="Google Shape;1343;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44" name="Google Shape;1344;p22"/>
          <p:cNvGrpSpPr/>
          <p:nvPr/>
        </p:nvGrpSpPr>
        <p:grpSpPr>
          <a:xfrm rot="-2552483">
            <a:off x="528267" y="4128911"/>
            <a:ext cx="2191150" cy="3971454"/>
            <a:chOff x="5329525" y="1305350"/>
            <a:chExt cx="595325" cy="1079025"/>
          </a:xfrm>
        </p:grpSpPr>
        <p:sp>
          <p:nvSpPr>
            <p:cNvPr id="1345" name="Google Shape;1345;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6" name="Google Shape;1346;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7" name="Google Shape;1347;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8" name="Google Shape;1348;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9" name="Google Shape;1349;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0" name="Google Shape;1350;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1" name="Google Shape;1351;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2" name="Google Shape;1352;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3" name="Google Shape;1353;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4" name="Google Shape;1354;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55" name="Google Shape;1355;p22"/>
          <p:cNvGrpSpPr/>
          <p:nvPr/>
        </p:nvGrpSpPr>
        <p:grpSpPr>
          <a:xfrm rot="-362166" flipH="1">
            <a:off x="13416793" y="-308754"/>
            <a:ext cx="2191090" cy="3971346"/>
            <a:chOff x="5329525" y="1305350"/>
            <a:chExt cx="595325" cy="1079025"/>
          </a:xfrm>
        </p:grpSpPr>
        <p:sp>
          <p:nvSpPr>
            <p:cNvPr id="1356" name="Google Shape;1356;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7" name="Google Shape;1357;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8" name="Google Shape;1358;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9" name="Google Shape;1359;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0" name="Google Shape;1360;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1" name="Google Shape;1361;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2" name="Google Shape;1362;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3" name="Google Shape;1363;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4" name="Google Shape;1364;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5" name="Google Shape;1365;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66" name="Google Shape;1366;p22"/>
          <p:cNvGrpSpPr/>
          <p:nvPr/>
        </p:nvGrpSpPr>
        <p:grpSpPr>
          <a:xfrm rot="-2484274">
            <a:off x="13875670" y="-1553593"/>
            <a:ext cx="3305623" cy="5991431"/>
            <a:chOff x="5329525" y="1305350"/>
            <a:chExt cx="595325" cy="1079025"/>
          </a:xfrm>
        </p:grpSpPr>
        <p:sp>
          <p:nvSpPr>
            <p:cNvPr id="1367" name="Google Shape;1367;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8" name="Google Shape;1368;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9" name="Google Shape;1369;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0" name="Google Shape;1370;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1" name="Google Shape;1371;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2" name="Google Shape;1372;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3" name="Google Shape;1373;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4" name="Google Shape;1374;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5" name="Google Shape;1375;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6" name="Google Shape;1376;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87298910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377"/>
        <p:cNvGrpSpPr/>
        <p:nvPr/>
      </p:nvGrpSpPr>
      <p:grpSpPr>
        <a:xfrm>
          <a:off x="0" y="0"/>
          <a:ext cx="0" cy="0"/>
          <a:chOff x="0" y="0"/>
          <a:chExt cx="0" cy="0"/>
        </a:xfrm>
      </p:grpSpPr>
      <p:sp>
        <p:nvSpPr>
          <p:cNvPr id="1378" name="Google Shape;1378;p23"/>
          <p:cNvSpPr txBox="1">
            <a:spLocks noGrp="1"/>
          </p:cNvSpPr>
          <p:nvPr>
            <p:ph type="title"/>
          </p:nvPr>
        </p:nvSpPr>
        <p:spPr>
          <a:xfrm>
            <a:off x="1945734" y="1394956"/>
            <a:ext cx="6106133" cy="15520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8889"/>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79" name="Google Shape;1379;p23"/>
          <p:cNvSpPr txBox="1">
            <a:spLocks noGrp="1"/>
          </p:cNvSpPr>
          <p:nvPr>
            <p:ph type="subTitle" idx="1"/>
          </p:nvPr>
        </p:nvSpPr>
        <p:spPr>
          <a:xfrm>
            <a:off x="1933467" y="3141934"/>
            <a:ext cx="6106133" cy="2536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80" name="Google Shape;1380;p23"/>
          <p:cNvSpPr txBox="1"/>
          <p:nvPr/>
        </p:nvSpPr>
        <p:spPr>
          <a:xfrm>
            <a:off x="1945734" y="5779890"/>
            <a:ext cx="5333333" cy="1094400"/>
          </a:xfrm>
          <a:prstGeom prst="rect">
            <a:avLst/>
          </a:prstGeom>
          <a:noFill/>
          <a:ln>
            <a:noFill/>
          </a:ln>
        </p:spPr>
        <p:txBody>
          <a:bodyPr spcFirstLastPara="1" wrap="square" lIns="162533" tIns="162533" rIns="162533" bIns="162533" anchor="b" anchorCtr="0">
            <a:noAutofit/>
          </a:bodyPr>
          <a:lstStyle/>
          <a:p>
            <a:pPr marL="0" marR="0" lvl="0" indent="0" algn="l" defTabSz="1625620" rtl="0" eaLnBrk="1" fontAlgn="auto" latinLnBrk="0" hangingPunct="1">
              <a:lnSpc>
                <a:spcPct val="100000"/>
              </a:lnSpc>
              <a:spcBef>
                <a:spcPts val="533"/>
              </a:spcBef>
              <a:spcAft>
                <a:spcPts val="0"/>
              </a:spcAft>
              <a:buClr>
                <a:srgbClr val="000000"/>
              </a:buClr>
              <a:buSzTx/>
              <a:buFont typeface="Arial"/>
              <a:buNone/>
              <a:tabLst/>
              <a:defRPr/>
            </a:pPr>
            <a:r>
              <a:rPr kumimoji="0" lang="en" sz="1778" b="0" i="0" u="none" strike="noStrike" kern="0" cap="none" spc="0" normalizeH="0" baseline="0" noProof="0">
                <a:ln>
                  <a:noFill/>
                </a:ln>
                <a:solidFill>
                  <a:srgbClr val="786C5D"/>
                </a:solidFill>
                <a:effectLst/>
                <a:uLnTx/>
                <a:uFillTx/>
                <a:latin typeface="Open Sans"/>
                <a:ea typeface="Open Sans"/>
                <a:cs typeface="Open Sans"/>
                <a:sym typeface="Open Sans"/>
              </a:rPr>
              <a:t>CREDITS: This presentation template was created by </a:t>
            </a:r>
            <a:r>
              <a:rPr kumimoji="0" lang="en" sz="1778" b="1" i="0" u="none" strike="noStrike" kern="0" cap="none" spc="0" normalizeH="0" baseline="0" noProof="0">
                <a:ln>
                  <a:noFill/>
                </a:ln>
                <a:solidFill>
                  <a:srgbClr val="786C5D"/>
                </a:solidFill>
                <a:effectLst/>
                <a:uLnTx/>
                <a:uFill>
                  <a:noFill/>
                </a:uFill>
                <a:latin typeface="Open Sans"/>
                <a:ea typeface="Open Sans"/>
                <a:cs typeface="Open Sans"/>
                <a:sym typeface="Open Sans"/>
                <a:hlinkClick r:id="rId2">
                  <a:extLst>
                    <a:ext uri="{A12FA001-AC4F-418D-AE19-62706E023703}">
                      <ahyp:hlinkClr xmlns:ahyp="http://schemas.microsoft.com/office/drawing/2018/hyperlinkcolor" val="tx"/>
                    </a:ext>
                  </a:extLst>
                </a:hlinkClick>
              </a:rPr>
              <a:t>Slidesgo</a:t>
            </a:r>
            <a:r>
              <a:rPr kumimoji="0" lang="en" sz="1778" b="0" i="0" u="none" strike="noStrike" kern="0" cap="none" spc="0" normalizeH="0" baseline="0" noProof="0">
                <a:ln>
                  <a:noFill/>
                </a:ln>
                <a:solidFill>
                  <a:srgbClr val="786C5D"/>
                </a:solidFill>
                <a:effectLst/>
                <a:uLnTx/>
                <a:uFillTx/>
                <a:latin typeface="Open Sans"/>
                <a:ea typeface="Open Sans"/>
                <a:cs typeface="Open Sans"/>
                <a:sym typeface="Open Sans"/>
              </a:rPr>
              <a:t>, including icons by </a:t>
            </a:r>
            <a:r>
              <a:rPr kumimoji="0" lang="en" sz="1778" b="1" i="0" u="none" strike="noStrike" kern="0" cap="none" spc="0" normalizeH="0" baseline="0" noProof="0">
                <a:ln>
                  <a:noFill/>
                </a:ln>
                <a:solidFill>
                  <a:srgbClr val="786C5D"/>
                </a:solidFill>
                <a:effectLst/>
                <a:uLnTx/>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Flaticon</a:t>
            </a:r>
            <a:r>
              <a:rPr kumimoji="0" lang="en" sz="1778" b="1" i="0" u="none" strike="noStrike" kern="0" cap="none" spc="0" normalizeH="0" baseline="0" noProof="0">
                <a:ln>
                  <a:noFill/>
                </a:ln>
                <a:solidFill>
                  <a:srgbClr val="786C5D"/>
                </a:solidFill>
                <a:effectLst/>
                <a:uLnTx/>
                <a:uFillTx/>
                <a:latin typeface="Open Sans"/>
                <a:ea typeface="Open Sans"/>
                <a:cs typeface="Open Sans"/>
                <a:sym typeface="Open Sans"/>
              </a:rPr>
              <a:t> </a:t>
            </a:r>
            <a:r>
              <a:rPr kumimoji="0" lang="en" sz="1778" b="0" i="0" u="none" strike="noStrike" kern="0" cap="none" spc="0" normalizeH="0" baseline="0" noProof="0">
                <a:ln>
                  <a:noFill/>
                </a:ln>
                <a:solidFill>
                  <a:srgbClr val="786C5D"/>
                </a:solidFill>
                <a:effectLst/>
                <a:uLnTx/>
                <a:uFillTx/>
                <a:latin typeface="Open Sans"/>
                <a:ea typeface="Open Sans"/>
                <a:cs typeface="Open Sans"/>
                <a:sym typeface="Open Sans"/>
              </a:rPr>
              <a:t>and infographics &amp; images by </a:t>
            </a:r>
            <a:r>
              <a:rPr kumimoji="0" lang="en" sz="1778" b="1" i="0" u="none" strike="noStrike" kern="0" cap="none" spc="0" normalizeH="0" baseline="0" noProof="0">
                <a:ln>
                  <a:noFill/>
                </a:ln>
                <a:solidFill>
                  <a:srgbClr val="786C5D"/>
                </a:solidFill>
                <a:effectLst/>
                <a:uLnTx/>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Freepik</a:t>
            </a:r>
            <a:endParaRPr kumimoji="0" sz="1778" b="1" i="0" u="none" strike="noStrike" kern="0" cap="none" spc="0" normalizeH="0" baseline="0" noProof="0">
              <a:ln>
                <a:noFill/>
              </a:ln>
              <a:solidFill>
                <a:srgbClr val="786C5D"/>
              </a:solidFill>
              <a:effectLst/>
              <a:uLnTx/>
              <a:uFillTx/>
              <a:latin typeface="Open Sans"/>
              <a:ea typeface="Open Sans"/>
              <a:cs typeface="Open Sans"/>
              <a:sym typeface="Open Sans"/>
            </a:endParaRPr>
          </a:p>
        </p:txBody>
      </p:sp>
      <p:grpSp>
        <p:nvGrpSpPr>
          <p:cNvPr id="1381" name="Google Shape;1381;p23"/>
          <p:cNvGrpSpPr/>
          <p:nvPr/>
        </p:nvGrpSpPr>
        <p:grpSpPr>
          <a:xfrm rot="-2390044">
            <a:off x="-434787" y="7342445"/>
            <a:ext cx="1955612" cy="1840937"/>
            <a:chOff x="3611750" y="1496100"/>
            <a:chExt cx="821550" cy="773375"/>
          </a:xfrm>
        </p:grpSpPr>
        <p:sp>
          <p:nvSpPr>
            <p:cNvPr id="1382" name="Google Shape;1382;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3" name="Google Shape;1383;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4" name="Google Shape;1384;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5" name="Google Shape;1385;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6" name="Google Shape;1386;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7" name="Google Shape;1387;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8" name="Google Shape;1388;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9" name="Google Shape;1389;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0" name="Google Shape;1390;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1" name="Google Shape;1391;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2" name="Google Shape;1392;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3" name="Google Shape;1393;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4" name="Google Shape;1394;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5" name="Google Shape;1395;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6" name="Google Shape;1396;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7" name="Google Shape;1397;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8" name="Google Shape;1398;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99" name="Google Shape;1399;p23"/>
          <p:cNvGrpSpPr/>
          <p:nvPr/>
        </p:nvGrpSpPr>
        <p:grpSpPr>
          <a:xfrm>
            <a:off x="-398168" y="8237057"/>
            <a:ext cx="2060958" cy="1940105"/>
            <a:chOff x="3611750" y="1496100"/>
            <a:chExt cx="821550" cy="773375"/>
          </a:xfrm>
        </p:grpSpPr>
        <p:sp>
          <p:nvSpPr>
            <p:cNvPr id="1400" name="Google Shape;1400;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1" name="Google Shape;1401;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2" name="Google Shape;1402;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3" name="Google Shape;1403;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4" name="Google Shape;1404;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5" name="Google Shape;1405;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6" name="Google Shape;1406;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7" name="Google Shape;1407;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8" name="Google Shape;1408;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9" name="Google Shape;1409;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0" name="Google Shape;1410;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1" name="Google Shape;1411;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2" name="Google Shape;1412;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3" name="Google Shape;1413;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4" name="Google Shape;1414;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5" name="Google Shape;1415;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6" name="Google Shape;1416;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17" name="Google Shape;1417;p23"/>
          <p:cNvGrpSpPr/>
          <p:nvPr/>
        </p:nvGrpSpPr>
        <p:grpSpPr>
          <a:xfrm rot="10381071">
            <a:off x="15155340" y="-395274"/>
            <a:ext cx="1684695" cy="3053506"/>
            <a:chOff x="5329525" y="1305350"/>
            <a:chExt cx="595325" cy="1079025"/>
          </a:xfrm>
        </p:grpSpPr>
        <p:sp>
          <p:nvSpPr>
            <p:cNvPr id="1418" name="Google Shape;1418;p2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9" name="Google Shape;1419;p2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0" name="Google Shape;1420;p2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1" name="Google Shape;1421;p2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2" name="Google Shape;1422;p2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3" name="Google Shape;1423;p2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4" name="Google Shape;1424;p2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5" name="Google Shape;1425;p2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6" name="Google Shape;1426;p2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7" name="Google Shape;1427;p2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28" name="Google Shape;1428;p23"/>
          <p:cNvGrpSpPr/>
          <p:nvPr/>
        </p:nvGrpSpPr>
        <p:grpSpPr>
          <a:xfrm rot="9900035">
            <a:off x="-487251" y="-657769"/>
            <a:ext cx="2060926" cy="1940075"/>
            <a:chOff x="3611750" y="1496100"/>
            <a:chExt cx="821550" cy="773375"/>
          </a:xfrm>
        </p:grpSpPr>
        <p:sp>
          <p:nvSpPr>
            <p:cNvPr id="1429" name="Google Shape;1429;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0" name="Google Shape;1430;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1" name="Google Shape;1431;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2" name="Google Shape;1432;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3" name="Google Shape;1433;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4" name="Google Shape;1434;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5" name="Google Shape;1435;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6" name="Google Shape;1436;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7" name="Google Shape;1437;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8" name="Google Shape;1438;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9" name="Google Shape;1439;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0" name="Google Shape;1440;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1" name="Google Shape;1441;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2" name="Google Shape;1442;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3" name="Google Shape;1443;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4" name="Google Shape;1444;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5" name="Google Shape;1445;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46" name="Google Shape;1446;p23"/>
          <p:cNvGrpSpPr/>
          <p:nvPr/>
        </p:nvGrpSpPr>
        <p:grpSpPr>
          <a:xfrm rot="-4503580">
            <a:off x="14731836" y="5765658"/>
            <a:ext cx="2296626" cy="2161954"/>
            <a:chOff x="3611750" y="1496100"/>
            <a:chExt cx="821550" cy="773375"/>
          </a:xfrm>
        </p:grpSpPr>
        <p:sp>
          <p:nvSpPr>
            <p:cNvPr id="1447" name="Google Shape;1447;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8" name="Google Shape;1448;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9" name="Google Shape;1449;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0" name="Google Shape;1450;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1" name="Google Shape;1451;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2" name="Google Shape;1452;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3" name="Google Shape;1453;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4" name="Google Shape;1454;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5" name="Google Shape;1455;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6" name="Google Shape;1456;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7" name="Google Shape;1457;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8" name="Google Shape;1458;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9" name="Google Shape;1459;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0" name="Google Shape;1460;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1" name="Google Shape;1461;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2" name="Google Shape;1462;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3" name="Google Shape;1463;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64" name="Google Shape;1464;p23"/>
          <p:cNvGrpSpPr/>
          <p:nvPr/>
        </p:nvGrpSpPr>
        <p:grpSpPr>
          <a:xfrm rot="-4503338">
            <a:off x="14651214" y="7542315"/>
            <a:ext cx="1955637" cy="1840962"/>
            <a:chOff x="3611750" y="1496100"/>
            <a:chExt cx="821550" cy="773375"/>
          </a:xfrm>
        </p:grpSpPr>
        <p:sp>
          <p:nvSpPr>
            <p:cNvPr id="1465" name="Google Shape;1465;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6" name="Google Shape;1466;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7" name="Google Shape;1467;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8" name="Google Shape;1468;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9" name="Google Shape;1469;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0" name="Google Shape;1470;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1" name="Google Shape;1471;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2" name="Google Shape;1472;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3" name="Google Shape;1473;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4" name="Google Shape;1474;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5" name="Google Shape;1475;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6" name="Google Shape;1476;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7" name="Google Shape;1477;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8" name="Google Shape;1478;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9" name="Google Shape;1479;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0" name="Google Shape;1480;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1" name="Google Shape;1481;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26742057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482"/>
        <p:cNvGrpSpPr/>
        <p:nvPr/>
      </p:nvGrpSpPr>
      <p:grpSpPr>
        <a:xfrm>
          <a:off x="0" y="0"/>
          <a:ext cx="0" cy="0"/>
          <a:chOff x="0" y="0"/>
          <a:chExt cx="0" cy="0"/>
        </a:xfrm>
      </p:grpSpPr>
    </p:spTree>
    <p:extLst>
      <p:ext uri="{BB962C8B-B14F-4D97-AF65-F5344CB8AC3E}">
        <p14:creationId xmlns:p14="http://schemas.microsoft.com/office/powerpoint/2010/main" val="111450008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483"/>
        <p:cNvGrpSpPr/>
        <p:nvPr/>
      </p:nvGrpSpPr>
      <p:grpSpPr>
        <a:xfrm>
          <a:off x="0" y="0"/>
          <a:ext cx="0" cy="0"/>
          <a:chOff x="0" y="0"/>
          <a:chExt cx="0" cy="0"/>
        </a:xfrm>
      </p:grpSpPr>
      <p:grpSp>
        <p:nvGrpSpPr>
          <p:cNvPr id="1484" name="Google Shape;1484;p25"/>
          <p:cNvGrpSpPr/>
          <p:nvPr/>
        </p:nvGrpSpPr>
        <p:grpSpPr>
          <a:xfrm rot="-430491" flipH="1">
            <a:off x="-877005" y="3727604"/>
            <a:ext cx="3305623" cy="5991431"/>
            <a:chOff x="5329525" y="1305350"/>
            <a:chExt cx="595325" cy="1079025"/>
          </a:xfrm>
        </p:grpSpPr>
        <p:sp>
          <p:nvSpPr>
            <p:cNvPr id="1485" name="Google Shape;1485;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6" name="Google Shape;1486;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7" name="Google Shape;1487;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8" name="Google Shape;1488;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9" name="Google Shape;1489;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0" name="Google Shape;1490;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1" name="Google Shape;1491;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2" name="Google Shape;1492;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3" name="Google Shape;1493;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4" name="Google Shape;1494;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95" name="Google Shape;1495;p25"/>
          <p:cNvGrpSpPr/>
          <p:nvPr/>
        </p:nvGrpSpPr>
        <p:grpSpPr>
          <a:xfrm rot="-2552483">
            <a:off x="528267" y="4128911"/>
            <a:ext cx="2191150" cy="3971454"/>
            <a:chOff x="5329525" y="1305350"/>
            <a:chExt cx="595325" cy="1079025"/>
          </a:xfrm>
        </p:grpSpPr>
        <p:sp>
          <p:nvSpPr>
            <p:cNvPr id="1496" name="Google Shape;1496;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7" name="Google Shape;1497;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8" name="Google Shape;1498;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9" name="Google Shape;1499;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0" name="Google Shape;1500;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1" name="Google Shape;1501;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2" name="Google Shape;1502;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3" name="Google Shape;1503;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4" name="Google Shape;1504;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5" name="Google Shape;1505;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06" name="Google Shape;1506;p25"/>
          <p:cNvGrpSpPr/>
          <p:nvPr/>
        </p:nvGrpSpPr>
        <p:grpSpPr>
          <a:xfrm rot="-362166" flipH="1">
            <a:off x="13416793" y="-308754"/>
            <a:ext cx="2191090" cy="3971346"/>
            <a:chOff x="5329525" y="1305350"/>
            <a:chExt cx="595325" cy="1079025"/>
          </a:xfrm>
        </p:grpSpPr>
        <p:sp>
          <p:nvSpPr>
            <p:cNvPr id="1507" name="Google Shape;1507;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8" name="Google Shape;1508;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9" name="Google Shape;1509;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0" name="Google Shape;1510;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1" name="Google Shape;1511;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2" name="Google Shape;1512;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3" name="Google Shape;1513;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4" name="Google Shape;1514;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5" name="Google Shape;1515;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6" name="Google Shape;1516;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17" name="Google Shape;1517;p25"/>
          <p:cNvGrpSpPr/>
          <p:nvPr/>
        </p:nvGrpSpPr>
        <p:grpSpPr>
          <a:xfrm rot="-2484274">
            <a:off x="13875670" y="-1553593"/>
            <a:ext cx="3305623" cy="5991431"/>
            <a:chOff x="5329525" y="1305350"/>
            <a:chExt cx="595325" cy="1079025"/>
          </a:xfrm>
        </p:grpSpPr>
        <p:sp>
          <p:nvSpPr>
            <p:cNvPr id="1518" name="Google Shape;1518;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9" name="Google Shape;1519;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0" name="Google Shape;1520;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1" name="Google Shape;1521;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2" name="Google Shape;1522;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3" name="Google Shape;1523;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4" name="Google Shape;1524;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5" name="Google Shape;1525;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6" name="Google Shape;1526;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7" name="Google Shape;1527;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9164602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95AE1-8644-A2C0-D777-2AEC0343EB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F9F26BD-960C-74EE-CE4B-1E9FD0EEDB9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2EED27-40C3-8BF2-8DAC-825757F0C2EC}"/>
              </a:ext>
            </a:extLst>
          </p:cNvPr>
          <p:cNvSpPr>
            <a:spLocks noGrp="1"/>
          </p:cNvSpPr>
          <p:nvPr>
            <p:ph type="dt" idx="10"/>
          </p:nvPr>
        </p:nvSpPr>
        <p:spPr/>
        <p:txBody>
          <a:bodyPr/>
          <a:lstStyle>
            <a:lvl1pPr>
              <a:defRPr/>
            </a:lvl1pPr>
          </a:lstStyle>
          <a:p>
            <a:r>
              <a:rPr lang="en-US" altLang="en-US"/>
              <a:t>Trường THCS Trường Chinh</a:t>
            </a:r>
          </a:p>
        </p:txBody>
      </p:sp>
      <p:sp>
        <p:nvSpPr>
          <p:cNvPr id="5" name="Slide Number Placeholder 4">
            <a:extLst>
              <a:ext uri="{FF2B5EF4-FFF2-40B4-BE49-F238E27FC236}">
                <a16:creationId xmlns:a16="http://schemas.microsoft.com/office/drawing/2014/main" id="{222E335E-7EA8-9AE1-8D12-8A263294B97D}"/>
              </a:ext>
            </a:extLst>
          </p:cNvPr>
          <p:cNvSpPr>
            <a:spLocks noGrp="1"/>
          </p:cNvSpPr>
          <p:nvPr>
            <p:ph type="sldNum" idx="11"/>
          </p:nvPr>
        </p:nvSpPr>
        <p:spPr/>
        <p:txBody>
          <a:bodyPr/>
          <a:lstStyle>
            <a:lvl1pPr>
              <a:defRPr/>
            </a:lvl1pPr>
          </a:lstStyle>
          <a:p>
            <a:fld id="{7FF31733-41CE-40F9-AA38-22822AC52DC9}" type="slidenum">
              <a:rPr lang="vi-VN" altLang="en-US"/>
              <a:pPr/>
              <a:t>‹#›</a:t>
            </a:fld>
            <a:endParaRPr lang="vi-VN" altLang="en-US"/>
          </a:p>
        </p:txBody>
      </p:sp>
      <p:sp>
        <p:nvSpPr>
          <p:cNvPr id="6" name="Footer Placeholder 5">
            <a:extLst>
              <a:ext uri="{FF2B5EF4-FFF2-40B4-BE49-F238E27FC236}">
                <a16:creationId xmlns:a16="http://schemas.microsoft.com/office/drawing/2014/main" id="{D4A70FFC-20F1-422E-CDD2-9958C6534613}"/>
              </a:ext>
            </a:extLst>
          </p:cNvPr>
          <p:cNvSpPr>
            <a:spLocks noGrp="1"/>
          </p:cNvSpPr>
          <p:nvPr>
            <p:ph type="ftr" idx="12"/>
          </p:nvPr>
        </p:nvSpPr>
        <p:spPr/>
        <p:txBody>
          <a:bodyPr/>
          <a:lstStyle>
            <a:lvl1pPr>
              <a:defRPr/>
            </a:lvl1pPr>
          </a:lstStyle>
          <a:p>
            <a:r>
              <a:rPr lang="en-US" altLang="en-US"/>
              <a:t>GV: Võ Thị Việt Hoa</a:t>
            </a:r>
          </a:p>
        </p:txBody>
      </p:sp>
    </p:spTree>
    <p:extLst>
      <p:ext uri="{BB962C8B-B14F-4D97-AF65-F5344CB8AC3E}">
        <p14:creationId xmlns:p14="http://schemas.microsoft.com/office/powerpoint/2010/main" val="1538406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70"/>
        <p:cNvGrpSpPr/>
        <p:nvPr/>
      </p:nvGrpSpPr>
      <p:grpSpPr>
        <a:xfrm>
          <a:off x="0" y="0"/>
          <a:ext cx="0" cy="0"/>
          <a:chOff x="0" y="0"/>
          <a:chExt cx="0" cy="0"/>
        </a:xfrm>
      </p:grpSpPr>
      <p:sp>
        <p:nvSpPr>
          <p:cNvPr id="671" name="Google Shape;671;p8"/>
          <p:cNvSpPr txBox="1">
            <a:spLocks noGrp="1"/>
          </p:cNvSpPr>
          <p:nvPr>
            <p:ph type="title"/>
          </p:nvPr>
        </p:nvSpPr>
        <p:spPr>
          <a:xfrm>
            <a:off x="1672444" y="1437200"/>
            <a:ext cx="12910933" cy="1094400"/>
          </a:xfrm>
          <a:prstGeom prst="rect">
            <a:avLst/>
          </a:prstGeom>
        </p:spPr>
        <p:txBody>
          <a:bodyPr spcFirstLastPara="1" wrap="square" lIns="0" tIns="0" rIns="0" bIns="0" anchor="t" anchorCtr="0">
            <a:noAutofit/>
          </a:bodyPr>
          <a:lstStyle>
            <a:lvl1pPr lvl="0" algn="ctr" rtl="0">
              <a:spcBef>
                <a:spcPts val="0"/>
              </a:spcBef>
              <a:spcAft>
                <a:spcPts val="0"/>
              </a:spcAft>
              <a:buSzPts val="4000"/>
              <a:buNone/>
              <a:defRPr/>
            </a:lvl1pPr>
            <a:lvl2pPr lvl="1" algn="ctr" rtl="0">
              <a:spcBef>
                <a:spcPts val="0"/>
              </a:spcBef>
              <a:spcAft>
                <a:spcPts val="0"/>
              </a:spcAft>
              <a:buSzPts val="4000"/>
              <a:buNone/>
              <a:defRPr/>
            </a:lvl2pPr>
            <a:lvl3pPr lvl="2" algn="ctr" rtl="0">
              <a:spcBef>
                <a:spcPts val="0"/>
              </a:spcBef>
              <a:spcAft>
                <a:spcPts val="0"/>
              </a:spcAft>
              <a:buSzPts val="4000"/>
              <a:buNone/>
              <a:defRPr/>
            </a:lvl3pPr>
            <a:lvl4pPr lvl="3" algn="ctr" rtl="0">
              <a:spcBef>
                <a:spcPts val="0"/>
              </a:spcBef>
              <a:spcAft>
                <a:spcPts val="0"/>
              </a:spcAft>
              <a:buSzPts val="4000"/>
              <a:buNone/>
              <a:defRPr/>
            </a:lvl4pPr>
            <a:lvl5pPr lvl="4" algn="ctr" rtl="0">
              <a:spcBef>
                <a:spcPts val="0"/>
              </a:spcBef>
              <a:spcAft>
                <a:spcPts val="0"/>
              </a:spcAft>
              <a:buSzPts val="4000"/>
              <a:buNone/>
              <a:defRPr/>
            </a:lvl5pPr>
            <a:lvl6pPr lvl="5" algn="ctr" rtl="0">
              <a:spcBef>
                <a:spcPts val="0"/>
              </a:spcBef>
              <a:spcAft>
                <a:spcPts val="0"/>
              </a:spcAft>
              <a:buSzPts val="4000"/>
              <a:buNone/>
              <a:defRPr/>
            </a:lvl6pPr>
            <a:lvl7pPr lvl="6" algn="ctr" rtl="0">
              <a:spcBef>
                <a:spcPts val="0"/>
              </a:spcBef>
              <a:spcAft>
                <a:spcPts val="0"/>
              </a:spcAft>
              <a:buSzPts val="4000"/>
              <a:buNone/>
              <a:defRPr/>
            </a:lvl7pPr>
            <a:lvl8pPr lvl="7" algn="ctr" rtl="0">
              <a:spcBef>
                <a:spcPts val="0"/>
              </a:spcBef>
              <a:spcAft>
                <a:spcPts val="0"/>
              </a:spcAft>
              <a:buSzPts val="4000"/>
              <a:buNone/>
              <a:defRPr/>
            </a:lvl8pPr>
            <a:lvl9pPr lvl="8" algn="ctr" rtl="0">
              <a:spcBef>
                <a:spcPts val="0"/>
              </a:spcBef>
              <a:spcAft>
                <a:spcPts val="0"/>
              </a:spcAft>
              <a:buSzPts val="4000"/>
              <a:buNone/>
              <a:defRPr/>
            </a:lvl9pPr>
          </a:lstStyle>
          <a:p>
            <a:endParaRPr/>
          </a:p>
        </p:txBody>
      </p:sp>
      <p:sp>
        <p:nvSpPr>
          <p:cNvPr id="672" name="Google Shape;672;p8"/>
          <p:cNvSpPr txBox="1">
            <a:spLocks noGrp="1"/>
          </p:cNvSpPr>
          <p:nvPr>
            <p:ph type="sldNum" idx="12"/>
          </p:nvPr>
        </p:nvSpPr>
        <p:spPr>
          <a:xfrm>
            <a:off x="7640267" y="8444180"/>
            <a:ext cx="975467" cy="699733"/>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8927317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9203" y="2840573"/>
            <a:ext cx="13817600" cy="1960033"/>
          </a:xfrm>
        </p:spPr>
        <p:txBody>
          <a:bodyPr/>
          <a:lstStyle/>
          <a:p>
            <a:r>
              <a:rPr lang="en-US"/>
              <a:t>Click to edit Master title style</a:t>
            </a:r>
          </a:p>
        </p:txBody>
      </p:sp>
      <p:sp>
        <p:nvSpPr>
          <p:cNvPr id="3" name="Subtitle 2"/>
          <p:cNvSpPr>
            <a:spLocks noGrp="1"/>
          </p:cNvSpPr>
          <p:nvPr>
            <p:ph type="subTitle" idx="1"/>
          </p:nvPr>
        </p:nvSpPr>
        <p:spPr>
          <a:xfrm>
            <a:off x="2438403" y="5181600"/>
            <a:ext cx="11379200" cy="2336800"/>
          </a:xfrm>
        </p:spPr>
        <p:txBody>
          <a:bodyPr/>
          <a:lstStyle>
            <a:lvl1pPr marL="0" indent="0" algn="ctr">
              <a:buNone/>
              <a:defRPr>
                <a:solidFill>
                  <a:schemeClr val="tx1">
                    <a:tint val="75000"/>
                  </a:schemeClr>
                </a:solidFill>
              </a:defRPr>
            </a:lvl1pPr>
            <a:lvl2pPr marL="812597" indent="0" algn="ctr">
              <a:buNone/>
              <a:defRPr>
                <a:solidFill>
                  <a:schemeClr val="tx1">
                    <a:tint val="75000"/>
                  </a:schemeClr>
                </a:solidFill>
              </a:defRPr>
            </a:lvl2pPr>
            <a:lvl3pPr marL="1625194" indent="0" algn="ctr">
              <a:buNone/>
              <a:defRPr>
                <a:solidFill>
                  <a:schemeClr val="tx1">
                    <a:tint val="75000"/>
                  </a:schemeClr>
                </a:solidFill>
              </a:defRPr>
            </a:lvl3pPr>
            <a:lvl4pPr marL="2437790" indent="0" algn="ctr">
              <a:buNone/>
              <a:defRPr>
                <a:solidFill>
                  <a:schemeClr val="tx1">
                    <a:tint val="75000"/>
                  </a:schemeClr>
                </a:solidFill>
              </a:defRPr>
            </a:lvl4pPr>
            <a:lvl5pPr marL="3250387" indent="0" algn="ctr">
              <a:buNone/>
              <a:defRPr>
                <a:solidFill>
                  <a:schemeClr val="tx1">
                    <a:tint val="75000"/>
                  </a:schemeClr>
                </a:solidFill>
              </a:defRPr>
            </a:lvl5pPr>
            <a:lvl6pPr marL="4062984" indent="0" algn="ctr">
              <a:buNone/>
              <a:defRPr>
                <a:solidFill>
                  <a:schemeClr val="tx1">
                    <a:tint val="75000"/>
                  </a:schemeClr>
                </a:solidFill>
              </a:defRPr>
            </a:lvl6pPr>
            <a:lvl7pPr marL="4875581" indent="0" algn="ctr">
              <a:buNone/>
              <a:defRPr>
                <a:solidFill>
                  <a:schemeClr val="tx1">
                    <a:tint val="75000"/>
                  </a:schemeClr>
                </a:solidFill>
              </a:defRPr>
            </a:lvl7pPr>
            <a:lvl8pPr marL="5688178" indent="0" algn="ctr">
              <a:buNone/>
              <a:defRPr>
                <a:solidFill>
                  <a:schemeClr val="tx1">
                    <a:tint val="75000"/>
                  </a:schemeClr>
                </a:solidFill>
              </a:defRPr>
            </a:lvl8pPr>
            <a:lvl9pPr marL="6500775"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8/5/2022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267928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image" Target="../media/image2.jpg"/><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theme" Target="../theme/theme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image" Target="../media/image5.jpg"/><Relationship Id="rId3" Type="http://schemas.openxmlformats.org/officeDocument/2006/relationships/slideLayout" Target="../slideLayouts/slideLayout47.xml"/><Relationship Id="rId21" Type="http://schemas.openxmlformats.org/officeDocument/2006/relationships/slideLayout" Target="../slideLayouts/slideLayout65.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theme" Target="../theme/theme6.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751" r:id="rId5"/>
    <p:sldLayoutId id="2147483752" r:id="rId6"/>
    <p:sldLayoutId id="2147483753" r:id="rId7"/>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14400" y="1396711"/>
            <a:ext cx="14427200" cy="944533"/>
          </a:xfrm>
          <a:prstGeom prst="rect">
            <a:avLst/>
          </a:prstGeom>
          <a:noFill/>
          <a:ln>
            <a:noFill/>
          </a:ln>
        </p:spPr>
        <p:txBody>
          <a:bodyPr spcFirstLastPara="1" wrap="square" lIns="0" tIns="0" rIns="0" bIns="0" anchor="t" anchorCtr="0">
            <a:noAutofit/>
          </a:bodyPr>
          <a:lstStyle>
            <a:lvl1pPr lvl="0"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1pPr>
            <a:lvl2pPr lvl="1"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2pPr>
            <a:lvl3pPr lvl="2"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3pPr>
            <a:lvl4pPr lvl="3"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4pPr>
            <a:lvl5pPr lvl="4"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5pPr>
            <a:lvl6pPr lvl="5"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6pPr>
            <a:lvl7pPr lvl="6"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7pPr>
            <a:lvl8pPr lvl="7"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8pPr>
            <a:lvl9pPr lvl="8"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9pPr>
          </a:lstStyle>
          <a:p>
            <a:endParaRPr/>
          </a:p>
        </p:txBody>
      </p:sp>
      <p:sp>
        <p:nvSpPr>
          <p:cNvPr id="7" name="Google Shape;7;p1"/>
          <p:cNvSpPr txBox="1">
            <a:spLocks noGrp="1"/>
          </p:cNvSpPr>
          <p:nvPr>
            <p:ph type="body" idx="1"/>
          </p:nvPr>
        </p:nvSpPr>
        <p:spPr>
          <a:xfrm>
            <a:off x="914400" y="3170932"/>
            <a:ext cx="14427200" cy="4719467"/>
          </a:xfrm>
          <a:prstGeom prst="rect">
            <a:avLst/>
          </a:prstGeom>
          <a:noFill/>
          <a:ln>
            <a:noFill/>
          </a:ln>
        </p:spPr>
        <p:txBody>
          <a:bodyPr spcFirstLastPara="1" wrap="square" lIns="0" tIns="0" rIns="0" bIns="0" anchor="t" anchorCtr="0">
            <a:noAutofit/>
          </a:bodyPr>
          <a:lstStyle>
            <a:lvl1pPr marL="457200" lvl="0" indent="-317500" rtl="0">
              <a:lnSpc>
                <a:spcPct val="115000"/>
              </a:lnSpc>
              <a:spcBef>
                <a:spcPts val="0"/>
              </a:spcBef>
              <a:spcAft>
                <a:spcPts val="0"/>
              </a:spcAft>
              <a:buClr>
                <a:schemeClr val="accent6"/>
              </a:buClr>
              <a:buSzPts val="1400"/>
              <a:buFont typeface="Oxygen Light"/>
              <a:buChar char="●"/>
              <a:defRPr>
                <a:solidFill>
                  <a:schemeClr val="dk1"/>
                </a:solidFill>
                <a:latin typeface="Oxygen Light"/>
                <a:ea typeface="Oxygen Light"/>
                <a:cs typeface="Oxygen Light"/>
                <a:sym typeface="Oxygen Light"/>
              </a:defRPr>
            </a:lvl1pPr>
            <a:lvl2pPr marL="914400" lvl="1" indent="-317500" rtl="0">
              <a:lnSpc>
                <a:spcPct val="115000"/>
              </a:lnSpc>
              <a:spcBef>
                <a:spcPts val="800"/>
              </a:spcBef>
              <a:spcAft>
                <a:spcPts val="0"/>
              </a:spcAft>
              <a:buClr>
                <a:schemeClr val="accent6"/>
              </a:buClr>
              <a:buSzPts val="1400"/>
              <a:buFont typeface="Oxygen Light"/>
              <a:buChar char="○"/>
              <a:defRPr>
                <a:solidFill>
                  <a:schemeClr val="dk1"/>
                </a:solidFill>
                <a:latin typeface="Oxygen Light"/>
                <a:ea typeface="Oxygen Light"/>
                <a:cs typeface="Oxygen Light"/>
                <a:sym typeface="Oxygen Light"/>
              </a:defRPr>
            </a:lvl2pPr>
            <a:lvl3pPr marL="1371600" lvl="2" indent="-317500" rtl="0">
              <a:lnSpc>
                <a:spcPct val="115000"/>
              </a:lnSpc>
              <a:spcBef>
                <a:spcPts val="800"/>
              </a:spcBef>
              <a:spcAft>
                <a:spcPts val="0"/>
              </a:spcAft>
              <a:buClr>
                <a:schemeClr val="accent6"/>
              </a:buClr>
              <a:buSzPts val="1400"/>
              <a:buFont typeface="Oxygen Light"/>
              <a:buChar char="■"/>
              <a:defRPr>
                <a:solidFill>
                  <a:schemeClr val="dk1"/>
                </a:solidFill>
                <a:latin typeface="Oxygen Light"/>
                <a:ea typeface="Oxygen Light"/>
                <a:cs typeface="Oxygen Light"/>
                <a:sym typeface="Oxygen Light"/>
              </a:defRPr>
            </a:lvl3pPr>
            <a:lvl4pPr marL="1828800" lvl="3"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4pPr>
            <a:lvl5pPr marL="2286000" lvl="4"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5pPr>
            <a:lvl6pPr marL="2743200" lvl="5"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6pPr>
            <a:lvl7pPr marL="3200400" lvl="6"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7pPr>
            <a:lvl8pPr marL="3657600" lvl="7"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8pPr>
            <a:lvl9pPr marL="4114800" lvl="8" indent="-317500" rtl="0">
              <a:lnSpc>
                <a:spcPct val="115000"/>
              </a:lnSpc>
              <a:spcBef>
                <a:spcPts val="800"/>
              </a:spcBef>
              <a:spcAft>
                <a:spcPts val="800"/>
              </a:spcAft>
              <a:buClr>
                <a:schemeClr val="dk1"/>
              </a:buClr>
              <a:buSzPts val="1400"/>
              <a:buFont typeface="Oxygen Light"/>
              <a:buChar char="■"/>
              <a:defRPr>
                <a:solidFill>
                  <a:schemeClr val="dk1"/>
                </a:solidFill>
                <a:latin typeface="Oxygen Light"/>
                <a:ea typeface="Oxygen Light"/>
                <a:cs typeface="Oxygen Light"/>
                <a:sym typeface="Oxygen Light"/>
              </a:defRPr>
            </a:lvl9pPr>
          </a:lstStyle>
          <a:p>
            <a:endParaRPr/>
          </a:p>
        </p:txBody>
      </p:sp>
      <p:sp>
        <p:nvSpPr>
          <p:cNvPr id="8" name="Google Shape;8;p1"/>
          <p:cNvSpPr txBox="1">
            <a:spLocks noGrp="1"/>
          </p:cNvSpPr>
          <p:nvPr>
            <p:ph type="sldNum" idx="12"/>
          </p:nvPr>
        </p:nvSpPr>
        <p:spPr>
          <a:xfrm>
            <a:off x="7640267" y="8444180"/>
            <a:ext cx="975467" cy="699733"/>
          </a:xfrm>
          <a:prstGeom prst="rect">
            <a:avLst/>
          </a:prstGeom>
          <a:noFill/>
          <a:ln>
            <a:noFill/>
          </a:ln>
        </p:spPr>
        <p:txBody>
          <a:bodyPr spcFirstLastPara="1" wrap="square" lIns="0" tIns="0" rIns="0" bIns="0" anchor="ctr" anchorCtr="0">
            <a:noAutofit/>
          </a:bodyPr>
          <a:lstStyle>
            <a:lvl1pPr lvl="0" algn="ctr" rtl="0">
              <a:buNone/>
              <a:defRPr sz="2133">
                <a:solidFill>
                  <a:schemeClr val="dk2"/>
                </a:solidFill>
                <a:latin typeface="Gilda Display"/>
                <a:ea typeface="Gilda Display"/>
                <a:cs typeface="Gilda Display"/>
                <a:sym typeface="Gilda Display"/>
              </a:defRPr>
            </a:lvl1pPr>
            <a:lvl2pPr lvl="1" algn="ctr" rtl="0">
              <a:buNone/>
              <a:defRPr sz="2133">
                <a:solidFill>
                  <a:schemeClr val="dk2"/>
                </a:solidFill>
                <a:latin typeface="Gilda Display"/>
                <a:ea typeface="Gilda Display"/>
                <a:cs typeface="Gilda Display"/>
                <a:sym typeface="Gilda Display"/>
              </a:defRPr>
            </a:lvl2pPr>
            <a:lvl3pPr lvl="2" algn="ctr" rtl="0">
              <a:buNone/>
              <a:defRPr sz="2133">
                <a:solidFill>
                  <a:schemeClr val="dk2"/>
                </a:solidFill>
                <a:latin typeface="Gilda Display"/>
                <a:ea typeface="Gilda Display"/>
                <a:cs typeface="Gilda Display"/>
                <a:sym typeface="Gilda Display"/>
              </a:defRPr>
            </a:lvl3pPr>
            <a:lvl4pPr lvl="3" algn="ctr" rtl="0">
              <a:buNone/>
              <a:defRPr sz="2133">
                <a:solidFill>
                  <a:schemeClr val="dk2"/>
                </a:solidFill>
                <a:latin typeface="Gilda Display"/>
                <a:ea typeface="Gilda Display"/>
                <a:cs typeface="Gilda Display"/>
                <a:sym typeface="Gilda Display"/>
              </a:defRPr>
            </a:lvl4pPr>
            <a:lvl5pPr lvl="4" algn="ctr" rtl="0">
              <a:buNone/>
              <a:defRPr sz="2133">
                <a:solidFill>
                  <a:schemeClr val="dk2"/>
                </a:solidFill>
                <a:latin typeface="Gilda Display"/>
                <a:ea typeface="Gilda Display"/>
                <a:cs typeface="Gilda Display"/>
                <a:sym typeface="Gilda Display"/>
              </a:defRPr>
            </a:lvl5pPr>
            <a:lvl6pPr lvl="5" algn="ctr" rtl="0">
              <a:buNone/>
              <a:defRPr sz="2133">
                <a:solidFill>
                  <a:schemeClr val="dk2"/>
                </a:solidFill>
                <a:latin typeface="Gilda Display"/>
                <a:ea typeface="Gilda Display"/>
                <a:cs typeface="Gilda Display"/>
                <a:sym typeface="Gilda Display"/>
              </a:defRPr>
            </a:lvl6pPr>
            <a:lvl7pPr lvl="6" algn="ctr" rtl="0">
              <a:buNone/>
              <a:defRPr sz="2133">
                <a:solidFill>
                  <a:schemeClr val="dk2"/>
                </a:solidFill>
                <a:latin typeface="Gilda Display"/>
                <a:ea typeface="Gilda Display"/>
                <a:cs typeface="Gilda Display"/>
                <a:sym typeface="Gilda Display"/>
              </a:defRPr>
            </a:lvl7pPr>
            <a:lvl8pPr lvl="7" algn="ctr" rtl="0">
              <a:buNone/>
              <a:defRPr sz="2133">
                <a:solidFill>
                  <a:schemeClr val="dk2"/>
                </a:solidFill>
                <a:latin typeface="Gilda Display"/>
                <a:ea typeface="Gilda Display"/>
                <a:cs typeface="Gilda Display"/>
                <a:sym typeface="Gilda Display"/>
              </a:defRPr>
            </a:lvl8pPr>
            <a:lvl9pPr lvl="8" algn="ctr" rtl="0">
              <a:buNone/>
              <a:defRPr sz="2133">
                <a:solidFill>
                  <a:schemeClr val="dk2"/>
                </a:solidFill>
                <a:latin typeface="Gilda Display"/>
                <a:ea typeface="Gilda Display"/>
                <a:cs typeface="Gilda Display"/>
                <a:sym typeface="Gilda Display"/>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783444668"/>
      </p:ext>
    </p:extLst>
  </p:cSld>
  <p:clrMap bg1="lt1" tx1="dk1" bg2="dk2" tx2="lt2" accent1="accent1" accent2="accent2" accent3="accent3" accent4="accent4" accent5="accent5" accent6="accent6" hlink="hlink" folHlink="folHlink"/>
  <p:sldLayoutIdLst>
    <p:sldLayoutId id="2147483654" r:id="rId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2801" y="366187"/>
            <a:ext cx="14630400" cy="1524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812801" y="2133604"/>
            <a:ext cx="14630400" cy="6034617"/>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12801" y="8475138"/>
            <a:ext cx="3793067" cy="486833"/>
          </a:xfrm>
          <a:prstGeom prst="rect">
            <a:avLst/>
          </a:prstGeom>
        </p:spPr>
        <p:txBody>
          <a:bodyPr vert="horz" lIns="91436" tIns="45718" rIns="91436" bIns="45718" rtlCol="0" anchor="ctr"/>
          <a:lstStyle>
            <a:lvl1pPr algn="l">
              <a:defRPr sz="2133">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8/5/2022</a:t>
            </a:fld>
            <a:endParaRPr lang="en-US" dirty="0">
              <a:solidFill>
                <a:prstClr val="black">
                  <a:tint val="75000"/>
                </a:prstClr>
              </a:solidFill>
            </a:endParaRPr>
          </a:p>
        </p:txBody>
      </p:sp>
      <p:sp>
        <p:nvSpPr>
          <p:cNvPr id="5" name="Footer Placeholder 4"/>
          <p:cNvSpPr>
            <a:spLocks noGrp="1"/>
          </p:cNvSpPr>
          <p:nvPr>
            <p:ph type="ftr" sz="quarter" idx="3"/>
          </p:nvPr>
        </p:nvSpPr>
        <p:spPr>
          <a:xfrm>
            <a:off x="5554136" y="8475138"/>
            <a:ext cx="5147733" cy="486833"/>
          </a:xfrm>
          <a:prstGeom prst="rect">
            <a:avLst/>
          </a:prstGeom>
        </p:spPr>
        <p:txBody>
          <a:bodyPr vert="horz" lIns="91436" tIns="45718" rIns="91436" bIns="45718" rtlCol="0" anchor="ctr"/>
          <a:lstStyle>
            <a:lvl1pPr algn="ctr">
              <a:defRPr sz="2133">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11650135" y="8475138"/>
            <a:ext cx="3793067" cy="486833"/>
          </a:xfrm>
          <a:prstGeom prst="rect">
            <a:avLst/>
          </a:prstGeom>
        </p:spPr>
        <p:txBody>
          <a:bodyPr vert="horz" lIns="91436" tIns="45718" rIns="91436" bIns="45718" rtlCol="0" anchor="ctr"/>
          <a:lstStyle>
            <a:lvl1pPr algn="r">
              <a:defRPr sz="2133">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81830195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hf hdr="0" ftr="0" dt="0"/>
  <p:txStyles>
    <p:titleStyle>
      <a:lvl1pPr algn="ctr" defTabSz="1625194" rtl="0" eaLnBrk="1" latinLnBrk="0" hangingPunct="1">
        <a:spcBef>
          <a:spcPct val="0"/>
        </a:spcBef>
        <a:buNone/>
        <a:defRPr sz="7865" kern="1200">
          <a:solidFill>
            <a:schemeClr val="tx1"/>
          </a:solidFill>
          <a:latin typeface="+mj-lt"/>
          <a:ea typeface="+mj-ea"/>
          <a:cs typeface="+mj-cs"/>
        </a:defRPr>
      </a:lvl1pPr>
    </p:titleStyle>
    <p:bodyStyle>
      <a:lvl1pPr marL="609449" indent="-609449" algn="l" defTabSz="1625194" rtl="0" eaLnBrk="1" latinLnBrk="0" hangingPunct="1">
        <a:spcBef>
          <a:spcPct val="20000"/>
        </a:spcBef>
        <a:buFont typeface="Arial" pitchFamily="34" charset="0"/>
        <a:buChar char="•"/>
        <a:defRPr sz="5732" kern="1200">
          <a:solidFill>
            <a:schemeClr val="tx1"/>
          </a:solidFill>
          <a:latin typeface="+mn-lt"/>
          <a:ea typeface="+mn-ea"/>
          <a:cs typeface="+mn-cs"/>
        </a:defRPr>
      </a:lvl1pPr>
      <a:lvl2pPr marL="1320470" indent="-507873" algn="l" defTabSz="1625194" rtl="0" eaLnBrk="1" latinLnBrk="0" hangingPunct="1">
        <a:spcBef>
          <a:spcPct val="20000"/>
        </a:spcBef>
        <a:buFont typeface="Arial" pitchFamily="34" charset="0"/>
        <a:buChar char="–"/>
        <a:defRPr sz="5065" kern="1200">
          <a:solidFill>
            <a:schemeClr val="tx1"/>
          </a:solidFill>
          <a:latin typeface="+mn-lt"/>
          <a:ea typeface="+mn-ea"/>
          <a:cs typeface="+mn-cs"/>
        </a:defRPr>
      </a:lvl2pPr>
      <a:lvl3pPr marL="2031492" indent="-406298" algn="l" defTabSz="1625194" rtl="0" eaLnBrk="1" latinLnBrk="0" hangingPunct="1">
        <a:spcBef>
          <a:spcPct val="20000"/>
        </a:spcBef>
        <a:buFont typeface="Arial" pitchFamily="34" charset="0"/>
        <a:buChar char="•"/>
        <a:defRPr sz="4265" kern="1200">
          <a:solidFill>
            <a:schemeClr val="tx1"/>
          </a:solidFill>
          <a:latin typeface="+mn-lt"/>
          <a:ea typeface="+mn-ea"/>
          <a:cs typeface="+mn-cs"/>
        </a:defRPr>
      </a:lvl3pPr>
      <a:lvl4pPr marL="2844089"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4pPr>
      <a:lvl5pPr marL="3656685"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5pPr>
      <a:lvl6pPr marL="4469282"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6pPr>
      <a:lvl7pPr marL="5281880"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7pPr>
      <a:lvl8pPr marL="6094477"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8pPr>
      <a:lvl9pPr marL="6907073"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9pPr>
    </p:bodyStyle>
    <p:otherStyle>
      <a:defPPr>
        <a:defRPr lang="en-US"/>
      </a:defPPr>
      <a:lvl1pPr marL="0" algn="l" defTabSz="1625194" rtl="0" eaLnBrk="1" latinLnBrk="0" hangingPunct="1">
        <a:defRPr sz="3200" kern="1200">
          <a:solidFill>
            <a:schemeClr val="tx1"/>
          </a:solidFill>
          <a:latin typeface="+mn-lt"/>
          <a:ea typeface="+mn-ea"/>
          <a:cs typeface="+mn-cs"/>
        </a:defRPr>
      </a:lvl1pPr>
      <a:lvl2pPr marL="812597" algn="l" defTabSz="1625194" rtl="0" eaLnBrk="1" latinLnBrk="0" hangingPunct="1">
        <a:defRPr sz="3200" kern="1200">
          <a:solidFill>
            <a:schemeClr val="tx1"/>
          </a:solidFill>
          <a:latin typeface="+mn-lt"/>
          <a:ea typeface="+mn-ea"/>
          <a:cs typeface="+mn-cs"/>
        </a:defRPr>
      </a:lvl2pPr>
      <a:lvl3pPr marL="1625194" algn="l" defTabSz="1625194" rtl="0" eaLnBrk="1" latinLnBrk="0" hangingPunct="1">
        <a:defRPr sz="3200" kern="1200">
          <a:solidFill>
            <a:schemeClr val="tx1"/>
          </a:solidFill>
          <a:latin typeface="+mn-lt"/>
          <a:ea typeface="+mn-ea"/>
          <a:cs typeface="+mn-cs"/>
        </a:defRPr>
      </a:lvl3pPr>
      <a:lvl4pPr marL="2437790" algn="l" defTabSz="1625194" rtl="0" eaLnBrk="1" latinLnBrk="0" hangingPunct="1">
        <a:defRPr sz="3200" kern="1200">
          <a:solidFill>
            <a:schemeClr val="tx1"/>
          </a:solidFill>
          <a:latin typeface="+mn-lt"/>
          <a:ea typeface="+mn-ea"/>
          <a:cs typeface="+mn-cs"/>
        </a:defRPr>
      </a:lvl4pPr>
      <a:lvl5pPr marL="3250387" algn="l" defTabSz="1625194" rtl="0" eaLnBrk="1" latinLnBrk="0" hangingPunct="1">
        <a:defRPr sz="3200" kern="1200">
          <a:solidFill>
            <a:schemeClr val="tx1"/>
          </a:solidFill>
          <a:latin typeface="+mn-lt"/>
          <a:ea typeface="+mn-ea"/>
          <a:cs typeface="+mn-cs"/>
        </a:defRPr>
      </a:lvl5pPr>
      <a:lvl6pPr marL="4062984" algn="l" defTabSz="1625194" rtl="0" eaLnBrk="1" latinLnBrk="0" hangingPunct="1">
        <a:defRPr sz="3200" kern="1200">
          <a:solidFill>
            <a:schemeClr val="tx1"/>
          </a:solidFill>
          <a:latin typeface="+mn-lt"/>
          <a:ea typeface="+mn-ea"/>
          <a:cs typeface="+mn-cs"/>
        </a:defRPr>
      </a:lvl6pPr>
      <a:lvl7pPr marL="4875581" algn="l" defTabSz="1625194" rtl="0" eaLnBrk="1" latinLnBrk="0" hangingPunct="1">
        <a:defRPr sz="3200" kern="1200">
          <a:solidFill>
            <a:schemeClr val="tx1"/>
          </a:solidFill>
          <a:latin typeface="+mn-lt"/>
          <a:ea typeface="+mn-ea"/>
          <a:cs typeface="+mn-cs"/>
        </a:defRPr>
      </a:lvl7pPr>
      <a:lvl8pPr marL="5688178" algn="l" defTabSz="1625194" rtl="0" eaLnBrk="1" latinLnBrk="0" hangingPunct="1">
        <a:defRPr sz="3200" kern="1200">
          <a:solidFill>
            <a:schemeClr val="tx1"/>
          </a:solidFill>
          <a:latin typeface="+mn-lt"/>
          <a:ea typeface="+mn-ea"/>
          <a:cs typeface="+mn-cs"/>
        </a:defRPr>
      </a:lvl8pPr>
      <a:lvl9pPr marL="6500775" algn="l" defTabSz="1625194" rtl="0" eaLnBrk="1" latinLnBrk="0" hangingPunct="1">
        <a:defRPr sz="32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E8EFEF"/>
        </a:solidFill>
        <a:effectLst/>
      </p:bgPr>
    </p:bg>
    <p:spTree>
      <p:nvGrpSpPr>
        <p:cNvPr id="1" name=""/>
        <p:cNvGrpSpPr/>
        <p:nvPr/>
      </p:nvGrpSpPr>
      <p:grpSpPr>
        <a:xfrm>
          <a:off x="0" y="0"/>
          <a:ext cx="0" cy="0"/>
          <a:chOff x="0" y="0"/>
          <a:chExt cx="0" cy="0"/>
        </a:xfrm>
      </p:grpSpPr>
      <p:sp>
        <p:nvSpPr>
          <p:cNvPr id="2050" name="Rectangle 16">
            <a:extLst>
              <a:ext uri="{FF2B5EF4-FFF2-40B4-BE49-F238E27FC236}">
                <a16:creationId xmlns:a16="http://schemas.microsoft.com/office/drawing/2014/main" id="{EA9D3709-6061-43C6-9D21-6188E43BE294}"/>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2051" name="Rectangle 15">
            <a:extLst>
              <a:ext uri="{FF2B5EF4-FFF2-40B4-BE49-F238E27FC236}">
                <a16:creationId xmlns:a16="http://schemas.microsoft.com/office/drawing/2014/main" id="{0FAFF44B-FF22-4B51-8106-5C23CEDE3E9E}"/>
              </a:ext>
            </a:extLst>
          </p:cNvPr>
          <p:cNvSpPr>
            <a:spLocks noChangeArrowheads="1"/>
          </p:cNvSpPr>
          <p:nvPr/>
        </p:nvSpPr>
        <p:spPr bwMode="white">
          <a:xfrm>
            <a:off x="0" y="2"/>
            <a:ext cx="16256000" cy="1858433"/>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2052" name="Rectangle 17">
            <a:extLst>
              <a:ext uri="{FF2B5EF4-FFF2-40B4-BE49-F238E27FC236}">
                <a16:creationId xmlns:a16="http://schemas.microsoft.com/office/drawing/2014/main" id="{F3F54C7D-C6F1-4D8D-95B3-ACF91B6E203B}"/>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2053" name="Rectangle 18">
            <a:extLst>
              <a:ext uri="{FF2B5EF4-FFF2-40B4-BE49-F238E27FC236}">
                <a16:creationId xmlns:a16="http://schemas.microsoft.com/office/drawing/2014/main" id="{E2BB73E7-B6DB-4F7B-8F03-822C8CF2762C}"/>
              </a:ext>
            </a:extLst>
          </p:cNvPr>
          <p:cNvSpPr>
            <a:spLocks noChangeArrowheads="1"/>
          </p:cNvSpPr>
          <p:nvPr/>
        </p:nvSpPr>
        <p:spPr bwMode="white">
          <a:xfrm>
            <a:off x="15985067"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9" name="Rectangle 8">
            <a:extLst>
              <a:ext uri="{FF2B5EF4-FFF2-40B4-BE49-F238E27FC236}">
                <a16:creationId xmlns:a16="http://schemas.microsoft.com/office/drawing/2014/main" id="{D862714F-9E61-4BAE-A666-31C1DB2942F0}"/>
              </a:ext>
            </a:extLst>
          </p:cNvPr>
          <p:cNvSpPr>
            <a:spLocks noChangeArrowheads="1"/>
          </p:cNvSpPr>
          <p:nvPr/>
        </p:nvSpPr>
        <p:spPr bwMode="auto">
          <a:xfrm>
            <a:off x="265290" y="8517469"/>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4" name="Date Placeholder 13">
            <a:extLst>
              <a:ext uri="{FF2B5EF4-FFF2-40B4-BE49-F238E27FC236}">
                <a16:creationId xmlns:a16="http://schemas.microsoft.com/office/drawing/2014/main" id="{1BABFD33-0CAD-43B4-A875-E989CCF95791}"/>
              </a:ext>
            </a:extLst>
          </p:cNvPr>
          <p:cNvSpPr>
            <a:spLocks noGrp="1"/>
          </p:cNvSpPr>
          <p:nvPr>
            <p:ph type="dt" sz="half" idx="2"/>
          </p:nvPr>
        </p:nvSpPr>
        <p:spPr>
          <a:xfrm>
            <a:off x="10295469" y="8540753"/>
            <a:ext cx="5413023" cy="486833"/>
          </a:xfrm>
          <a:prstGeom prst="rect">
            <a:avLst/>
          </a:prstGeom>
        </p:spPr>
        <p:txBody>
          <a:bodyPr vert="horz"/>
          <a:lstStyle>
            <a:lvl1pPr algn="r" eaLnBrk="1" fontAlgn="auto" latinLnBrk="0" hangingPunct="1">
              <a:spcBef>
                <a:spcPts val="0"/>
              </a:spcBef>
              <a:spcAft>
                <a:spcPts val="0"/>
              </a:spcAft>
              <a:defRPr kumimoji="0" sz="1867" b="0">
                <a:solidFill>
                  <a:srgbClr val="FFFFFF"/>
                </a:solidFill>
                <a:latin typeface="Georgia"/>
              </a:defRPr>
            </a:lvl1pPr>
          </a:lstStyle>
          <a:p>
            <a:pPr>
              <a:defRPr/>
            </a:pPr>
            <a:fld id="{366D9694-0B72-4092-BDFA-5F37AEE92F82}" type="datetimeFigureOut">
              <a:rPr lang="en-US"/>
              <a:pPr>
                <a:defRPr/>
              </a:pPr>
              <a:t>8/5/2022</a:t>
            </a:fld>
            <a:endParaRPr lang="en-US"/>
          </a:p>
        </p:txBody>
      </p:sp>
      <p:sp>
        <p:nvSpPr>
          <p:cNvPr id="3" name="Footer Placeholder 2">
            <a:extLst>
              <a:ext uri="{FF2B5EF4-FFF2-40B4-BE49-F238E27FC236}">
                <a16:creationId xmlns:a16="http://schemas.microsoft.com/office/drawing/2014/main" id="{471B60B5-7C7F-46F6-AB0A-BC9571183EE0}"/>
              </a:ext>
            </a:extLst>
          </p:cNvPr>
          <p:cNvSpPr>
            <a:spLocks noGrp="1"/>
          </p:cNvSpPr>
          <p:nvPr>
            <p:ph type="ftr" sz="quarter" idx="3"/>
          </p:nvPr>
        </p:nvSpPr>
        <p:spPr>
          <a:xfrm>
            <a:off x="541867" y="8547102"/>
            <a:ext cx="6366933" cy="488951"/>
          </a:xfrm>
          <a:prstGeom prst="rect">
            <a:avLst/>
          </a:prstGeom>
        </p:spPr>
        <p:txBody>
          <a:bodyPr vert="horz"/>
          <a:lstStyle>
            <a:lvl1pPr algn="l" eaLnBrk="1" fontAlgn="auto" latinLnBrk="0" hangingPunct="1">
              <a:spcBef>
                <a:spcPts val="0"/>
              </a:spcBef>
              <a:spcAft>
                <a:spcPts val="0"/>
              </a:spcAft>
              <a:defRPr kumimoji="0" sz="1600" b="0">
                <a:solidFill>
                  <a:srgbClr val="FFFFFF"/>
                </a:solidFill>
                <a:latin typeface="Georgia"/>
              </a:defRPr>
            </a:lvl1pPr>
          </a:lstStyle>
          <a:p>
            <a:pPr>
              <a:defRPr/>
            </a:pPr>
            <a:endParaRPr lang="en-US"/>
          </a:p>
        </p:txBody>
      </p:sp>
      <p:sp>
        <p:nvSpPr>
          <p:cNvPr id="8" name="Rectangle 7">
            <a:extLst>
              <a:ext uri="{FF2B5EF4-FFF2-40B4-BE49-F238E27FC236}">
                <a16:creationId xmlns:a16="http://schemas.microsoft.com/office/drawing/2014/main" id="{593DB849-6680-44E8-9F98-4570DB43AD27}"/>
              </a:ext>
            </a:extLst>
          </p:cNvPr>
          <p:cNvSpPr>
            <a:spLocks noChangeArrowheads="1"/>
          </p:cNvSpPr>
          <p:nvPr/>
        </p:nvSpPr>
        <p:spPr bwMode="auto">
          <a:xfrm>
            <a:off x="270934" y="207434"/>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0" name="Straight Connector 9">
            <a:extLst>
              <a:ext uri="{FF2B5EF4-FFF2-40B4-BE49-F238E27FC236}">
                <a16:creationId xmlns:a16="http://schemas.microsoft.com/office/drawing/2014/main" id="{A35FF502-0D84-4F28-98B7-AD213DDF7EA8}"/>
              </a:ext>
            </a:extLst>
          </p:cNvPr>
          <p:cNvSpPr>
            <a:spLocks noChangeShapeType="1"/>
          </p:cNvSpPr>
          <p:nvPr/>
        </p:nvSpPr>
        <p:spPr bwMode="auto">
          <a:xfrm>
            <a:off x="270934" y="1701800"/>
            <a:ext cx="1570284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2" name="Oval 11">
            <a:extLst>
              <a:ext uri="{FF2B5EF4-FFF2-40B4-BE49-F238E27FC236}">
                <a16:creationId xmlns:a16="http://schemas.microsoft.com/office/drawing/2014/main" id="{CEDC2C39-EF3D-4D0B-BE4B-597E00BF8E93}"/>
              </a:ext>
            </a:extLst>
          </p:cNvPr>
          <p:cNvSpPr/>
          <p:nvPr/>
        </p:nvSpPr>
        <p:spPr>
          <a:xfrm>
            <a:off x="7586134" y="1274233"/>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5" name="Oval 14">
            <a:extLst>
              <a:ext uri="{FF2B5EF4-FFF2-40B4-BE49-F238E27FC236}">
                <a16:creationId xmlns:a16="http://schemas.microsoft.com/office/drawing/2014/main" id="{6FDADEDA-F59B-4CFA-8EFB-53E5DC3ADBEF}"/>
              </a:ext>
            </a:extLst>
          </p:cNvPr>
          <p:cNvSpPr/>
          <p:nvPr/>
        </p:nvSpPr>
        <p:spPr>
          <a:xfrm>
            <a:off x="7755467" y="1401234"/>
            <a:ext cx="745067" cy="560917"/>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23" name="Slide Number Placeholder 22">
            <a:extLst>
              <a:ext uri="{FF2B5EF4-FFF2-40B4-BE49-F238E27FC236}">
                <a16:creationId xmlns:a16="http://schemas.microsoft.com/office/drawing/2014/main" id="{16952C59-611F-4FB1-AA4A-7E3508EDBAC6}"/>
              </a:ext>
            </a:extLst>
          </p:cNvPr>
          <p:cNvSpPr>
            <a:spLocks noGrp="1"/>
          </p:cNvSpPr>
          <p:nvPr>
            <p:ph type="sldNum" sz="quarter" idx="4"/>
          </p:nvPr>
        </p:nvSpPr>
        <p:spPr>
          <a:xfrm>
            <a:off x="7721600" y="1386420"/>
            <a:ext cx="812800" cy="588433"/>
          </a:xfrm>
          <a:prstGeom prst="rect">
            <a:avLst/>
          </a:prstGeom>
        </p:spPr>
        <p:txBody>
          <a:bodyPr vert="horz" wrap="square" lIns="45720" tIns="45720" rIns="45720" bIns="45720" numCol="1" anchor="ctr" anchorCtr="0" compatLnSpc="1">
            <a:prstTxWarp prst="textNoShape">
              <a:avLst/>
            </a:prstTxWarp>
            <a:normAutofit/>
          </a:bodyPr>
          <a:lstStyle>
            <a:lvl1pPr algn="ctr" eaLnBrk="1" hangingPunct="1">
              <a:defRPr sz="2133" b="0">
                <a:solidFill>
                  <a:srgbClr val="7B9899"/>
                </a:solidFill>
                <a:latin typeface="Georgia" panose="02040502050405020303" pitchFamily="18" charset="0"/>
              </a:defRPr>
            </a:lvl1pPr>
          </a:lstStyle>
          <a:p>
            <a:fld id="{4B1027A0-17EC-47E1-87C2-DA55D20A5575}" type="slidenum">
              <a:rPr lang="en-US" altLang="vi-VN"/>
              <a:pPr/>
              <a:t>‹#›</a:t>
            </a:fld>
            <a:endParaRPr lang="en-US" altLang="vi-VN"/>
          </a:p>
        </p:txBody>
      </p:sp>
      <p:sp>
        <p:nvSpPr>
          <p:cNvPr id="2062" name="Title Placeholder 21">
            <a:extLst>
              <a:ext uri="{FF2B5EF4-FFF2-40B4-BE49-F238E27FC236}">
                <a16:creationId xmlns:a16="http://schemas.microsoft.com/office/drawing/2014/main" id="{CB242EB5-D66F-47C1-A2FE-D8C217EB2BA0}"/>
              </a:ext>
            </a:extLst>
          </p:cNvPr>
          <p:cNvSpPr>
            <a:spLocks noGrp="1"/>
          </p:cNvSpPr>
          <p:nvPr>
            <p:ph type="title"/>
          </p:nvPr>
        </p:nvSpPr>
        <p:spPr bwMode="auto">
          <a:xfrm>
            <a:off x="536223" y="304802"/>
            <a:ext cx="15172267" cy="1011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vi-VN"/>
              <a:t>Click to edit Master title style</a:t>
            </a:r>
          </a:p>
        </p:txBody>
      </p:sp>
      <p:sp>
        <p:nvSpPr>
          <p:cNvPr id="2063" name="Text Placeholder 12">
            <a:extLst>
              <a:ext uri="{FF2B5EF4-FFF2-40B4-BE49-F238E27FC236}">
                <a16:creationId xmlns:a16="http://schemas.microsoft.com/office/drawing/2014/main" id="{930FE2F5-7C8B-4118-B3C5-6C68AA3F35BB}"/>
              </a:ext>
            </a:extLst>
          </p:cNvPr>
          <p:cNvSpPr>
            <a:spLocks noGrp="1"/>
          </p:cNvSpPr>
          <p:nvPr>
            <p:ph type="body" idx="1"/>
          </p:nvPr>
        </p:nvSpPr>
        <p:spPr bwMode="auto">
          <a:xfrm>
            <a:off x="536223" y="2032000"/>
            <a:ext cx="15172267" cy="613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vi-VN"/>
              <a:t>Click to edit Master text styles</a:t>
            </a:r>
          </a:p>
          <a:p>
            <a:pPr lvl="1"/>
            <a:r>
              <a:rPr lang="en-US" altLang="vi-VN"/>
              <a:t>Second level</a:t>
            </a:r>
          </a:p>
          <a:p>
            <a:pPr lvl="2"/>
            <a:r>
              <a:rPr lang="en-US" altLang="vi-VN"/>
              <a:t>Third level</a:t>
            </a:r>
          </a:p>
          <a:p>
            <a:pPr lvl="3"/>
            <a:r>
              <a:rPr lang="en-US" altLang="vi-VN"/>
              <a:t>Fourth level</a:t>
            </a:r>
          </a:p>
          <a:p>
            <a:pPr lvl="4"/>
            <a:r>
              <a:rPr lang="en-US" altLang="vi-VN"/>
              <a:t>Fifth level</a:t>
            </a:r>
          </a:p>
        </p:txBody>
      </p:sp>
    </p:spTree>
    <p:extLst>
      <p:ext uri="{BB962C8B-B14F-4D97-AF65-F5344CB8AC3E}">
        <p14:creationId xmlns:p14="http://schemas.microsoft.com/office/powerpoint/2010/main" val="124768825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4400" kern="1200">
          <a:solidFill>
            <a:srgbClr val="7B9899"/>
          </a:solidFill>
          <a:latin typeface="+mj-lt"/>
          <a:ea typeface="+mj-ea"/>
          <a:cs typeface="+mj-cs"/>
        </a:defRPr>
      </a:lvl1pPr>
      <a:lvl2pPr algn="ctr" rtl="0" eaLnBrk="0" fontAlgn="base" hangingPunct="0">
        <a:spcBef>
          <a:spcPct val="0"/>
        </a:spcBef>
        <a:spcAft>
          <a:spcPct val="0"/>
        </a:spcAft>
        <a:defRPr sz="4400">
          <a:solidFill>
            <a:srgbClr val="7B9899"/>
          </a:solidFill>
          <a:latin typeface="Georgia" pitchFamily="18" charset="0"/>
        </a:defRPr>
      </a:lvl2pPr>
      <a:lvl3pPr algn="ctr" rtl="0" eaLnBrk="0" fontAlgn="base" hangingPunct="0">
        <a:spcBef>
          <a:spcPct val="0"/>
        </a:spcBef>
        <a:spcAft>
          <a:spcPct val="0"/>
        </a:spcAft>
        <a:defRPr sz="4400">
          <a:solidFill>
            <a:srgbClr val="7B9899"/>
          </a:solidFill>
          <a:latin typeface="Georgia" pitchFamily="18" charset="0"/>
        </a:defRPr>
      </a:lvl3pPr>
      <a:lvl4pPr algn="ctr" rtl="0" eaLnBrk="0" fontAlgn="base" hangingPunct="0">
        <a:spcBef>
          <a:spcPct val="0"/>
        </a:spcBef>
        <a:spcAft>
          <a:spcPct val="0"/>
        </a:spcAft>
        <a:defRPr sz="4400">
          <a:solidFill>
            <a:srgbClr val="7B9899"/>
          </a:solidFill>
          <a:latin typeface="Georgia" pitchFamily="18" charset="0"/>
        </a:defRPr>
      </a:lvl4pPr>
      <a:lvl5pPr algn="ctr" rtl="0" eaLnBrk="0" fontAlgn="base" hangingPunct="0">
        <a:spcBef>
          <a:spcPct val="0"/>
        </a:spcBef>
        <a:spcAft>
          <a:spcPct val="0"/>
        </a:spcAft>
        <a:defRPr sz="4400">
          <a:solidFill>
            <a:srgbClr val="7B9899"/>
          </a:solidFill>
          <a:latin typeface="Georgia" pitchFamily="18" charset="0"/>
        </a:defRPr>
      </a:lvl5pPr>
      <a:lvl6pPr marL="609585" algn="ctr" rtl="0" fontAlgn="base">
        <a:spcBef>
          <a:spcPct val="0"/>
        </a:spcBef>
        <a:spcAft>
          <a:spcPct val="0"/>
        </a:spcAft>
        <a:defRPr sz="4400">
          <a:solidFill>
            <a:srgbClr val="7B9899"/>
          </a:solidFill>
          <a:latin typeface="Georgia" pitchFamily="18" charset="0"/>
        </a:defRPr>
      </a:lvl6pPr>
      <a:lvl7pPr marL="1219170" algn="ctr" rtl="0" fontAlgn="base">
        <a:spcBef>
          <a:spcPct val="0"/>
        </a:spcBef>
        <a:spcAft>
          <a:spcPct val="0"/>
        </a:spcAft>
        <a:defRPr sz="4400">
          <a:solidFill>
            <a:srgbClr val="7B9899"/>
          </a:solidFill>
          <a:latin typeface="Georgia" pitchFamily="18" charset="0"/>
        </a:defRPr>
      </a:lvl7pPr>
      <a:lvl8pPr marL="1828754" algn="ctr" rtl="0" fontAlgn="base">
        <a:spcBef>
          <a:spcPct val="0"/>
        </a:spcBef>
        <a:spcAft>
          <a:spcPct val="0"/>
        </a:spcAft>
        <a:defRPr sz="4400">
          <a:solidFill>
            <a:srgbClr val="7B9899"/>
          </a:solidFill>
          <a:latin typeface="Georgia" pitchFamily="18" charset="0"/>
        </a:defRPr>
      </a:lvl8pPr>
      <a:lvl9pPr marL="2438339" algn="ctr" rtl="0" fontAlgn="base">
        <a:spcBef>
          <a:spcPct val="0"/>
        </a:spcBef>
        <a:spcAft>
          <a:spcPct val="0"/>
        </a:spcAft>
        <a:defRPr sz="4400">
          <a:solidFill>
            <a:srgbClr val="7B9899"/>
          </a:solidFill>
          <a:latin typeface="Georgia" pitchFamily="18" charset="0"/>
        </a:defRPr>
      </a:lvl9pPr>
    </p:titleStyle>
    <p:bodyStyle>
      <a:lvl1pPr marL="364058" indent="-364058" algn="l" rtl="0" eaLnBrk="0" fontAlgn="base" hangingPunct="0">
        <a:spcBef>
          <a:spcPct val="20000"/>
        </a:spcBef>
        <a:spcAft>
          <a:spcPct val="0"/>
        </a:spcAft>
        <a:buClr>
          <a:schemeClr val="accent1"/>
        </a:buClr>
        <a:buSzPct val="85000"/>
        <a:buFont typeface="Wingdings 2" panose="05020102010507070707" pitchFamily="18" charset="2"/>
        <a:buChar char=""/>
        <a:defRPr sz="3600" kern="1200">
          <a:solidFill>
            <a:schemeClr val="tx1"/>
          </a:solidFill>
          <a:latin typeface="+mn-lt"/>
          <a:ea typeface="+mn-ea"/>
          <a:cs typeface="+mn-cs"/>
        </a:defRPr>
      </a:lvl1pPr>
      <a:lvl2pPr marL="730232" indent="-364058" algn="l" rtl="0" eaLnBrk="0" fontAlgn="base" hangingPunct="0">
        <a:spcBef>
          <a:spcPct val="20000"/>
        </a:spcBef>
        <a:spcAft>
          <a:spcPct val="0"/>
        </a:spcAft>
        <a:buClr>
          <a:schemeClr val="accent2"/>
        </a:buClr>
        <a:buSzPct val="70000"/>
        <a:buFont typeface="Wingdings" panose="05000000000000000000" pitchFamily="2" charset="2"/>
        <a:buChar char=""/>
        <a:defRPr sz="2933" kern="1200">
          <a:solidFill>
            <a:schemeClr val="tx2"/>
          </a:solidFill>
          <a:latin typeface="+mn-lt"/>
          <a:ea typeface="+mn-ea"/>
          <a:cs typeface="+mn-cs"/>
        </a:defRPr>
      </a:lvl2pPr>
      <a:lvl3pPr marL="1096406" indent="-304792" algn="l" rtl="0" eaLnBrk="0" fontAlgn="base" hangingPunct="0">
        <a:spcBef>
          <a:spcPct val="20000"/>
        </a:spcBef>
        <a:spcAft>
          <a:spcPct val="0"/>
        </a:spcAft>
        <a:buClr>
          <a:srgbClr val="8CADAE"/>
        </a:buClr>
        <a:buSzPct val="75000"/>
        <a:buFont typeface="Wingdings 2" panose="05020102010507070707" pitchFamily="18" charset="2"/>
        <a:buChar char=""/>
        <a:defRPr sz="2667" kern="1200">
          <a:solidFill>
            <a:schemeClr val="tx1"/>
          </a:solidFill>
          <a:latin typeface="+mn-lt"/>
          <a:ea typeface="+mn-ea"/>
          <a:cs typeface="+mn-cs"/>
        </a:defRPr>
      </a:lvl3pPr>
      <a:lvl4pPr marL="1462581" indent="-304792" algn="l" rtl="0" eaLnBrk="0" fontAlgn="base" hangingPunct="0">
        <a:spcBef>
          <a:spcPct val="20000"/>
        </a:spcBef>
        <a:spcAft>
          <a:spcPct val="0"/>
        </a:spcAft>
        <a:buClr>
          <a:srgbClr val="8C7B70"/>
        </a:buClr>
        <a:buSzPct val="70000"/>
        <a:buFont typeface="Wingdings" panose="05000000000000000000" pitchFamily="2" charset="2"/>
        <a:buChar char=""/>
        <a:defRPr sz="2667" kern="1200">
          <a:solidFill>
            <a:schemeClr val="tx2"/>
          </a:solidFill>
          <a:latin typeface="+mn-lt"/>
          <a:ea typeface="+mn-ea"/>
          <a:cs typeface="+mn-cs"/>
        </a:defRPr>
      </a:lvl4pPr>
      <a:lvl5pPr marL="1828754" indent="-304792" algn="l" rtl="0" eaLnBrk="0" fontAlgn="base" hangingPunct="0">
        <a:spcBef>
          <a:spcPct val="20000"/>
        </a:spcBef>
        <a:spcAft>
          <a:spcPct val="0"/>
        </a:spcAft>
        <a:buClr>
          <a:srgbClr val="8FB08C"/>
        </a:buClr>
        <a:buChar char="•"/>
        <a:defRPr kern="1200">
          <a:solidFill>
            <a:schemeClr val="tx1"/>
          </a:solidFill>
          <a:latin typeface="+mn-lt"/>
          <a:ea typeface="+mn-ea"/>
          <a:cs typeface="+mn-cs"/>
        </a:defRPr>
      </a:lvl5pPr>
      <a:lvl6pPr marL="2194505" indent="-243834" algn="l" rtl="0" eaLnBrk="1" latinLnBrk="0" hangingPunct="1">
        <a:spcBef>
          <a:spcPct val="20000"/>
        </a:spcBef>
        <a:buClr>
          <a:schemeClr val="accent6"/>
        </a:buClr>
        <a:buSzPct val="80000"/>
        <a:buFont typeface="Wingdings 2"/>
        <a:buChar char=""/>
        <a:defRPr kumimoji="0" sz="2400" kern="1200">
          <a:solidFill>
            <a:schemeClr val="tx1"/>
          </a:solidFill>
          <a:latin typeface="+mn-lt"/>
          <a:ea typeface="+mn-ea"/>
          <a:cs typeface="+mn-cs"/>
        </a:defRPr>
      </a:lvl6pPr>
      <a:lvl7pPr marL="2560256" indent="-243834" algn="l" rtl="0" eaLnBrk="1" latinLnBrk="0" hangingPunct="1">
        <a:spcBef>
          <a:spcPct val="20000"/>
        </a:spcBef>
        <a:buClr>
          <a:schemeClr val="accent1">
            <a:shade val="75000"/>
          </a:schemeClr>
        </a:buClr>
        <a:buSzPct val="90000"/>
        <a:buChar char="•"/>
        <a:defRPr kumimoji="0" sz="2133" kern="1200" baseline="0">
          <a:solidFill>
            <a:schemeClr val="tx1"/>
          </a:solidFill>
          <a:latin typeface="+mn-lt"/>
          <a:ea typeface="+mn-ea"/>
          <a:cs typeface="+mn-cs"/>
        </a:defRPr>
      </a:lvl7pPr>
      <a:lvl8pPr marL="2804090" indent="-243834" algn="l" rtl="0" eaLnBrk="1" latinLnBrk="0" hangingPunct="1">
        <a:spcBef>
          <a:spcPct val="20000"/>
        </a:spcBef>
        <a:buClr>
          <a:schemeClr val="accent4">
            <a:shade val="75000"/>
          </a:schemeClr>
        </a:buClr>
        <a:buChar char="•"/>
        <a:defRPr kumimoji="0" sz="2133" kern="1200">
          <a:solidFill>
            <a:schemeClr val="tx1"/>
          </a:solidFill>
          <a:latin typeface="+mn-lt"/>
          <a:ea typeface="+mn-ea"/>
          <a:cs typeface="+mn-cs"/>
        </a:defRPr>
      </a:lvl8pPr>
      <a:lvl9pPr marL="3169841" indent="-243834" algn="l" rtl="0" eaLnBrk="1" latinLnBrk="0" hangingPunct="1">
        <a:spcBef>
          <a:spcPct val="20000"/>
        </a:spcBef>
        <a:buClr>
          <a:schemeClr val="accent2">
            <a:shade val="75000"/>
          </a:schemeClr>
        </a:buClr>
        <a:buSzPct val="90000"/>
        <a:buChar char="•"/>
        <a:defRPr kumimoji="0" sz="1867"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609585" algn="l" rtl="0" eaLnBrk="1" latinLnBrk="0" hangingPunct="1">
        <a:defRPr kumimoji="0" kern="1200">
          <a:solidFill>
            <a:schemeClr val="tx1"/>
          </a:solidFill>
          <a:latin typeface="+mn-lt"/>
          <a:ea typeface="+mn-ea"/>
          <a:cs typeface="+mn-cs"/>
        </a:defRPr>
      </a:lvl2pPr>
      <a:lvl3pPr marL="1219170" algn="l" rtl="0" eaLnBrk="1" latinLnBrk="0" hangingPunct="1">
        <a:defRPr kumimoji="0" kern="1200">
          <a:solidFill>
            <a:schemeClr val="tx1"/>
          </a:solidFill>
          <a:latin typeface="+mn-lt"/>
          <a:ea typeface="+mn-ea"/>
          <a:cs typeface="+mn-cs"/>
        </a:defRPr>
      </a:lvl3pPr>
      <a:lvl4pPr marL="1828754" algn="l" rtl="0" eaLnBrk="1" latinLnBrk="0" hangingPunct="1">
        <a:defRPr kumimoji="0" kern="1200">
          <a:solidFill>
            <a:schemeClr val="tx1"/>
          </a:solidFill>
          <a:latin typeface="+mn-lt"/>
          <a:ea typeface="+mn-ea"/>
          <a:cs typeface="+mn-cs"/>
        </a:defRPr>
      </a:lvl4pPr>
      <a:lvl5pPr marL="2438339" algn="l" rtl="0" eaLnBrk="1" latinLnBrk="0" hangingPunct="1">
        <a:defRPr kumimoji="0" kern="1200">
          <a:solidFill>
            <a:schemeClr val="tx1"/>
          </a:solidFill>
          <a:latin typeface="+mn-lt"/>
          <a:ea typeface="+mn-ea"/>
          <a:cs typeface="+mn-cs"/>
        </a:defRPr>
      </a:lvl5pPr>
      <a:lvl6pPr marL="3047924" algn="l" rtl="0" eaLnBrk="1" latinLnBrk="0" hangingPunct="1">
        <a:defRPr kumimoji="0" kern="1200">
          <a:solidFill>
            <a:schemeClr val="tx1"/>
          </a:solidFill>
          <a:latin typeface="+mn-lt"/>
          <a:ea typeface="+mn-ea"/>
          <a:cs typeface="+mn-cs"/>
        </a:defRPr>
      </a:lvl6pPr>
      <a:lvl7pPr marL="3657509" algn="l" rtl="0" eaLnBrk="1" latinLnBrk="0" hangingPunct="1">
        <a:defRPr kumimoji="0" kern="1200">
          <a:solidFill>
            <a:schemeClr val="tx1"/>
          </a:solidFill>
          <a:latin typeface="+mn-lt"/>
          <a:ea typeface="+mn-ea"/>
          <a:cs typeface="+mn-cs"/>
        </a:defRPr>
      </a:lvl7pPr>
      <a:lvl8pPr marL="4267093" algn="l" rtl="0" eaLnBrk="1" latinLnBrk="0" hangingPunct="1">
        <a:defRPr kumimoji="0" kern="1200">
          <a:solidFill>
            <a:schemeClr val="tx1"/>
          </a:solidFill>
          <a:latin typeface="+mn-lt"/>
          <a:ea typeface="+mn-ea"/>
          <a:cs typeface="+mn-cs"/>
        </a:defRPr>
      </a:lvl8pPr>
      <a:lvl9pPr marL="4876678"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040FC0-4FD3-4246-AAF5-2082E50F0BE6}"/>
              </a:ext>
            </a:extLst>
          </p:cNvPr>
          <p:cNvSpPr>
            <a:spLocks noGrp="1"/>
          </p:cNvSpPr>
          <p:nvPr>
            <p:ph type="title"/>
          </p:nvPr>
        </p:nvSpPr>
        <p:spPr>
          <a:xfrm>
            <a:off x="1117601" y="486837"/>
            <a:ext cx="14020800" cy="176741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2DB22C5-7F64-4CD8-8BC4-D32E0A2EAA89}"/>
              </a:ext>
            </a:extLst>
          </p:cNvPr>
          <p:cNvSpPr>
            <a:spLocks noGrp="1"/>
          </p:cNvSpPr>
          <p:nvPr>
            <p:ph type="body" idx="1"/>
          </p:nvPr>
        </p:nvSpPr>
        <p:spPr>
          <a:xfrm>
            <a:off x="1117601" y="2434167"/>
            <a:ext cx="14020800"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2381F2-B9E8-4D14-BAFE-6EF808CF25DB}"/>
              </a:ext>
            </a:extLst>
          </p:cNvPr>
          <p:cNvSpPr>
            <a:spLocks noGrp="1"/>
          </p:cNvSpPr>
          <p:nvPr>
            <p:ph type="dt" sz="half" idx="2"/>
          </p:nvPr>
        </p:nvSpPr>
        <p:spPr>
          <a:xfrm>
            <a:off x="1117601" y="8475137"/>
            <a:ext cx="36576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9170"/>
            <a:fld id="{2B8AC976-F0F5-438A-A4BB-3BAAC2D1A4DD}" type="datetimeFigureOut">
              <a:rPr lang="en-US" smtClean="0">
                <a:solidFill>
                  <a:prstClr val="black">
                    <a:tint val="75000"/>
                  </a:prstClr>
                </a:solidFill>
              </a:rPr>
              <a:pPr defTabSz="1219170"/>
              <a:t>8/5/2022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95A469B-8471-4898-B282-749957BDA404}"/>
              </a:ext>
            </a:extLst>
          </p:cNvPr>
          <p:cNvSpPr>
            <a:spLocks noGrp="1"/>
          </p:cNvSpPr>
          <p:nvPr>
            <p:ph type="ftr" sz="quarter" idx="3"/>
          </p:nvPr>
        </p:nvSpPr>
        <p:spPr>
          <a:xfrm>
            <a:off x="5384801" y="8475137"/>
            <a:ext cx="5486400" cy="486833"/>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121917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A99F61B-436C-4F68-BDD4-D331987F21A7}"/>
              </a:ext>
            </a:extLst>
          </p:cNvPr>
          <p:cNvSpPr>
            <a:spLocks noGrp="1"/>
          </p:cNvSpPr>
          <p:nvPr>
            <p:ph type="sldNum" sz="quarter" idx="4"/>
          </p:nvPr>
        </p:nvSpPr>
        <p:spPr>
          <a:xfrm>
            <a:off x="11480800" y="8475137"/>
            <a:ext cx="3657600" cy="486833"/>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9170"/>
            <a:fld id="{F70BFC39-336F-402B-8BB1-7F2D84F98217}"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869682447"/>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a:lvl1pPr algn="l" defTabSz="1219048"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62" indent="-304762" algn="l" defTabSz="1219048"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285" indent="-304762" algn="l" defTabSz="1219048"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810" indent="-304762" algn="l" defTabSz="1219048"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333"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2857"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382"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1905"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428"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0952"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048" rtl="0" eaLnBrk="1" latinLnBrk="0" hangingPunct="1">
        <a:defRPr sz="2400" kern="1200">
          <a:solidFill>
            <a:schemeClr val="tx1"/>
          </a:solidFill>
          <a:latin typeface="+mn-lt"/>
          <a:ea typeface="+mn-ea"/>
          <a:cs typeface="+mn-cs"/>
        </a:defRPr>
      </a:lvl1pPr>
      <a:lvl2pPr marL="609523" algn="l" defTabSz="1219048" rtl="0" eaLnBrk="1" latinLnBrk="0" hangingPunct="1">
        <a:defRPr sz="2400" kern="1200">
          <a:solidFill>
            <a:schemeClr val="tx1"/>
          </a:solidFill>
          <a:latin typeface="+mn-lt"/>
          <a:ea typeface="+mn-ea"/>
          <a:cs typeface="+mn-cs"/>
        </a:defRPr>
      </a:lvl2pPr>
      <a:lvl3pPr marL="1219048" algn="l" defTabSz="1219048" rtl="0" eaLnBrk="1" latinLnBrk="0" hangingPunct="1">
        <a:defRPr sz="2400" kern="1200">
          <a:solidFill>
            <a:schemeClr val="tx1"/>
          </a:solidFill>
          <a:latin typeface="+mn-lt"/>
          <a:ea typeface="+mn-ea"/>
          <a:cs typeface="+mn-cs"/>
        </a:defRPr>
      </a:lvl3pPr>
      <a:lvl4pPr marL="1828572" algn="l" defTabSz="1219048" rtl="0" eaLnBrk="1" latinLnBrk="0" hangingPunct="1">
        <a:defRPr sz="2400" kern="1200">
          <a:solidFill>
            <a:schemeClr val="tx1"/>
          </a:solidFill>
          <a:latin typeface="+mn-lt"/>
          <a:ea typeface="+mn-ea"/>
          <a:cs typeface="+mn-cs"/>
        </a:defRPr>
      </a:lvl4pPr>
      <a:lvl5pPr marL="2438095" algn="l" defTabSz="1219048" rtl="0" eaLnBrk="1" latinLnBrk="0" hangingPunct="1">
        <a:defRPr sz="2400" kern="1200">
          <a:solidFill>
            <a:schemeClr val="tx1"/>
          </a:solidFill>
          <a:latin typeface="+mn-lt"/>
          <a:ea typeface="+mn-ea"/>
          <a:cs typeface="+mn-cs"/>
        </a:defRPr>
      </a:lvl5pPr>
      <a:lvl6pPr marL="3047618" algn="l" defTabSz="1219048" rtl="0" eaLnBrk="1" latinLnBrk="0" hangingPunct="1">
        <a:defRPr sz="2400" kern="1200">
          <a:solidFill>
            <a:schemeClr val="tx1"/>
          </a:solidFill>
          <a:latin typeface="+mn-lt"/>
          <a:ea typeface="+mn-ea"/>
          <a:cs typeface="+mn-cs"/>
        </a:defRPr>
      </a:lvl6pPr>
      <a:lvl7pPr marL="3657143" algn="l" defTabSz="1219048" rtl="0" eaLnBrk="1" latinLnBrk="0" hangingPunct="1">
        <a:defRPr sz="2400" kern="1200">
          <a:solidFill>
            <a:schemeClr val="tx1"/>
          </a:solidFill>
          <a:latin typeface="+mn-lt"/>
          <a:ea typeface="+mn-ea"/>
          <a:cs typeface="+mn-cs"/>
        </a:defRPr>
      </a:lvl7pPr>
      <a:lvl8pPr marL="4266667" algn="l" defTabSz="1219048" rtl="0" eaLnBrk="1" latinLnBrk="0" hangingPunct="1">
        <a:defRPr sz="2400" kern="1200">
          <a:solidFill>
            <a:schemeClr val="tx1"/>
          </a:solidFill>
          <a:latin typeface="+mn-lt"/>
          <a:ea typeface="+mn-ea"/>
          <a:cs typeface="+mn-cs"/>
        </a:defRPr>
      </a:lvl8pPr>
      <a:lvl9pPr marL="4876190" algn="l" defTabSz="1219048"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a:blip r:embed="rId2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267734" y="791156"/>
            <a:ext cx="13720533" cy="1018133"/>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lt2"/>
              </a:buClr>
              <a:buSzPts val="2800"/>
              <a:buFont typeface="Quintessential"/>
              <a:buNone/>
              <a:defRPr sz="2800" b="1">
                <a:solidFill>
                  <a:schemeClr val="lt2"/>
                </a:solidFill>
                <a:latin typeface="Quintessential"/>
                <a:ea typeface="Quintessential"/>
                <a:cs typeface="Quintessential"/>
                <a:sym typeface="Quintessential"/>
              </a:defRPr>
            </a:lvl1pPr>
            <a:lvl2pPr lvl="1"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2pPr>
            <a:lvl3pPr lvl="2"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3pPr>
            <a:lvl4pPr lvl="3"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4pPr>
            <a:lvl5pPr lvl="4"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5pPr>
            <a:lvl6pPr lvl="5"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6pPr>
            <a:lvl7pPr lvl="6"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7pPr>
            <a:lvl8pPr lvl="7"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8pPr>
            <a:lvl9pPr lvl="8"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9pPr>
          </a:lstStyle>
          <a:p>
            <a:endParaRPr/>
          </a:p>
        </p:txBody>
      </p:sp>
      <p:sp>
        <p:nvSpPr>
          <p:cNvPr id="7" name="Google Shape;7;p1"/>
          <p:cNvSpPr txBox="1">
            <a:spLocks noGrp="1"/>
          </p:cNvSpPr>
          <p:nvPr>
            <p:ph type="body" idx="1"/>
          </p:nvPr>
        </p:nvSpPr>
        <p:spPr>
          <a:xfrm>
            <a:off x="1267734" y="2048844"/>
            <a:ext cx="13720533" cy="60736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1pPr>
            <a:lvl2pPr marL="914400" lvl="1"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542922904"/>
      </p:ext>
    </p:extLst>
  </p:cSld>
  <p:clrMap bg1="lt1" tx1="dk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 id="2147483745" r:id="rId19"/>
    <p:sldLayoutId id="2147483746" r:id="rId20"/>
    <p:sldLayoutId id="2147483747" r:id="rId21"/>
    <p:sldLayoutId id="2147483748" r:id="rId22"/>
    <p:sldLayoutId id="2147483749" r:id="rId23"/>
    <p:sldLayoutId id="2147483750" r:id="rId2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5.xml"/><Relationship Id="rId1" Type="http://schemas.openxmlformats.org/officeDocument/2006/relationships/audio" Target="file:///C:\Phanthu\Nam%20quoc%20son%20ha%202.wav" TargetMode="Externa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16.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slideLayout" Target="../slideLayouts/slideLayout23.xml"/><Relationship Id="rId7" Type="http://schemas.openxmlformats.org/officeDocument/2006/relationships/image" Target="../media/image3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41.jpeg"/><Relationship Id="rId13" Type="http://schemas.openxmlformats.org/officeDocument/2006/relationships/slide" Target="slide10.xml"/><Relationship Id="rId3" Type="http://schemas.openxmlformats.org/officeDocument/2006/relationships/slide" Target="slide4.xml"/><Relationship Id="rId7" Type="http://schemas.openxmlformats.org/officeDocument/2006/relationships/slide" Target="slide15.xml"/><Relationship Id="rId12" Type="http://schemas.openxmlformats.org/officeDocument/2006/relationships/image" Target="../media/image43.png"/><Relationship Id="rId17" Type="http://schemas.openxmlformats.org/officeDocument/2006/relationships/image" Target="../media/image46.jpeg"/><Relationship Id="rId2" Type="http://schemas.openxmlformats.org/officeDocument/2006/relationships/image" Target="../media/image38.png"/><Relationship Id="rId16" Type="http://schemas.openxmlformats.org/officeDocument/2006/relationships/slide" Target="slide11.xml"/><Relationship Id="rId1" Type="http://schemas.openxmlformats.org/officeDocument/2006/relationships/slideLayout" Target="../slideLayouts/slideLayout23.xml"/><Relationship Id="rId6" Type="http://schemas.openxmlformats.org/officeDocument/2006/relationships/image" Target="../media/image40.jpeg"/><Relationship Id="rId11" Type="http://schemas.openxmlformats.org/officeDocument/2006/relationships/image" Target="../media/image35.png"/><Relationship Id="rId5" Type="http://schemas.openxmlformats.org/officeDocument/2006/relationships/slide" Target="slide6.xml"/><Relationship Id="rId15" Type="http://schemas.openxmlformats.org/officeDocument/2006/relationships/image" Target="../media/image45.png"/><Relationship Id="rId10" Type="http://schemas.openxmlformats.org/officeDocument/2006/relationships/image" Target="../media/image42.jpeg"/><Relationship Id="rId4" Type="http://schemas.openxmlformats.org/officeDocument/2006/relationships/image" Target="../media/image39.jpeg"/><Relationship Id="rId9" Type="http://schemas.openxmlformats.org/officeDocument/2006/relationships/slide" Target="slide19.xml"/><Relationship Id="rId14" Type="http://schemas.openxmlformats.org/officeDocument/2006/relationships/image" Target="../media/image44.png"/></Relationships>
</file>

<file path=ppt/slides/_rels/slide2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audio" Target="../media/audio3.wav"/><Relationship Id="rId7" Type="http://schemas.openxmlformats.org/officeDocument/2006/relationships/image" Target="../media/image50.png"/><Relationship Id="rId2" Type="http://schemas.openxmlformats.org/officeDocument/2006/relationships/audio" Target="../media/audio2.wav"/><Relationship Id="rId1" Type="http://schemas.openxmlformats.org/officeDocument/2006/relationships/slideLayout" Target="../slideLayouts/slideLayout23.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jpeg"/><Relationship Id="rId9" Type="http://schemas.openxmlformats.org/officeDocument/2006/relationships/image" Target="../media/image51.png"/></Relationships>
</file>

<file path=ppt/slides/_rels/slide2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audio" Target="../media/audio3.wav"/><Relationship Id="rId7" Type="http://schemas.openxmlformats.org/officeDocument/2006/relationships/image" Target="../media/image53.png"/><Relationship Id="rId2" Type="http://schemas.openxmlformats.org/officeDocument/2006/relationships/audio" Target="../media/audio2.wav"/><Relationship Id="rId1" Type="http://schemas.openxmlformats.org/officeDocument/2006/relationships/slideLayout" Target="../slideLayouts/slideLayout23.xml"/><Relationship Id="rId6" Type="http://schemas.openxmlformats.org/officeDocument/2006/relationships/image" Target="../media/image52.png"/><Relationship Id="rId5" Type="http://schemas.openxmlformats.org/officeDocument/2006/relationships/image" Target="../media/image48.png"/><Relationship Id="rId4" Type="http://schemas.openxmlformats.org/officeDocument/2006/relationships/image" Target="../media/image47.jpeg"/><Relationship Id="rId9" Type="http://schemas.openxmlformats.org/officeDocument/2006/relationships/image" Target="../media/image51.png"/></Relationships>
</file>

<file path=ppt/slides/_rels/slide2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audio" Target="../media/audio3.wav"/><Relationship Id="rId7" Type="http://schemas.openxmlformats.org/officeDocument/2006/relationships/image" Target="../media/image55.png"/><Relationship Id="rId2" Type="http://schemas.openxmlformats.org/officeDocument/2006/relationships/audio" Target="../media/audio2.wav"/><Relationship Id="rId1" Type="http://schemas.openxmlformats.org/officeDocument/2006/relationships/slideLayout" Target="../slideLayouts/slideLayout23.xml"/><Relationship Id="rId6" Type="http://schemas.openxmlformats.org/officeDocument/2006/relationships/image" Target="../media/image54.png"/><Relationship Id="rId5" Type="http://schemas.openxmlformats.org/officeDocument/2006/relationships/image" Target="../media/image48.png"/><Relationship Id="rId4" Type="http://schemas.openxmlformats.org/officeDocument/2006/relationships/image" Target="../media/image47.jpeg"/><Relationship Id="rId9" Type="http://schemas.openxmlformats.org/officeDocument/2006/relationships/image" Target="../media/image51.png"/></Relationships>
</file>

<file path=ppt/slides/_rels/slide2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audio" Target="../media/audio3.wav"/><Relationship Id="rId7" Type="http://schemas.openxmlformats.org/officeDocument/2006/relationships/image" Target="../media/image44.png"/><Relationship Id="rId2" Type="http://schemas.openxmlformats.org/officeDocument/2006/relationships/audio" Target="../media/audio2.wav"/><Relationship Id="rId1" Type="http://schemas.openxmlformats.org/officeDocument/2006/relationships/slideLayout" Target="../slideLayouts/slideLayout23.xml"/><Relationship Id="rId6" Type="http://schemas.openxmlformats.org/officeDocument/2006/relationships/image" Target="../media/image56.png"/><Relationship Id="rId5" Type="http://schemas.openxmlformats.org/officeDocument/2006/relationships/image" Target="../media/image48.png"/><Relationship Id="rId4" Type="http://schemas.openxmlformats.org/officeDocument/2006/relationships/image" Target="../media/image47.jpeg"/><Relationship Id="rId9" Type="http://schemas.openxmlformats.org/officeDocument/2006/relationships/image" Target="../media/image57.png"/></Relationships>
</file>

<file path=ppt/slides/_rels/slide2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audio" Target="../media/audio3.wav"/><Relationship Id="rId7" Type="http://schemas.openxmlformats.org/officeDocument/2006/relationships/image" Target="../media/image58.png"/><Relationship Id="rId2" Type="http://schemas.openxmlformats.org/officeDocument/2006/relationships/audio" Target="../media/audio2.wav"/><Relationship Id="rId1" Type="http://schemas.openxmlformats.org/officeDocument/2006/relationships/slideLayout" Target="../slideLayouts/slideLayout23.xml"/><Relationship Id="rId6" Type="http://schemas.openxmlformats.org/officeDocument/2006/relationships/image" Target="../media/image56.png"/><Relationship Id="rId5" Type="http://schemas.openxmlformats.org/officeDocument/2006/relationships/image" Target="../media/image48.png"/><Relationship Id="rId4" Type="http://schemas.openxmlformats.org/officeDocument/2006/relationships/image" Target="../media/image47.jpeg"/><Relationship Id="rId9" Type="http://schemas.openxmlformats.org/officeDocument/2006/relationships/image" Target="../media/image51.png"/></Relationships>
</file>

<file path=ppt/slides/_rels/slide2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audio" Target="../media/audio3.wav"/><Relationship Id="rId7" Type="http://schemas.openxmlformats.org/officeDocument/2006/relationships/image" Target="../media/image44.png"/><Relationship Id="rId2" Type="http://schemas.openxmlformats.org/officeDocument/2006/relationships/audio" Target="../media/audio2.wav"/><Relationship Id="rId1" Type="http://schemas.openxmlformats.org/officeDocument/2006/relationships/slideLayout" Target="../slideLayouts/slideLayout23.xml"/><Relationship Id="rId6" Type="http://schemas.openxmlformats.org/officeDocument/2006/relationships/image" Target="../media/image58.png"/><Relationship Id="rId5" Type="http://schemas.openxmlformats.org/officeDocument/2006/relationships/image" Target="../media/image56.pn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9.jpe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4.xml"/></Relationships>
</file>

<file path=ppt/slides/_rels/slide29.xml.rels><?xml version="1.0" encoding="UTF-8" standalone="yes"?>
<Relationships xmlns="http://schemas.openxmlformats.org/package/2006/relationships"><Relationship Id="rId2" Type="http://schemas.openxmlformats.org/officeDocument/2006/relationships/image" Target="../media/image61.gif"/><Relationship Id="rId1" Type="http://schemas.openxmlformats.org/officeDocument/2006/relationships/slideLayout" Target="../slideLayouts/slideLayout5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89200" y="838200"/>
            <a:ext cx="12192000" cy="1892826"/>
          </a:xfrm>
          <a:prstGeom prst="rect">
            <a:avLst/>
          </a:prstGeom>
          <a:noFill/>
        </p:spPr>
        <p:txBody>
          <a:bodyPr wrap="square" lIns="0" tIns="0" rIns="0" rtlCol="0">
            <a:spAutoFit/>
          </a:bodyPr>
          <a:lstStyle/>
          <a:p>
            <a:pPr algn="ctr">
              <a:tabLst/>
            </a:pPr>
            <a:r>
              <a:rPr lang="en-US" altLang="zh-CN" sz="6000" dirty="0" err="1">
                <a:solidFill>
                  <a:srgbClr val="0070C0"/>
                </a:solidFill>
                <a:latin typeface="SVN-Blenda Script" panose="02000804000000020003" pitchFamily="2" charset="0"/>
                <a:ea typeface="Kingthings Foundation" charset="0"/>
                <a:cs typeface="Kingthings Foundation" charset="0"/>
              </a:rPr>
              <a:t>Bài</a:t>
            </a:r>
            <a:r>
              <a:rPr lang="en-US" altLang="zh-CN" sz="6000" dirty="0">
                <a:solidFill>
                  <a:srgbClr val="0070C0"/>
                </a:solidFill>
                <a:latin typeface="SVN-Blenda Script" panose="02000804000000020003" pitchFamily="2" charset="0"/>
                <a:ea typeface="Kingthings Foundation" charset="0"/>
                <a:cs typeface="Kingthings Foundation" charset="0"/>
              </a:rPr>
              <a:t> 12: </a:t>
            </a:r>
            <a:r>
              <a:rPr lang="en-US" altLang="zh-CN" sz="6000" dirty="0" err="1">
                <a:solidFill>
                  <a:srgbClr val="0070C0"/>
                </a:solidFill>
                <a:latin typeface="SVN-Blenda Script" panose="02000804000000020003" pitchFamily="2" charset="0"/>
                <a:ea typeface="Kingthings Foundation" charset="0"/>
                <a:cs typeface="Kingthings Foundation" charset="0"/>
              </a:rPr>
              <a:t>Quá</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trình</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kháng</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chiến</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chống</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quân</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xâm</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lược</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Tống</a:t>
            </a:r>
            <a:r>
              <a:rPr lang="en-US" altLang="zh-CN" sz="6000" dirty="0">
                <a:solidFill>
                  <a:srgbClr val="0070C0"/>
                </a:solidFill>
                <a:latin typeface="SVN-Blenda Script" panose="02000804000000020003" pitchFamily="2" charset="0"/>
                <a:ea typeface="Kingthings Foundation" charset="0"/>
                <a:cs typeface="Kingthings Foundation" charset="0"/>
              </a:rPr>
              <a:t> (1075-1077</a:t>
            </a:r>
          </a:p>
        </p:txBody>
      </p:sp>
      <p:pic>
        <p:nvPicPr>
          <p:cNvPr id="930" name="Picture 1">
            <a:extLst>
              <a:ext uri="{FF2B5EF4-FFF2-40B4-BE49-F238E27FC236}">
                <a16:creationId xmlns:a16="http://schemas.microsoft.com/office/drawing/2014/main" id="{EFF8BECA-BDA8-D5DC-0A2C-36112F6FF4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600" y="3048000"/>
            <a:ext cx="9906000" cy="6096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7" name="Group 386">
            <a:extLst>
              <a:ext uri="{FF2B5EF4-FFF2-40B4-BE49-F238E27FC236}">
                <a16:creationId xmlns:a16="http://schemas.microsoft.com/office/drawing/2014/main" id="{05E095B0-A3E1-804C-A579-87BB4D96608B}"/>
              </a:ext>
            </a:extLst>
          </p:cNvPr>
          <p:cNvGrpSpPr/>
          <p:nvPr/>
        </p:nvGrpSpPr>
        <p:grpSpPr>
          <a:xfrm>
            <a:off x="-620975" y="2017396"/>
            <a:ext cx="7286087" cy="7046081"/>
            <a:chOff x="-192359" y="1133289"/>
            <a:chExt cx="5464565" cy="5284560"/>
          </a:xfrm>
        </p:grpSpPr>
        <p:pic>
          <p:nvPicPr>
            <p:cNvPr id="388" name="4">
              <a:extLst>
                <a:ext uri="{FF2B5EF4-FFF2-40B4-BE49-F238E27FC236}">
                  <a16:creationId xmlns:a16="http://schemas.microsoft.com/office/drawing/2014/main" id="{4CF33F66-22D5-584B-9A91-51860EE9E6B3}"/>
                </a:ext>
              </a:extLst>
            </p:cNvPr>
            <p:cNvPicPr>
              <a:picLocks noChangeAspect="1"/>
            </p:cNvPicPr>
            <p:nvPr/>
          </p:nvPicPr>
          <p:blipFill rotWithShape="1">
            <a:blip r:embed="rId2">
              <a:extLst>
                <a:ext uri="{28A0092B-C50C-407E-A947-70E740481C1C}">
                  <a14:useLocalDpi xmlns:a14="http://schemas.microsoft.com/office/drawing/2010/main" val="0"/>
                </a:ext>
              </a:extLst>
            </a:blip>
            <a:srcRect l="33765" t="20706" r="35647" b="20732"/>
            <a:stretch/>
          </p:blipFill>
          <p:spPr>
            <a:xfrm>
              <a:off x="-192359" y="1133289"/>
              <a:ext cx="5464565" cy="5284560"/>
            </a:xfrm>
            <a:prstGeom prst="rect">
              <a:avLst/>
            </a:prstGeom>
          </p:spPr>
        </p:pic>
        <p:sp>
          <p:nvSpPr>
            <p:cNvPr id="389" name="Rectangle 388">
              <a:extLst>
                <a:ext uri="{FF2B5EF4-FFF2-40B4-BE49-F238E27FC236}">
                  <a16:creationId xmlns:a16="http://schemas.microsoft.com/office/drawing/2014/main" id="{9B58440E-6479-F242-AF7E-B20745CF1E65}"/>
                </a:ext>
              </a:extLst>
            </p:cNvPr>
            <p:cNvSpPr/>
            <p:nvPr/>
          </p:nvSpPr>
          <p:spPr>
            <a:xfrm>
              <a:off x="894387" y="3132609"/>
              <a:ext cx="3432756" cy="1985158"/>
            </a:xfrm>
            <a:prstGeom prst="rect">
              <a:avLst/>
            </a:prstGeom>
            <a:noFill/>
          </p:spPr>
          <p:txBody>
            <a:bodyPr wrap="square" lIns="121920" tIns="60960" rIns="121920" bIns="60960">
              <a:spAutoFit/>
            </a:bodyPr>
            <a:lstStyle/>
            <a:p>
              <a:r>
                <a:rPr lang="en-US" sz="4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ý </a:t>
              </a:r>
              <a:r>
                <a:rPr lang="en-US" sz="2400" dirty="0" err="1">
                  <a:latin typeface="Times New Roman" panose="02020603050405020304" pitchFamily="18" charset="0"/>
                  <a:cs typeface="Times New Roman" panose="02020603050405020304" pitchFamily="18" charset="0"/>
                </a:rPr>
                <a:t>nghĩa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nào</a:t>
              </a:r>
              <a:r>
                <a:rPr lang="en-US" sz="2400" dirty="0">
                  <a:latin typeface="Times New Roman" panose="02020603050405020304" pitchFamily="18" charset="0"/>
                  <a:cs typeface="Times New Roman" panose="02020603050405020304" pitchFamily="18" charset="0"/>
                </a:rPr>
                <a:t>? </a:t>
              </a:r>
            </a:p>
            <a:p>
              <a:r>
                <a:rPr lang="en-US" sz="2400" dirty="0" err="1">
                  <a:latin typeface="Times New Roman" panose="02020603050405020304" pitchFamily="18" charset="0"/>
                  <a:cs typeface="Times New Roman" panose="02020603050405020304" pitchFamily="18" charset="0"/>
                </a:rPr>
                <a:t>Chỉ</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nét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đoạn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năm</a:t>
              </a:r>
              <a:r>
                <a:rPr lang="en-US" sz="2400" dirty="0">
                  <a:latin typeface="Times New Roman" panose="02020603050405020304" pitchFamily="18" charset="0"/>
                  <a:cs typeface="Times New Roman" panose="02020603050405020304" pitchFamily="18" charset="0"/>
                </a:rPr>
                <a:t> 1075)</a:t>
              </a:r>
              <a:endParaRPr lang="en-VN" sz="2400" dirty="0">
                <a:solidFill>
                  <a:srgbClr val="2E2E2E"/>
                </a:solidFill>
                <a:latin typeface="Times New Roman" panose="02020603050405020304" pitchFamily="18" charset="0"/>
                <a:cs typeface="Times New Roman" panose="02020603050405020304" pitchFamily="18" charset="0"/>
              </a:endParaRPr>
            </a:p>
          </p:txBody>
        </p:sp>
      </p:grpSp>
      <p:sp>
        <p:nvSpPr>
          <p:cNvPr id="780" name="Rectangle 779">
            <a:extLst>
              <a:ext uri="{FF2B5EF4-FFF2-40B4-BE49-F238E27FC236}">
                <a16:creationId xmlns:a16="http://schemas.microsoft.com/office/drawing/2014/main" id="{8C71C84E-B5A1-E54A-86F1-6278642E6135}"/>
              </a:ext>
            </a:extLst>
          </p:cNvPr>
          <p:cNvSpPr/>
          <p:nvPr/>
        </p:nvSpPr>
        <p:spPr>
          <a:xfrm>
            <a:off x="2108556" y="3758233"/>
            <a:ext cx="2015937" cy="954107"/>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w="0"/>
                <a:solidFill>
                  <a:srgbClr val="0070C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HOW</a:t>
            </a:r>
          </a:p>
        </p:txBody>
      </p:sp>
      <p:sp>
        <p:nvSpPr>
          <p:cNvPr id="5" name="TextBox 4">
            <a:extLst>
              <a:ext uri="{FF2B5EF4-FFF2-40B4-BE49-F238E27FC236}">
                <a16:creationId xmlns:a16="http://schemas.microsoft.com/office/drawing/2014/main" id="{66D32B8E-AAC6-AB40-AB34-744562A39CC5}"/>
              </a:ext>
            </a:extLst>
          </p:cNvPr>
          <p:cNvSpPr txBox="1"/>
          <p:nvPr/>
        </p:nvSpPr>
        <p:spPr>
          <a:xfrm>
            <a:off x="6527800" y="1335858"/>
            <a:ext cx="9372600" cy="7417415"/>
          </a:xfrm>
          <a:prstGeom prst="rect">
            <a:avLst/>
          </a:prstGeom>
          <a:solidFill>
            <a:srgbClr val="1B5B2A"/>
          </a:solidFill>
        </p:spPr>
        <p:txBody>
          <a:bodyPr wrap="square" rtlCol="0">
            <a:spAutoFit/>
          </a:bodyPr>
          <a:lstStyle/>
          <a:p>
            <a:pPr algn="ctr">
              <a:defRPr/>
            </a:pPr>
            <a:r>
              <a:rPr kumimoji="0" lang="en-US" sz="3600" b="0" i="0" u="none" strike="noStrike" kern="1200" cap="none" spc="0" normalizeH="0" baseline="0" noProof="0" dirty="0">
                <a:ln>
                  <a:noFill/>
                </a:ln>
                <a:solidFill>
                  <a:schemeClr val="bg1"/>
                </a:solidFill>
                <a:effectLst/>
                <a:uLnTx/>
                <a:uFillTx/>
                <a:latin typeface="Times New Roman" panose="02020603050405020304" pitchFamily="18" charset="0"/>
                <a:ea typeface="+mn-ea"/>
                <a:cs typeface="Times New Roman" panose="02020603050405020304" pitchFamily="18" charset="0"/>
              </a:rPr>
              <a:t>* Ý</a:t>
            </a:r>
            <a:r>
              <a:rPr kumimoji="0" lang="en-US" sz="3600" b="0" i="0" u="none" strike="noStrike" kern="1200" cap="none" spc="0" normalizeH="0" noProof="0" dirty="0">
                <a:ln>
                  <a:noFill/>
                </a:ln>
                <a:solidFill>
                  <a:schemeClr val="bg1"/>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noProof="0" dirty="0" err="1">
                <a:ln>
                  <a:noFill/>
                </a:ln>
                <a:solidFill>
                  <a:schemeClr val="bg1"/>
                </a:solidFill>
                <a:effectLst/>
                <a:uLnTx/>
                <a:uFillTx/>
                <a:latin typeface="Times New Roman" panose="02020603050405020304" pitchFamily="18" charset="0"/>
                <a:ea typeface="+mn-ea"/>
                <a:cs typeface="Times New Roman" panose="02020603050405020304" pitchFamily="18" charset="0"/>
              </a:rPr>
              <a:t>nghĩa</a:t>
            </a:r>
            <a:r>
              <a:rPr kumimoji="0" lang="en-US" sz="3600" b="0" i="0" u="none" strike="noStrike" kern="1200" cap="none" spc="0" normalizeH="0" noProof="0" dirty="0">
                <a:ln>
                  <a:noFill/>
                </a:ln>
                <a:solidFill>
                  <a:schemeClr val="bg1"/>
                </a:solidFill>
                <a:effectLst/>
                <a:uLnTx/>
                <a:uFillTx/>
                <a:latin typeface="Times New Roman" panose="02020603050405020304" pitchFamily="18" charset="0"/>
                <a:ea typeface="+mn-ea"/>
                <a:cs typeface="Times New Roman" panose="02020603050405020304" pitchFamily="18" charset="0"/>
              </a:rPr>
              <a:t>:</a:t>
            </a:r>
          </a:p>
          <a:p>
            <a:pPr marL="571500" indent="-571500" algn="just">
              <a:buFontTx/>
              <a:buChar char="-"/>
              <a:defRPr/>
            </a:pPr>
            <a:r>
              <a:rPr lang="en-US" altLang="en-US" sz="4000" dirty="0" err="1">
                <a:solidFill>
                  <a:schemeClr val="bg1"/>
                </a:solidFill>
                <a:latin typeface="Times New Roman" panose="02020603050405020304" pitchFamily="18" charset="0"/>
                <a:cs typeface="Times New Roman" panose="02020603050405020304" pitchFamily="18" charset="0"/>
              </a:rPr>
              <a:t>Trận</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tập</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kích</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này</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đã</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giáng</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một</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đòn</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phủ</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đầu</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làm</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hoang</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mang</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quân</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Tống</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đẩy</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chúng</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vào</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thế</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bị</a:t>
            </a:r>
            <a:r>
              <a:rPr lang="en-US" altLang="en-US" sz="4000" dirty="0">
                <a:solidFill>
                  <a:schemeClr val="bg1"/>
                </a:solidFill>
                <a:latin typeface="Times New Roman" panose="02020603050405020304" pitchFamily="18" charset="0"/>
                <a:cs typeface="Times New Roman" panose="02020603050405020304" pitchFamily="18" charset="0"/>
              </a:rPr>
              <a:t> </a:t>
            </a:r>
            <a:r>
              <a:rPr lang="en-US" altLang="en-US" sz="4000" dirty="0" err="1">
                <a:solidFill>
                  <a:schemeClr val="bg1"/>
                </a:solidFill>
                <a:latin typeface="Times New Roman" panose="02020603050405020304" pitchFamily="18" charset="0"/>
                <a:cs typeface="Times New Roman" panose="02020603050405020304" pitchFamily="18" charset="0"/>
              </a:rPr>
              <a:t>động</a:t>
            </a:r>
            <a:r>
              <a:rPr lang="en-US" altLang="en-US" sz="4000" dirty="0">
                <a:solidFill>
                  <a:schemeClr val="bg1"/>
                </a:solidFill>
                <a:latin typeface="Times New Roman" panose="02020603050405020304" pitchFamily="18" charset="0"/>
                <a:cs typeface="Times New Roman" panose="02020603050405020304" pitchFamily="18" charset="0"/>
              </a:rPr>
              <a:t>.</a:t>
            </a:r>
          </a:p>
          <a:p>
            <a:pPr marL="571500" indent="-571500" algn="just">
              <a:buFontTx/>
              <a:buChar char="-"/>
              <a:defRPr/>
            </a:pPr>
            <a:r>
              <a:rPr lang="en-US" sz="4000" dirty="0" err="1">
                <a:solidFill>
                  <a:schemeClr val="bg1"/>
                </a:solidFill>
                <a:latin typeface="Times New Roman" panose="02020603050405020304" pitchFamily="18" charset="0"/>
                <a:cs typeface="Times New Roman" panose="02020603050405020304" pitchFamily="18" charset="0"/>
              </a:rPr>
              <a:t>Tạo</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ra</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nhiều</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điều</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kiện</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có</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lợi</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để</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đánh</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bại</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kẻ</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thù</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khi</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chúng</a:t>
            </a:r>
            <a:r>
              <a:rPr lang="en-US" sz="4000" dirty="0">
                <a:solidFill>
                  <a:schemeClr val="bg1"/>
                </a:solidFill>
                <a:latin typeface="Times New Roman" panose="02020603050405020304" pitchFamily="18" charset="0"/>
                <a:cs typeface="Times New Roman" panose="02020603050405020304" pitchFamily="18" charset="0"/>
              </a:rPr>
              <a:t> sang </a:t>
            </a:r>
            <a:r>
              <a:rPr lang="en-US" sz="4000" dirty="0" err="1">
                <a:solidFill>
                  <a:schemeClr val="bg1"/>
                </a:solidFill>
                <a:latin typeface="Times New Roman" panose="02020603050405020304" pitchFamily="18" charset="0"/>
                <a:cs typeface="Times New Roman" panose="02020603050405020304" pitchFamily="18" charset="0"/>
              </a:rPr>
              <a:t>xâm</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lược</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nước</a:t>
            </a:r>
            <a:r>
              <a:rPr lang="en-US" sz="4000" dirty="0">
                <a:solidFill>
                  <a:schemeClr val="bg1"/>
                </a:solidFill>
                <a:latin typeface="Times New Roman" panose="02020603050405020304" pitchFamily="18" charset="0"/>
                <a:cs typeface="Times New Roman" panose="02020603050405020304" pitchFamily="18" charset="0"/>
              </a:rPr>
              <a:t> ta.</a:t>
            </a:r>
          </a:p>
          <a:p>
            <a:pPr marL="571500" indent="-571500" algn="just">
              <a:buFont typeface="Arial" panose="020B0604020202020204" pitchFamily="34" charset="0"/>
              <a:buChar char="•"/>
              <a:defRPr/>
            </a:pPr>
            <a:r>
              <a:rPr lang="en-US" sz="4000" dirty="0" err="1">
                <a:solidFill>
                  <a:schemeClr val="bg1"/>
                </a:solidFill>
                <a:latin typeface="Times New Roman" panose="02020603050405020304" pitchFamily="18" charset="0"/>
                <a:cs typeface="Times New Roman" panose="02020603050405020304" pitchFamily="18" charset="0"/>
              </a:rPr>
              <a:t>Nét</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độc</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đáo</a:t>
            </a:r>
            <a:r>
              <a:rPr lang="en-US" sz="4000" dirty="0">
                <a:solidFill>
                  <a:schemeClr val="bg1"/>
                </a:solidFill>
                <a:latin typeface="Times New Roman" panose="02020603050405020304" pitchFamily="18" charset="0"/>
                <a:cs typeface="Times New Roman" panose="02020603050405020304" pitchFamily="18" charset="0"/>
              </a:rPr>
              <a:t>:</a:t>
            </a:r>
          </a:p>
          <a:p>
            <a:pPr>
              <a:defRPr/>
            </a:pPr>
            <a:r>
              <a:rPr lang="en-US" sz="4000" dirty="0">
                <a:solidFill>
                  <a:schemeClr val="bg1"/>
                </a:solidFill>
                <a:latin typeface="Times New Roman" panose="02020603050405020304" pitchFamily="18" charset="0"/>
                <a:cs typeface="Times New Roman" panose="02020603050405020304" pitchFamily="18" charset="0"/>
              </a:rPr>
              <a:t>- Ta </a:t>
            </a:r>
            <a:r>
              <a:rPr lang="en-US" sz="4000" dirty="0" err="1">
                <a:solidFill>
                  <a:schemeClr val="bg1"/>
                </a:solidFill>
                <a:latin typeface="Times New Roman" panose="02020603050405020304" pitchFamily="18" charset="0"/>
                <a:cs typeface="Times New Roman" panose="02020603050405020304" pitchFamily="18" charset="0"/>
              </a:rPr>
              <a:t>chỉ</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tấn</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công</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các</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căn</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cứ</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quân</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sự</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các</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kho</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lương</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thảo</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là</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những</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nơi</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nhà</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Tống</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chuẩn</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bị</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cho</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cuộc</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tấn</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công</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xâm</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lược</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nước</a:t>
            </a:r>
            <a:r>
              <a:rPr lang="en-US" sz="4000" dirty="0">
                <a:solidFill>
                  <a:schemeClr val="bg1"/>
                </a:solidFill>
                <a:latin typeface="Times New Roman" panose="02020603050405020304" pitchFamily="18" charset="0"/>
                <a:cs typeface="Times New Roman" panose="02020603050405020304" pitchFamily="18" charset="0"/>
              </a:rPr>
              <a:t> ta.</a:t>
            </a:r>
            <a:br>
              <a:rPr lang="en-US" sz="4000" dirty="0">
                <a:solidFill>
                  <a:schemeClr val="bg1"/>
                </a:solidFill>
                <a:latin typeface="Times New Roman" panose="02020603050405020304" pitchFamily="18" charset="0"/>
                <a:cs typeface="Times New Roman" panose="02020603050405020304" pitchFamily="18" charset="0"/>
              </a:rPr>
            </a:br>
            <a:r>
              <a:rPr lang="en-US" sz="4000" dirty="0">
                <a:solidFill>
                  <a:schemeClr val="bg1"/>
                </a:solidFill>
                <a:latin typeface="Times New Roman" panose="02020603050405020304" pitchFamily="18" charset="0"/>
                <a:cs typeface="Times New Roman" panose="02020603050405020304" pitchFamily="18" charset="0"/>
              </a:rPr>
              <a:t>-  Sau </a:t>
            </a:r>
            <a:r>
              <a:rPr lang="en-US" sz="4000" dirty="0" err="1">
                <a:solidFill>
                  <a:schemeClr val="bg1"/>
                </a:solidFill>
                <a:latin typeface="Times New Roman" panose="02020603050405020304" pitchFamily="18" charset="0"/>
                <a:cs typeface="Times New Roman" panose="02020603050405020304" pitchFamily="18" charset="0"/>
              </a:rPr>
              <a:t>khi</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thực</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hiện</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mục</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đích</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của</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mình</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quân</a:t>
            </a:r>
            <a:r>
              <a:rPr lang="en-US" sz="4000" dirty="0">
                <a:solidFill>
                  <a:schemeClr val="bg1"/>
                </a:solidFill>
                <a:latin typeface="Times New Roman" panose="02020603050405020304" pitchFamily="18" charset="0"/>
                <a:cs typeface="Times New Roman" panose="02020603050405020304" pitchFamily="18" charset="0"/>
              </a:rPr>
              <a:t> ta </a:t>
            </a:r>
            <a:r>
              <a:rPr lang="en-US" sz="4000" dirty="0" err="1">
                <a:solidFill>
                  <a:schemeClr val="bg1"/>
                </a:solidFill>
                <a:latin typeface="Times New Roman" panose="02020603050405020304" pitchFamily="18" charset="0"/>
                <a:cs typeface="Times New Roman" panose="02020603050405020304" pitchFamily="18" charset="0"/>
              </a:rPr>
              <a:t>nhanh</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chóng</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rút</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về</a:t>
            </a:r>
            <a:r>
              <a:rPr lang="en-US" sz="4000" dirty="0">
                <a:solidFill>
                  <a:schemeClr val="bg1"/>
                </a:solidFill>
                <a:latin typeface="Times New Roman" panose="02020603050405020304" pitchFamily="18" charset="0"/>
                <a:cs typeface="Times New Roman" panose="02020603050405020304" pitchFamily="18" charset="0"/>
              </a:rPr>
              <a:t> </a:t>
            </a:r>
            <a:r>
              <a:rPr lang="en-US" sz="4000" dirty="0" err="1">
                <a:solidFill>
                  <a:schemeClr val="bg1"/>
                </a:solidFill>
                <a:latin typeface="Times New Roman" panose="02020603050405020304" pitchFamily="18" charset="0"/>
                <a:cs typeface="Times New Roman" panose="02020603050405020304" pitchFamily="18" charset="0"/>
              </a:rPr>
              <a:t>nước</a:t>
            </a:r>
            <a:r>
              <a:rPr lang="en-US" sz="4000" dirty="0">
                <a:solidFill>
                  <a:schemeClr val="bg1"/>
                </a:solidFill>
                <a:latin typeface="Times New Roman" panose="02020603050405020304" pitchFamily="18" charset="0"/>
                <a:cs typeface="Times New Roman" panose="02020603050405020304" pitchFamily="18" charset="0"/>
              </a:rPr>
              <a:t>.</a:t>
            </a:r>
          </a:p>
        </p:txBody>
      </p:sp>
      <p:sp>
        <p:nvSpPr>
          <p:cNvPr id="14" name="Rectangle 13">
            <a:extLst>
              <a:ext uri="{FF2B5EF4-FFF2-40B4-BE49-F238E27FC236}">
                <a16:creationId xmlns:a16="http://schemas.microsoft.com/office/drawing/2014/main" id="{6F14B61B-072C-FA4B-8F72-8FA45B041C4B}"/>
              </a:ext>
            </a:extLst>
          </p:cNvPr>
          <p:cNvSpPr/>
          <p:nvPr/>
        </p:nvSpPr>
        <p:spPr>
          <a:xfrm>
            <a:off x="706965" y="80523"/>
            <a:ext cx="14785843" cy="986360"/>
          </a:xfrm>
          <a:prstGeom prst="rect">
            <a:avLst/>
          </a:prstGeom>
        </p:spPr>
        <p:txBody>
          <a:bodyPr wrap="none">
            <a:spAutoFit/>
          </a:bodyPr>
          <a:lstStyle/>
          <a:p>
            <a:pPr lvl="0" algn="ctr">
              <a:lnSpc>
                <a:spcPct val="150000"/>
              </a:lnSpc>
              <a:tabLst>
                <a:tab pos="520700" algn="l"/>
                <a:tab pos="698500" algn="l"/>
                <a:tab pos="901700" algn="l"/>
              </a:tabLst>
            </a:pP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1.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Cuộc</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kháng</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chiến</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chống</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Tống</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giai</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đoạn</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thứ</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nhất</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năm</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1075)</a:t>
            </a:r>
            <a:r>
              <a:rPr lang="en-US" altLang="zh-CN" sz="4400" dirty="0">
                <a:solidFill>
                  <a:srgbClr val="1E120D"/>
                </a:solidFill>
                <a:latin typeface="Times New Roman" panose="02020603050405020304" pitchFamily="18" charset="0"/>
                <a:ea typeface="Kingthings Foundation" charset="0"/>
                <a:cs typeface="Times New Roman" panose="02020603050405020304" pitchFamily="18" charset="0"/>
              </a:rPr>
              <a:t>.</a:t>
            </a:r>
          </a:p>
        </p:txBody>
      </p:sp>
    </p:spTree>
    <p:extLst>
      <p:ext uri="{BB962C8B-B14F-4D97-AF65-F5344CB8AC3E}">
        <p14:creationId xmlns:p14="http://schemas.microsoft.com/office/powerpoint/2010/main" val="9932530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9764D7F-E9E5-C444-BC0D-A58E3FC041A0}"/>
              </a:ext>
            </a:extLst>
          </p:cNvPr>
          <p:cNvGrpSpPr/>
          <p:nvPr/>
        </p:nvGrpSpPr>
        <p:grpSpPr>
          <a:xfrm>
            <a:off x="-127162" y="169461"/>
            <a:ext cx="16138072" cy="1612900"/>
            <a:chOff x="-127162" y="169461"/>
            <a:chExt cx="16138072" cy="1612900"/>
          </a:xfrm>
        </p:grpSpPr>
        <p:grpSp>
          <p:nvGrpSpPr>
            <p:cNvPr id="390" name="组合 17">
              <a:extLst>
                <a:ext uri="{FF2B5EF4-FFF2-40B4-BE49-F238E27FC236}">
                  <a16:creationId xmlns:a16="http://schemas.microsoft.com/office/drawing/2014/main" id="{21A0A677-A878-5B47-9F3D-57B22A52FF95}"/>
                </a:ext>
              </a:extLst>
            </p:cNvPr>
            <p:cNvGrpSpPr>
              <a:grpSpLocks/>
            </p:cNvGrpSpPr>
            <p:nvPr/>
          </p:nvGrpSpPr>
          <p:grpSpPr bwMode="auto">
            <a:xfrm>
              <a:off x="654684" y="169461"/>
              <a:ext cx="14786044" cy="1612900"/>
              <a:chOff x="2855" y="3087"/>
              <a:chExt cx="11247" cy="2382"/>
            </a:xfrm>
          </p:grpSpPr>
          <p:sp>
            <p:nvSpPr>
              <p:cNvPr id="391" name="剪去单角的矩形 13">
                <a:extLst>
                  <a:ext uri="{FF2B5EF4-FFF2-40B4-BE49-F238E27FC236}">
                    <a16:creationId xmlns:a16="http://schemas.microsoft.com/office/drawing/2014/main" id="{36350EF8-B9BF-A04D-9009-156795989301}"/>
                  </a:ext>
                </a:extLst>
              </p:cNvPr>
              <p:cNvSpPr/>
              <p:nvPr/>
            </p:nvSpPr>
            <p:spPr>
              <a:xfrm flipV="1">
                <a:off x="2855" y="3087"/>
                <a:ext cx="11247" cy="2382"/>
              </a:xfrm>
              <a:prstGeom prst="snip1Rect">
                <a:avLst>
                  <a:gd name="adj" fmla="val 50000"/>
                </a:avLst>
              </a:prstGeom>
              <a:noFill/>
              <a:ln w="25400">
                <a:solidFill>
                  <a:srgbClr val="E94B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sp>
            <p:nvSpPr>
              <p:cNvPr id="775" name="剪去单角的矩形 14">
                <a:extLst>
                  <a:ext uri="{FF2B5EF4-FFF2-40B4-BE49-F238E27FC236}">
                    <a16:creationId xmlns:a16="http://schemas.microsoft.com/office/drawing/2014/main" id="{1ECA94BD-ED06-744B-A96D-44E3D1949F9D}"/>
                  </a:ext>
                </a:extLst>
              </p:cNvPr>
              <p:cNvSpPr/>
              <p:nvPr/>
            </p:nvSpPr>
            <p:spPr>
              <a:xfrm flipV="1">
                <a:off x="2942" y="3277"/>
                <a:ext cx="10912" cy="2001"/>
              </a:xfrm>
              <a:prstGeom prst="snip1Rect">
                <a:avLst>
                  <a:gd name="adj" fmla="val 50000"/>
                </a:avLst>
              </a:prstGeom>
              <a:noFill/>
              <a:ln w="12700" cmpd="sng">
                <a:solidFill>
                  <a:srgbClr val="E94B5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grpSp>
        <p:sp>
          <p:nvSpPr>
            <p:cNvPr id="3" name="Rectangle 2">
              <a:extLst>
                <a:ext uri="{FF2B5EF4-FFF2-40B4-BE49-F238E27FC236}">
                  <a16:creationId xmlns:a16="http://schemas.microsoft.com/office/drawing/2014/main" id="{3B9BDDFC-9A84-7644-8D1D-2A1D10A1AA64}"/>
                </a:ext>
              </a:extLst>
            </p:cNvPr>
            <p:cNvSpPr/>
            <p:nvPr/>
          </p:nvSpPr>
          <p:spPr>
            <a:xfrm>
              <a:off x="-127162" y="315451"/>
              <a:ext cx="16138072" cy="1047274"/>
            </a:xfrm>
            <a:prstGeom prst="rect">
              <a:avLst/>
            </a:prstGeom>
          </p:spPr>
          <p:txBody>
            <a:bodyPr wrap="none">
              <a:spAutoFit/>
            </a:bodyPr>
            <a:lstStyle/>
            <a:p>
              <a:pPr lvl="0" algn="ctr">
                <a:lnSpc>
                  <a:spcPct val="150000"/>
                </a:lnSpc>
                <a:tabLst>
                  <a:tab pos="520700" algn="l"/>
                  <a:tab pos="698500" algn="l"/>
                  <a:tab pos="901700" algn="l"/>
                </a:tabLst>
              </a:pPr>
              <a:r>
                <a:rPr lang="en-US" altLang="zh-CN" sz="4700" dirty="0">
                  <a:solidFill>
                    <a:srgbClr val="FF0000"/>
                  </a:solidFill>
                  <a:latin typeface="Times New Roman" panose="02020603050405020304" pitchFamily="18" charset="0"/>
                  <a:ea typeface="Kingthings Foundation" charset="0"/>
                  <a:cs typeface="Times New Roman" panose="02020603050405020304" pitchFamily="18" charset="0"/>
                </a:rPr>
                <a:t>2. </a:t>
              </a:r>
              <a:r>
                <a:rPr lang="en-US" sz="4700" b="1" dirty="0" err="1">
                  <a:solidFill>
                    <a:srgbClr val="FF0000"/>
                  </a:solidFill>
                  <a:effectLst/>
                  <a:latin typeface="Times New Roman" panose="02020603050405020304" pitchFamily="18" charset="0"/>
                  <a:ea typeface="Arial" panose="020B0604020202020204" pitchFamily="34" charset="0"/>
                </a:rPr>
                <a:t>Cuộc</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kháng</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chiến</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chống</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Tống</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giai</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đoạn</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thứ</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hai</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năm</a:t>
              </a:r>
              <a:r>
                <a:rPr lang="en-US" sz="4700" b="1" dirty="0">
                  <a:solidFill>
                    <a:srgbClr val="FF0000"/>
                  </a:solidFill>
                  <a:effectLst/>
                  <a:latin typeface="Times New Roman" panose="02020603050405020304" pitchFamily="18" charset="0"/>
                  <a:ea typeface="Arial" panose="020B0604020202020204" pitchFamily="34" charset="0"/>
                </a:rPr>
                <a:t> 1077)</a:t>
              </a:r>
              <a:endParaRPr lang="en-US" altLang="zh-CN" sz="4700" dirty="0">
                <a:solidFill>
                  <a:srgbClr val="FF0000"/>
                </a:solidFill>
                <a:latin typeface="Times New Roman" panose="02020603050405020304" pitchFamily="18" charset="0"/>
                <a:ea typeface="Kingthings Foundation" charset="0"/>
                <a:cs typeface="Times New Roman" panose="02020603050405020304" pitchFamily="18" charset="0"/>
              </a:endParaRPr>
            </a:p>
          </p:txBody>
        </p:sp>
      </p:grpSp>
      <p:sp>
        <p:nvSpPr>
          <p:cNvPr id="5" name="TextBox 4">
            <a:extLst>
              <a:ext uri="{FF2B5EF4-FFF2-40B4-BE49-F238E27FC236}">
                <a16:creationId xmlns:a16="http://schemas.microsoft.com/office/drawing/2014/main" id="{66D32B8E-AAC6-AB40-AB34-744562A39CC5}"/>
              </a:ext>
            </a:extLst>
          </p:cNvPr>
          <p:cNvSpPr txBox="1"/>
          <p:nvPr/>
        </p:nvSpPr>
        <p:spPr>
          <a:xfrm>
            <a:off x="127000" y="1952199"/>
            <a:ext cx="8966759" cy="830997"/>
          </a:xfrm>
          <a:prstGeom prst="rect">
            <a:avLst/>
          </a:prstGeom>
          <a:noFill/>
        </p:spPr>
        <p:txBody>
          <a:bodyPr wrap="square" rtlCol="0">
            <a:spAutoFit/>
          </a:bodyPr>
          <a:lstStyle/>
          <a:p>
            <a:r>
              <a:rPr lang="en-US" sz="4800" b="1" dirty="0">
                <a:solidFill>
                  <a:srgbClr val="FF0000"/>
                </a:solidFill>
                <a:latin typeface="Times New Roman" panose="02020603050405020304" pitchFamily="18" charset="0"/>
                <a:cs typeface="Times New Roman" panose="02020603050405020304" pitchFamily="18" charset="0"/>
              </a:rPr>
              <a:t>a. </a:t>
            </a:r>
            <a:r>
              <a:rPr lang="en-US" sz="4800" b="1" dirty="0" err="1">
                <a:solidFill>
                  <a:srgbClr val="FF0000"/>
                </a:solidFill>
                <a:latin typeface="Times New Roman" panose="02020603050405020304" pitchFamily="18" charset="0"/>
                <a:cs typeface="Times New Roman" panose="02020603050405020304" pitchFamily="18" charset="0"/>
              </a:rPr>
              <a:t>Chuẩn</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bị</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kháng</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chiến</a:t>
            </a:r>
            <a:endParaRPr lang="en-VN" sz="4800" b="1" dirty="0">
              <a:solidFill>
                <a:srgbClr val="FF0000"/>
              </a:solidFill>
              <a:latin typeface="Times New Roman" panose="02020603050405020304" pitchFamily="18" charset="0"/>
              <a:cs typeface="Times New Roman" panose="02020603050405020304" pitchFamily="18" charset="0"/>
            </a:endParaRPr>
          </a:p>
        </p:txBody>
      </p:sp>
      <p:sp>
        <p:nvSpPr>
          <p:cNvPr id="12" name="AutoShape 1">
            <a:extLst>
              <a:ext uri="{FF2B5EF4-FFF2-40B4-BE49-F238E27FC236}">
                <a16:creationId xmlns:a16="http://schemas.microsoft.com/office/drawing/2014/main" id="{7B4F7C4F-64B0-B0C4-E85D-BC5C5680258F}"/>
              </a:ext>
            </a:extLst>
          </p:cNvPr>
          <p:cNvSpPr>
            <a:spLocks noChangeArrowheads="1"/>
          </p:cNvSpPr>
          <p:nvPr/>
        </p:nvSpPr>
        <p:spPr bwMode="auto">
          <a:xfrm rot="21323091">
            <a:off x="10753440" y="2433836"/>
            <a:ext cx="5103755" cy="4026422"/>
          </a:xfrm>
          <a:prstGeom prst="cloudCallout">
            <a:avLst>
              <a:gd name="adj1" fmla="val 59060"/>
              <a:gd name="adj2" fmla="val -45102"/>
            </a:avLst>
          </a:prstGeom>
          <a:solidFill>
            <a:srgbClr val="5BCD81"/>
          </a:solidFill>
          <a:ln w="9360" cap="sq">
            <a:solidFill>
              <a:srgbClr val="2B166E"/>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9pPr>
          </a:lstStyle>
          <a:p>
            <a:r>
              <a:rPr lang="en-US" sz="2400" b="1" i="1" dirty="0">
                <a:solidFill>
                  <a:schemeClr val="tx1"/>
                </a:solidFill>
              </a:rPr>
              <a:t>Sau </a:t>
            </a:r>
            <a:r>
              <a:rPr lang="en-US" sz="2400" b="1" i="1" dirty="0" err="1">
                <a:solidFill>
                  <a:schemeClr val="tx1"/>
                </a:solidFill>
              </a:rPr>
              <a:t>khi</a:t>
            </a:r>
            <a:r>
              <a:rPr lang="en-US" sz="2400" b="1" i="1" dirty="0">
                <a:solidFill>
                  <a:schemeClr val="tx1"/>
                </a:solidFill>
              </a:rPr>
              <a:t> </a:t>
            </a:r>
            <a:r>
              <a:rPr lang="en-US" sz="2400" b="1" i="1" dirty="0" err="1">
                <a:solidFill>
                  <a:schemeClr val="tx1"/>
                </a:solidFill>
              </a:rPr>
              <a:t>rút</a:t>
            </a:r>
            <a:r>
              <a:rPr lang="en-US" sz="2400" b="1" i="1" dirty="0">
                <a:solidFill>
                  <a:schemeClr val="tx1"/>
                </a:solidFill>
              </a:rPr>
              <a:t> </a:t>
            </a:r>
            <a:r>
              <a:rPr lang="en-US" sz="2400" b="1" i="1" dirty="0" err="1">
                <a:solidFill>
                  <a:schemeClr val="tx1"/>
                </a:solidFill>
              </a:rPr>
              <a:t>quân</a:t>
            </a:r>
            <a:r>
              <a:rPr lang="en-US" sz="2400" b="1" i="1" dirty="0">
                <a:solidFill>
                  <a:schemeClr val="tx1"/>
                </a:solidFill>
              </a:rPr>
              <a:t> </a:t>
            </a:r>
            <a:r>
              <a:rPr lang="en-US" sz="2400" b="1" i="1" dirty="0" err="1">
                <a:solidFill>
                  <a:schemeClr val="tx1"/>
                </a:solidFill>
              </a:rPr>
              <a:t>về</a:t>
            </a:r>
            <a:r>
              <a:rPr lang="en-US" sz="2400" b="1" i="1" dirty="0">
                <a:solidFill>
                  <a:schemeClr val="tx1"/>
                </a:solidFill>
              </a:rPr>
              <a:t> </a:t>
            </a:r>
            <a:r>
              <a:rPr lang="en-US" sz="2400" b="1" i="1" dirty="0" err="1">
                <a:solidFill>
                  <a:schemeClr val="tx1"/>
                </a:solidFill>
              </a:rPr>
              <a:t>nước</a:t>
            </a:r>
            <a:r>
              <a:rPr lang="en-US" sz="2400" b="1" i="1" dirty="0">
                <a:solidFill>
                  <a:schemeClr val="tx1"/>
                </a:solidFill>
              </a:rPr>
              <a:t>,</a:t>
            </a:r>
          </a:p>
          <a:p>
            <a:r>
              <a:rPr lang="en-US" sz="2400" b="1" i="1" dirty="0">
                <a:solidFill>
                  <a:schemeClr val="tx1"/>
                </a:solidFill>
              </a:rPr>
              <a:t> </a:t>
            </a:r>
            <a:r>
              <a:rPr lang="en-US" sz="2400" b="1" i="1" dirty="0" err="1">
                <a:solidFill>
                  <a:schemeClr val="tx1"/>
                </a:solidFill>
              </a:rPr>
              <a:t>Lý</a:t>
            </a:r>
            <a:r>
              <a:rPr lang="en-US" sz="2400" b="1" i="1" dirty="0">
                <a:solidFill>
                  <a:schemeClr val="tx1"/>
                </a:solidFill>
              </a:rPr>
              <a:t> </a:t>
            </a:r>
            <a:r>
              <a:rPr lang="en-US" sz="2400" b="1" i="1" dirty="0" err="1">
                <a:solidFill>
                  <a:schemeClr val="tx1"/>
                </a:solidFill>
              </a:rPr>
              <a:t>Thường</a:t>
            </a:r>
            <a:r>
              <a:rPr lang="en-US" sz="2400" b="1" i="1" dirty="0">
                <a:solidFill>
                  <a:schemeClr val="tx1"/>
                </a:solidFill>
              </a:rPr>
              <a:t> </a:t>
            </a:r>
            <a:r>
              <a:rPr lang="en-US" sz="2400" b="1" i="1" dirty="0" err="1">
                <a:solidFill>
                  <a:schemeClr val="tx1"/>
                </a:solidFill>
              </a:rPr>
              <a:t>Kiệt</a:t>
            </a:r>
            <a:r>
              <a:rPr lang="en-US" sz="2400" b="1" i="1" dirty="0">
                <a:solidFill>
                  <a:schemeClr val="tx1"/>
                </a:solidFill>
              </a:rPr>
              <a:t> </a:t>
            </a:r>
            <a:r>
              <a:rPr lang="en-US" sz="2400" b="1" i="1" dirty="0" err="1">
                <a:solidFill>
                  <a:schemeClr val="tx1"/>
                </a:solidFill>
              </a:rPr>
              <a:t>đã</a:t>
            </a:r>
            <a:r>
              <a:rPr lang="en-US" sz="2400" b="1" i="1" dirty="0">
                <a:solidFill>
                  <a:schemeClr val="tx1"/>
                </a:solidFill>
              </a:rPr>
              <a:t> </a:t>
            </a:r>
            <a:r>
              <a:rPr lang="en-US" sz="2400" b="1" i="1" dirty="0" err="1">
                <a:solidFill>
                  <a:schemeClr val="tx1"/>
                </a:solidFill>
              </a:rPr>
              <a:t>chuẩn</a:t>
            </a:r>
            <a:r>
              <a:rPr lang="en-US" sz="2400" b="1" i="1" dirty="0">
                <a:solidFill>
                  <a:schemeClr val="tx1"/>
                </a:solidFill>
              </a:rPr>
              <a:t> </a:t>
            </a:r>
          </a:p>
          <a:p>
            <a:r>
              <a:rPr lang="en-US" sz="2400" b="1" i="1" dirty="0" err="1">
                <a:solidFill>
                  <a:schemeClr val="tx1"/>
                </a:solidFill>
              </a:rPr>
              <a:t>bị</a:t>
            </a:r>
            <a:r>
              <a:rPr lang="en-US" sz="2400" b="1" i="1" dirty="0">
                <a:solidFill>
                  <a:schemeClr val="tx1"/>
                </a:solidFill>
              </a:rPr>
              <a:t> </a:t>
            </a:r>
            <a:r>
              <a:rPr lang="en-US" sz="2400" b="1" i="1" dirty="0" err="1">
                <a:solidFill>
                  <a:schemeClr val="tx1"/>
                </a:solidFill>
              </a:rPr>
              <a:t>kháng</a:t>
            </a:r>
            <a:r>
              <a:rPr lang="en-US" sz="2400" b="1" i="1" dirty="0">
                <a:solidFill>
                  <a:schemeClr val="tx1"/>
                </a:solidFill>
              </a:rPr>
              <a:t> </a:t>
            </a:r>
            <a:r>
              <a:rPr lang="en-US" sz="2400" b="1" i="1" dirty="0" err="1">
                <a:solidFill>
                  <a:schemeClr val="tx1"/>
                </a:solidFill>
              </a:rPr>
              <a:t>chiến</a:t>
            </a:r>
            <a:r>
              <a:rPr lang="en-US" sz="2400" b="1" i="1" dirty="0">
                <a:solidFill>
                  <a:schemeClr val="tx1"/>
                </a:solidFill>
              </a:rPr>
              <a:t> </a:t>
            </a:r>
            <a:r>
              <a:rPr lang="en-US" sz="2400" b="1" i="1" dirty="0" err="1">
                <a:solidFill>
                  <a:schemeClr val="tx1"/>
                </a:solidFill>
              </a:rPr>
              <a:t>như</a:t>
            </a:r>
            <a:r>
              <a:rPr lang="en-US" sz="2400" b="1" i="1" dirty="0">
                <a:solidFill>
                  <a:schemeClr val="tx1"/>
                </a:solidFill>
              </a:rPr>
              <a:t> </a:t>
            </a:r>
            <a:r>
              <a:rPr lang="en-US" sz="2400" b="1" i="1" dirty="0" err="1">
                <a:solidFill>
                  <a:schemeClr val="tx1"/>
                </a:solidFill>
              </a:rPr>
              <a:t>thế</a:t>
            </a:r>
            <a:r>
              <a:rPr lang="en-US" sz="2400" b="1" i="1" dirty="0">
                <a:solidFill>
                  <a:schemeClr val="tx1"/>
                </a:solidFill>
              </a:rPr>
              <a:t> </a:t>
            </a:r>
            <a:r>
              <a:rPr lang="en-US" sz="2400" b="1" i="1" dirty="0" err="1">
                <a:solidFill>
                  <a:schemeClr val="tx1"/>
                </a:solidFill>
              </a:rPr>
              <a:t>nào</a:t>
            </a:r>
            <a:r>
              <a:rPr lang="en-US" sz="2400" b="1" i="1" dirty="0">
                <a:solidFill>
                  <a:schemeClr val="tx1"/>
                </a:solidFill>
              </a:rPr>
              <a:t>? </a:t>
            </a:r>
          </a:p>
          <a:p>
            <a:r>
              <a:rPr lang="en-US" sz="2400" b="1" i="1" dirty="0">
                <a:solidFill>
                  <a:schemeClr val="tx1"/>
                </a:solidFill>
              </a:rPr>
              <a:t>Qua </a:t>
            </a:r>
            <a:r>
              <a:rPr lang="en-US" sz="2400" b="1" i="1" dirty="0" err="1">
                <a:solidFill>
                  <a:schemeClr val="tx1"/>
                </a:solidFill>
              </a:rPr>
              <a:t>đó</a:t>
            </a:r>
            <a:r>
              <a:rPr lang="en-US" sz="2400" b="1" i="1" dirty="0">
                <a:solidFill>
                  <a:schemeClr val="tx1"/>
                </a:solidFill>
              </a:rPr>
              <a:t> </a:t>
            </a:r>
            <a:r>
              <a:rPr lang="en-US" sz="2400" b="1" i="1" dirty="0" err="1">
                <a:solidFill>
                  <a:schemeClr val="tx1"/>
                </a:solidFill>
              </a:rPr>
              <a:t>em</a:t>
            </a:r>
            <a:r>
              <a:rPr lang="en-US" sz="2400" b="1" i="1" dirty="0">
                <a:solidFill>
                  <a:schemeClr val="tx1"/>
                </a:solidFill>
              </a:rPr>
              <a:t> </a:t>
            </a:r>
            <a:r>
              <a:rPr lang="en-US" sz="2400" b="1" i="1" dirty="0" err="1">
                <a:solidFill>
                  <a:schemeClr val="tx1"/>
                </a:solidFill>
              </a:rPr>
              <a:t>rút</a:t>
            </a:r>
            <a:r>
              <a:rPr lang="en-US" sz="2400" b="1" i="1" dirty="0">
                <a:solidFill>
                  <a:schemeClr val="tx1"/>
                </a:solidFill>
              </a:rPr>
              <a:t> </a:t>
            </a:r>
            <a:r>
              <a:rPr lang="en-US" sz="2400" b="1" i="1" dirty="0" err="1">
                <a:solidFill>
                  <a:schemeClr val="tx1"/>
                </a:solidFill>
              </a:rPr>
              <a:t>ra</a:t>
            </a:r>
            <a:r>
              <a:rPr lang="en-US" sz="2400" b="1" i="1" dirty="0">
                <a:solidFill>
                  <a:schemeClr val="tx1"/>
                </a:solidFill>
              </a:rPr>
              <a:t> </a:t>
            </a:r>
            <a:r>
              <a:rPr lang="en-US" sz="2400" b="1" i="1" dirty="0" err="1">
                <a:solidFill>
                  <a:schemeClr val="tx1"/>
                </a:solidFill>
              </a:rPr>
              <a:t>điều</a:t>
            </a:r>
            <a:r>
              <a:rPr lang="en-US" sz="2400" b="1" i="1" dirty="0">
                <a:solidFill>
                  <a:schemeClr val="tx1"/>
                </a:solidFill>
              </a:rPr>
              <a:t> </a:t>
            </a:r>
            <a:r>
              <a:rPr lang="en-US" sz="2400" b="1" i="1" dirty="0" err="1">
                <a:solidFill>
                  <a:schemeClr val="tx1"/>
                </a:solidFill>
              </a:rPr>
              <a:t>gì</a:t>
            </a:r>
            <a:r>
              <a:rPr lang="en-US" sz="2400" b="1" i="1" dirty="0">
                <a:solidFill>
                  <a:schemeClr val="tx1"/>
                </a:solidFill>
              </a:rPr>
              <a:t>?</a:t>
            </a:r>
            <a:endParaRPr lang="en-US" b="1" dirty="0">
              <a:solidFill>
                <a:schemeClr val="tx1"/>
              </a:solidFill>
            </a:endParaRPr>
          </a:p>
        </p:txBody>
      </p:sp>
      <p:grpSp>
        <p:nvGrpSpPr>
          <p:cNvPr id="13" name="Group 47">
            <a:extLst>
              <a:ext uri="{FF2B5EF4-FFF2-40B4-BE49-F238E27FC236}">
                <a16:creationId xmlns:a16="http://schemas.microsoft.com/office/drawing/2014/main" id="{DDB4518F-D7A4-79E8-FA9D-3B026E3FBCD5}"/>
              </a:ext>
            </a:extLst>
          </p:cNvPr>
          <p:cNvGrpSpPr>
            <a:grpSpLocks/>
          </p:cNvGrpSpPr>
          <p:nvPr/>
        </p:nvGrpSpPr>
        <p:grpSpPr bwMode="auto">
          <a:xfrm>
            <a:off x="19996" y="3372670"/>
            <a:ext cx="10303208" cy="5036211"/>
            <a:chOff x="853" y="1949"/>
            <a:chExt cx="4522" cy="1588"/>
          </a:xfrm>
        </p:grpSpPr>
        <p:sp>
          <p:nvSpPr>
            <p:cNvPr id="14" name="Text Box 32">
              <a:extLst>
                <a:ext uri="{FF2B5EF4-FFF2-40B4-BE49-F238E27FC236}">
                  <a16:creationId xmlns:a16="http://schemas.microsoft.com/office/drawing/2014/main" id="{AD0FFBF8-0DF1-729D-4B9B-F256FB431A68}"/>
                </a:ext>
              </a:extLst>
            </p:cNvPr>
            <p:cNvSpPr txBox="1">
              <a:spLocks noChangeArrowheads="1"/>
            </p:cNvSpPr>
            <p:nvPr/>
          </p:nvSpPr>
          <p:spPr bwMode="auto">
            <a:xfrm>
              <a:off x="853" y="2551"/>
              <a:ext cx="1047" cy="243"/>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spcBef>
                  <a:spcPct val="50000"/>
                </a:spcBef>
              </a:pPr>
              <a:r>
                <a:rPr lang="en-US" sz="4400" b="1" dirty="0" err="1">
                  <a:solidFill>
                    <a:srgbClr val="FF0000"/>
                  </a:solidFill>
                  <a:latin typeface="#9Slide03 AmpleSoft" panose="02000000000000000000"/>
                </a:rPr>
                <a:t>Chuẩn</a:t>
              </a:r>
              <a:r>
                <a:rPr lang="en-US" sz="4400" b="1" dirty="0">
                  <a:solidFill>
                    <a:srgbClr val="FF0000"/>
                  </a:solidFill>
                  <a:latin typeface="#9Slide03 AmpleSoft" panose="02000000000000000000"/>
                </a:rPr>
                <a:t> </a:t>
              </a:r>
              <a:r>
                <a:rPr lang="en-US" sz="4400" b="1" dirty="0" err="1">
                  <a:solidFill>
                    <a:srgbClr val="FF0000"/>
                  </a:solidFill>
                  <a:latin typeface="#9Slide03 AmpleSoft" panose="02000000000000000000"/>
                </a:rPr>
                <a:t>bị</a:t>
              </a:r>
              <a:endParaRPr lang="en-US" sz="4400" b="1" dirty="0">
                <a:solidFill>
                  <a:srgbClr val="FF0000"/>
                </a:solidFill>
                <a:latin typeface="#9Slide03 AmpleSoft" panose="02000000000000000000"/>
              </a:endParaRPr>
            </a:p>
          </p:txBody>
        </p:sp>
        <p:sp>
          <p:nvSpPr>
            <p:cNvPr id="15" name="Text Box 36">
              <a:extLst>
                <a:ext uri="{FF2B5EF4-FFF2-40B4-BE49-F238E27FC236}">
                  <a16:creationId xmlns:a16="http://schemas.microsoft.com/office/drawing/2014/main" id="{D1E8CD6E-0C78-069C-0F79-BE529424C083}"/>
                </a:ext>
              </a:extLst>
            </p:cNvPr>
            <p:cNvSpPr txBox="1">
              <a:spLocks noChangeArrowheads="1"/>
            </p:cNvSpPr>
            <p:nvPr/>
          </p:nvSpPr>
          <p:spPr bwMode="auto">
            <a:xfrm>
              <a:off x="2323" y="1949"/>
              <a:ext cx="3052" cy="670"/>
            </a:xfrm>
            <a:prstGeom prst="rect">
              <a:avLst/>
            </a:prstGeom>
            <a:solidFill>
              <a:schemeClr val="bg1">
                <a:lumMod val="50000"/>
              </a:schemeClr>
            </a:solidFill>
            <a:ln>
              <a:headEnd/>
              <a:tailEnd/>
            </a:ln>
          </p:spPr>
          <p:style>
            <a:lnRef idx="1">
              <a:schemeClr val="accent3"/>
            </a:lnRef>
            <a:fillRef idx="2">
              <a:schemeClr val="accent3"/>
            </a:fillRef>
            <a:effectRef idx="1">
              <a:schemeClr val="accent3"/>
            </a:effectRef>
            <a:fontRef idx="minor">
              <a:schemeClr val="dk1"/>
            </a:fontRef>
          </p:style>
          <p:txBody>
            <a:bodyPr wrap="square">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spcBef>
                  <a:spcPct val="50000"/>
                </a:spcBef>
              </a:pPr>
              <a:r>
                <a:rPr lang="en-US" sz="3200" b="1" dirty="0" err="1">
                  <a:solidFill>
                    <a:schemeClr val="bg1"/>
                  </a:solidFill>
                  <a:latin typeface=".VnTime" pitchFamily="34" charset="0"/>
                </a:rPr>
                <a:t>Các</a:t>
              </a:r>
              <a:r>
                <a:rPr lang="en-US" sz="3200" b="1" dirty="0">
                  <a:solidFill>
                    <a:srgbClr val="0070C0"/>
                  </a:solidFill>
                  <a:latin typeface=".VnTime" pitchFamily="34" charset="0"/>
                </a:rPr>
                <a:t> </a:t>
              </a:r>
              <a:r>
                <a:rPr lang="en-US" sz="3200" b="1" dirty="0" err="1">
                  <a:solidFill>
                    <a:schemeClr val="bg1"/>
                  </a:solidFill>
                  <a:latin typeface=".VnTime" pitchFamily="34" charset="0"/>
                </a:rPr>
                <a:t>tù</a:t>
              </a:r>
              <a:r>
                <a:rPr lang="en-US" sz="3200" b="1" dirty="0">
                  <a:solidFill>
                    <a:schemeClr val="bg1"/>
                  </a:solidFill>
                  <a:latin typeface=".VnTime" pitchFamily="34" charset="0"/>
                </a:rPr>
                <a:t> </a:t>
              </a:r>
              <a:r>
                <a:rPr lang="en-US" sz="3200" b="1" dirty="0" err="1">
                  <a:solidFill>
                    <a:schemeClr val="bg1"/>
                  </a:solidFill>
                  <a:latin typeface=".VnTime" pitchFamily="34" charset="0"/>
                </a:rPr>
                <a:t>trưởng</a:t>
              </a:r>
              <a:r>
                <a:rPr lang="en-US" sz="3200" b="1" dirty="0">
                  <a:solidFill>
                    <a:schemeClr val="bg1"/>
                  </a:solidFill>
                  <a:latin typeface=".VnTime" pitchFamily="34" charset="0"/>
                </a:rPr>
                <a:t> </a:t>
              </a:r>
              <a:r>
                <a:rPr lang="en-US" sz="3200" b="1" dirty="0" err="1">
                  <a:solidFill>
                    <a:schemeClr val="bg1"/>
                  </a:solidFill>
                  <a:latin typeface=".VnTime" pitchFamily="34" charset="0"/>
                </a:rPr>
                <a:t>dân</a:t>
              </a:r>
              <a:r>
                <a:rPr lang="en-US" sz="3200" b="1" dirty="0">
                  <a:solidFill>
                    <a:schemeClr val="bg1"/>
                  </a:solidFill>
                  <a:latin typeface=".VnTime" pitchFamily="34" charset="0"/>
                </a:rPr>
                <a:t> </a:t>
              </a:r>
              <a:r>
                <a:rPr lang="en-US" sz="3200" b="1" dirty="0" err="1">
                  <a:solidFill>
                    <a:schemeClr val="bg1"/>
                  </a:solidFill>
                  <a:latin typeface=".VnTime" pitchFamily="34" charset="0"/>
                </a:rPr>
                <a:t>tốc</a:t>
              </a:r>
              <a:r>
                <a:rPr lang="en-US" sz="3200" b="1" dirty="0">
                  <a:solidFill>
                    <a:schemeClr val="bg1"/>
                  </a:solidFill>
                  <a:latin typeface=".VnTime" pitchFamily="34" charset="0"/>
                </a:rPr>
                <a:t> </a:t>
              </a:r>
              <a:r>
                <a:rPr lang="en-US" sz="3200" b="1" dirty="0" err="1">
                  <a:solidFill>
                    <a:schemeClr val="bg1"/>
                  </a:solidFill>
                  <a:latin typeface=".VnTime" pitchFamily="34" charset="0"/>
                </a:rPr>
                <a:t>ít</a:t>
              </a:r>
              <a:r>
                <a:rPr lang="en-US" sz="3200" b="1" dirty="0">
                  <a:solidFill>
                    <a:schemeClr val="bg1"/>
                  </a:solidFill>
                  <a:latin typeface=".VnTime" pitchFamily="34" charset="0"/>
                </a:rPr>
                <a:t> </a:t>
              </a:r>
              <a:r>
                <a:rPr lang="en-US" sz="3200" b="1" dirty="0" err="1">
                  <a:solidFill>
                    <a:schemeClr val="bg1"/>
                  </a:solidFill>
                  <a:latin typeface=".VnTime" pitchFamily="34" charset="0"/>
                </a:rPr>
                <a:t>người</a:t>
              </a:r>
              <a:r>
                <a:rPr lang="en-US" sz="3200" b="1" dirty="0">
                  <a:solidFill>
                    <a:schemeClr val="bg1"/>
                  </a:solidFill>
                  <a:latin typeface=".VnTime" pitchFamily="34" charset="0"/>
                </a:rPr>
                <a:t>: Cho </a:t>
              </a:r>
              <a:r>
                <a:rPr lang="en-US" sz="3200" b="1" dirty="0" err="1">
                  <a:solidFill>
                    <a:schemeClr val="bg1"/>
                  </a:solidFill>
                  <a:latin typeface=".VnTime" pitchFamily="34" charset="0"/>
                </a:rPr>
                <a:t>quân</a:t>
              </a:r>
              <a:r>
                <a:rPr lang="en-US" sz="3200" b="1" dirty="0">
                  <a:solidFill>
                    <a:schemeClr val="bg1"/>
                  </a:solidFill>
                  <a:latin typeface=".VnTime" pitchFamily="34" charset="0"/>
                </a:rPr>
                <a:t> </a:t>
              </a:r>
              <a:r>
                <a:rPr lang="en-US" sz="3200" b="1" dirty="0" err="1">
                  <a:solidFill>
                    <a:schemeClr val="bg1"/>
                  </a:solidFill>
                  <a:latin typeface=".VnTime" pitchFamily="34" charset="0"/>
                </a:rPr>
                <a:t>đánh</a:t>
              </a:r>
              <a:r>
                <a:rPr lang="en-US" sz="3200" b="1" dirty="0">
                  <a:solidFill>
                    <a:schemeClr val="bg1"/>
                  </a:solidFill>
                  <a:latin typeface=".VnTime" pitchFamily="34" charset="0"/>
                </a:rPr>
                <a:t> </a:t>
              </a:r>
              <a:r>
                <a:rPr lang="en-US" sz="3200" b="1" dirty="0" err="1">
                  <a:solidFill>
                    <a:schemeClr val="bg1"/>
                  </a:solidFill>
                  <a:latin typeface=".VnTime" pitchFamily="34" charset="0"/>
                </a:rPr>
                <a:t>chặn</a:t>
              </a:r>
              <a:r>
                <a:rPr lang="en-US" sz="3200" b="1" dirty="0">
                  <a:solidFill>
                    <a:schemeClr val="bg1"/>
                  </a:solidFill>
                  <a:latin typeface=".VnTime" pitchFamily="34" charset="0"/>
                </a:rPr>
                <a:t> </a:t>
              </a:r>
              <a:r>
                <a:rPr lang="en-US" sz="3200" b="1" dirty="0" err="1">
                  <a:solidFill>
                    <a:schemeClr val="bg1"/>
                  </a:solidFill>
                  <a:latin typeface=".VnTime" pitchFamily="34" charset="0"/>
                </a:rPr>
                <a:t>làm</a:t>
              </a:r>
              <a:r>
                <a:rPr lang="en-US" sz="3200" b="1" dirty="0">
                  <a:solidFill>
                    <a:schemeClr val="bg1"/>
                  </a:solidFill>
                  <a:latin typeface=".VnTime" pitchFamily="34" charset="0"/>
                </a:rPr>
                <a:t> </a:t>
              </a:r>
              <a:r>
                <a:rPr lang="en-US" sz="3200" b="1" dirty="0" err="1">
                  <a:solidFill>
                    <a:schemeClr val="bg1"/>
                  </a:solidFill>
                  <a:latin typeface=".VnTime" pitchFamily="34" charset="0"/>
                </a:rPr>
                <a:t>tiêu</a:t>
              </a:r>
              <a:r>
                <a:rPr lang="en-US" sz="3200" b="1" dirty="0">
                  <a:solidFill>
                    <a:schemeClr val="bg1"/>
                  </a:solidFill>
                  <a:latin typeface=".VnTime" pitchFamily="34" charset="0"/>
                </a:rPr>
                <a:t> hao </a:t>
              </a:r>
              <a:r>
                <a:rPr lang="en-US" sz="3200" b="1" dirty="0" err="1">
                  <a:solidFill>
                    <a:schemeClr val="bg1"/>
                  </a:solidFill>
                  <a:latin typeface=".VnTime" pitchFamily="34" charset="0"/>
                </a:rPr>
                <a:t>sinh</a:t>
              </a:r>
              <a:r>
                <a:rPr lang="en-US" sz="3200" b="1" dirty="0">
                  <a:solidFill>
                    <a:schemeClr val="bg1"/>
                  </a:solidFill>
                  <a:latin typeface=".VnTime" pitchFamily="34" charset="0"/>
                </a:rPr>
                <a:t> </a:t>
              </a:r>
              <a:r>
                <a:rPr lang="en-US" sz="3200" b="1" dirty="0" err="1">
                  <a:solidFill>
                    <a:schemeClr val="bg1"/>
                  </a:solidFill>
                  <a:latin typeface=".VnTime" pitchFamily="34" charset="0"/>
                </a:rPr>
                <a:t>lực</a:t>
              </a:r>
              <a:r>
                <a:rPr lang="en-US" sz="3200" b="1" dirty="0">
                  <a:solidFill>
                    <a:schemeClr val="bg1"/>
                  </a:solidFill>
                  <a:latin typeface=".VnTime" pitchFamily="34" charset="0"/>
                </a:rPr>
                <a:t> </a:t>
              </a:r>
              <a:r>
                <a:rPr lang="en-US" sz="3200" b="1" dirty="0" err="1">
                  <a:solidFill>
                    <a:schemeClr val="bg1"/>
                  </a:solidFill>
                  <a:latin typeface=".VnTime" pitchFamily="34" charset="0"/>
                </a:rPr>
                <a:t>địch</a:t>
              </a:r>
              <a:endParaRPr lang="en-US" sz="3200" b="1" dirty="0">
                <a:solidFill>
                  <a:schemeClr val="bg1"/>
                </a:solidFill>
                <a:latin typeface=".VnTime" pitchFamily="34" charset="0"/>
              </a:endParaRPr>
            </a:p>
            <a:p>
              <a:pPr eaLnBrk="1" hangingPunct="1">
                <a:spcBef>
                  <a:spcPct val="50000"/>
                </a:spcBef>
              </a:pPr>
              <a:endParaRPr lang="en-US" sz="2400" dirty="0">
                <a:solidFill>
                  <a:srgbClr val="0070C0"/>
                </a:solidFill>
                <a:latin typeface=".VnTime" pitchFamily="34" charset="0"/>
              </a:endParaRPr>
            </a:p>
          </p:txBody>
        </p:sp>
        <p:sp>
          <p:nvSpPr>
            <p:cNvPr id="16" name="Text Box 37">
              <a:extLst>
                <a:ext uri="{FF2B5EF4-FFF2-40B4-BE49-F238E27FC236}">
                  <a16:creationId xmlns:a16="http://schemas.microsoft.com/office/drawing/2014/main" id="{619B7C36-1F7B-6662-06CC-0F2447EA3484}"/>
                </a:ext>
              </a:extLst>
            </p:cNvPr>
            <p:cNvSpPr txBox="1">
              <a:spLocks noChangeArrowheads="1"/>
            </p:cNvSpPr>
            <p:nvPr/>
          </p:nvSpPr>
          <p:spPr bwMode="auto">
            <a:xfrm>
              <a:off x="2323" y="2461"/>
              <a:ext cx="3052" cy="495"/>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spcBef>
                  <a:spcPct val="50000"/>
                </a:spcBef>
              </a:pPr>
              <a:r>
                <a:rPr lang="en-US" sz="2000" b="1" dirty="0">
                  <a:solidFill>
                    <a:srgbClr val="0070C0"/>
                  </a:solidFill>
                  <a:latin typeface=".VnTime" pitchFamily="34" charset="0"/>
                </a:rPr>
                <a:t> </a:t>
              </a:r>
              <a:r>
                <a:rPr lang="en-US" sz="3200" b="1" dirty="0" err="1">
                  <a:solidFill>
                    <a:srgbClr val="C00000"/>
                  </a:solidFill>
                  <a:latin typeface="Times New Roman" panose="02020603050405020304" pitchFamily="18" charset="0"/>
                  <a:cs typeface="Times New Roman" panose="02020603050405020304" pitchFamily="18" charset="0"/>
                </a:rPr>
                <a:t>Quân</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thủy</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Bố</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trí</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thủy</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binh</a:t>
              </a:r>
              <a:r>
                <a:rPr lang="en-US" sz="3200" b="1" dirty="0">
                  <a:solidFill>
                    <a:srgbClr val="002060"/>
                  </a:solidFill>
                  <a:latin typeface="Times New Roman" panose="02020603050405020304" pitchFamily="18" charset="0"/>
                  <a:cs typeface="Times New Roman" panose="02020603050405020304" pitchFamily="18" charset="0"/>
                </a:rPr>
                <a:t> ở </a:t>
              </a:r>
              <a:r>
                <a:rPr lang="en-US" sz="3200" b="1" dirty="0" err="1">
                  <a:solidFill>
                    <a:srgbClr val="002060"/>
                  </a:solidFill>
                  <a:latin typeface="Times New Roman" panose="02020603050405020304" pitchFamily="18" charset="0"/>
                  <a:cs typeface="Times New Roman" panose="02020603050405020304" pitchFamily="18" charset="0"/>
                </a:rPr>
                <a:t>vùng</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Đông</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Bắc</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phá</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vỡ</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kế</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hoạch</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phối</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hợp</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thủy-bộ</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của</a:t>
              </a:r>
              <a:r>
                <a:rPr lang="en-US" sz="3200" b="1" dirty="0">
                  <a:solidFill>
                    <a:srgbClr val="002060"/>
                  </a:solidFill>
                  <a:latin typeface="Times New Roman" panose="02020603050405020304" pitchFamily="18" charset="0"/>
                  <a:cs typeface="Times New Roman" panose="02020603050405020304" pitchFamily="18" charset="0"/>
                </a:rPr>
                <a:t> </a:t>
              </a:r>
              <a:r>
                <a:rPr lang="en-US" sz="3200" b="1" dirty="0" err="1">
                  <a:solidFill>
                    <a:srgbClr val="002060"/>
                  </a:solidFill>
                  <a:latin typeface="Times New Roman" panose="02020603050405020304" pitchFamily="18" charset="0"/>
                  <a:cs typeface="Times New Roman" panose="02020603050405020304" pitchFamily="18" charset="0"/>
                </a:rPr>
                <a:t>chúng</a:t>
              </a:r>
              <a:endParaRPr lang="en-US" sz="2400" b="1" dirty="0">
                <a:solidFill>
                  <a:srgbClr val="002060"/>
                </a:solidFill>
                <a:latin typeface="Times New Roman" panose="02020603050405020304" pitchFamily="18" charset="0"/>
                <a:cs typeface="Times New Roman" panose="02020603050405020304" pitchFamily="18" charset="0"/>
              </a:endParaRPr>
            </a:p>
          </p:txBody>
        </p:sp>
        <p:sp>
          <p:nvSpPr>
            <p:cNvPr id="17" name="Text Box 43">
              <a:extLst>
                <a:ext uri="{FF2B5EF4-FFF2-40B4-BE49-F238E27FC236}">
                  <a16:creationId xmlns:a16="http://schemas.microsoft.com/office/drawing/2014/main" id="{16D0959E-4386-1277-2A73-564B9297AA53}"/>
                </a:ext>
              </a:extLst>
            </p:cNvPr>
            <p:cNvSpPr txBox="1">
              <a:spLocks noChangeArrowheads="1"/>
            </p:cNvSpPr>
            <p:nvPr/>
          </p:nvSpPr>
          <p:spPr bwMode="auto">
            <a:xfrm>
              <a:off x="2338" y="2984"/>
              <a:ext cx="3037" cy="553"/>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a:spcBef>
                  <a:spcPct val="50000"/>
                </a:spcBef>
              </a:pPr>
              <a:r>
                <a:rPr lang="en-US" sz="2000" dirty="0">
                  <a:solidFill>
                    <a:srgbClr val="0070C0"/>
                  </a:solidFill>
                  <a:latin typeface=".VnTime" pitchFamily="34" charset="0"/>
                </a:rPr>
                <a:t> </a:t>
              </a:r>
              <a:r>
                <a:rPr lang="en-US" sz="3600" b="1" dirty="0" err="1">
                  <a:solidFill>
                    <a:srgbClr val="C00000"/>
                  </a:solidFill>
                  <a:latin typeface=".VnTime" pitchFamily="34" charset="0"/>
                </a:rPr>
                <a:t>Quân</a:t>
              </a:r>
              <a:r>
                <a:rPr lang="en-US" sz="3600" b="1" dirty="0">
                  <a:solidFill>
                    <a:srgbClr val="C00000"/>
                  </a:solidFill>
                  <a:latin typeface=".VnTime" pitchFamily="34" charset="0"/>
                </a:rPr>
                <a:t> </a:t>
              </a:r>
              <a:r>
                <a:rPr lang="en-US" sz="3600" b="1" dirty="0" err="1">
                  <a:solidFill>
                    <a:srgbClr val="C00000"/>
                  </a:solidFill>
                  <a:latin typeface=".VnTime" pitchFamily="34" charset="0"/>
                </a:rPr>
                <a:t>bộ</a:t>
              </a:r>
              <a:r>
                <a:rPr lang="en-US" sz="3600" b="1" dirty="0">
                  <a:solidFill>
                    <a:srgbClr val="C00000"/>
                  </a:solidFill>
                  <a:latin typeface=".VnTime" pitchFamily="34" charset="0"/>
                </a:rPr>
                <a:t> : </a:t>
              </a:r>
              <a:r>
                <a:rPr lang="en-US" sz="3600" b="1" dirty="0" err="1">
                  <a:solidFill>
                    <a:srgbClr val="002060"/>
                  </a:solidFill>
                  <a:latin typeface=".VnTime" pitchFamily="34" charset="0"/>
                </a:rPr>
                <a:t>Xây</a:t>
              </a:r>
              <a:r>
                <a:rPr lang="en-US" sz="3600" b="1" dirty="0">
                  <a:solidFill>
                    <a:srgbClr val="002060"/>
                  </a:solidFill>
                  <a:latin typeface=".VnTime" pitchFamily="34" charset="0"/>
                </a:rPr>
                <a:t> </a:t>
              </a:r>
              <a:r>
                <a:rPr lang="en-US" sz="3600" b="1" dirty="0" err="1">
                  <a:solidFill>
                    <a:srgbClr val="002060"/>
                  </a:solidFill>
                  <a:latin typeface=".VnTime" pitchFamily="34" charset="0"/>
                </a:rPr>
                <a:t>dựng</a:t>
              </a:r>
              <a:r>
                <a:rPr lang="en-US" sz="3600" b="1" dirty="0">
                  <a:solidFill>
                    <a:srgbClr val="002060"/>
                  </a:solidFill>
                  <a:latin typeface=".VnTime" pitchFamily="34" charset="0"/>
                </a:rPr>
                <a:t> </a:t>
              </a:r>
              <a:r>
                <a:rPr lang="en-US" sz="3600" b="1" dirty="0" err="1">
                  <a:solidFill>
                    <a:srgbClr val="002060"/>
                  </a:solidFill>
                  <a:latin typeface=".VnTime" pitchFamily="34" charset="0"/>
                </a:rPr>
                <a:t>phòng</a:t>
              </a:r>
              <a:r>
                <a:rPr lang="en-US" sz="3600" b="1" dirty="0">
                  <a:solidFill>
                    <a:srgbClr val="002060"/>
                  </a:solidFill>
                  <a:latin typeface=".VnTime" pitchFamily="34" charset="0"/>
                </a:rPr>
                <a:t> </a:t>
              </a:r>
              <a:r>
                <a:rPr lang="en-US" sz="3600" b="1" dirty="0" err="1">
                  <a:solidFill>
                    <a:srgbClr val="002060"/>
                  </a:solidFill>
                  <a:latin typeface=".VnTime" pitchFamily="34" charset="0"/>
                </a:rPr>
                <a:t>tuyến</a:t>
              </a:r>
              <a:r>
                <a:rPr lang="en-US" sz="3600" b="1" dirty="0">
                  <a:solidFill>
                    <a:srgbClr val="002060"/>
                  </a:solidFill>
                  <a:latin typeface=".VnTime" pitchFamily="34" charset="0"/>
                </a:rPr>
                <a:t> song </a:t>
              </a:r>
              <a:r>
                <a:rPr lang="en-US" sz="3600" b="1" dirty="0" err="1">
                  <a:solidFill>
                    <a:srgbClr val="002060"/>
                  </a:solidFill>
                  <a:latin typeface=".VnTime" pitchFamily="34" charset="0"/>
                </a:rPr>
                <a:t>Như</a:t>
              </a:r>
              <a:r>
                <a:rPr lang="en-US" sz="3600" b="1" dirty="0">
                  <a:solidFill>
                    <a:srgbClr val="002060"/>
                  </a:solidFill>
                  <a:latin typeface=".VnTime" pitchFamily="34" charset="0"/>
                </a:rPr>
                <a:t> </a:t>
              </a:r>
              <a:r>
                <a:rPr lang="en-US" sz="3600" b="1" dirty="0" err="1">
                  <a:solidFill>
                    <a:srgbClr val="002060"/>
                  </a:solidFill>
                  <a:latin typeface=".VnTime" pitchFamily="34" charset="0"/>
                </a:rPr>
                <a:t>Nguyệt</a:t>
              </a:r>
              <a:r>
                <a:rPr lang="en-US" sz="3600" b="1" dirty="0">
                  <a:solidFill>
                    <a:srgbClr val="002060"/>
                  </a:solidFill>
                  <a:latin typeface=".VnTime" pitchFamily="34" charset="0"/>
                </a:rPr>
                <a:t> </a:t>
              </a:r>
              <a:r>
                <a:rPr lang="en-US" sz="3600" b="1" dirty="0" err="1">
                  <a:solidFill>
                    <a:srgbClr val="002060"/>
                  </a:solidFill>
                  <a:latin typeface=".VnTime" pitchFamily="34" charset="0"/>
                </a:rPr>
                <a:t>và</a:t>
              </a:r>
              <a:r>
                <a:rPr lang="en-US" sz="3600" b="1" dirty="0">
                  <a:solidFill>
                    <a:srgbClr val="002060"/>
                  </a:solidFill>
                  <a:latin typeface=".VnTime" pitchFamily="34" charset="0"/>
                </a:rPr>
                <a:t> </a:t>
              </a:r>
              <a:r>
                <a:rPr lang="en-US" sz="3600" b="1" dirty="0" err="1">
                  <a:solidFill>
                    <a:srgbClr val="002060"/>
                  </a:solidFill>
                  <a:latin typeface=".VnTime" pitchFamily="34" charset="0"/>
                </a:rPr>
                <a:t>bố</a:t>
              </a:r>
              <a:r>
                <a:rPr lang="en-US" sz="3600" b="1" dirty="0">
                  <a:solidFill>
                    <a:srgbClr val="002060"/>
                  </a:solidFill>
                  <a:latin typeface=".VnTime" pitchFamily="34" charset="0"/>
                </a:rPr>
                <a:t> </a:t>
              </a:r>
              <a:r>
                <a:rPr lang="en-US" sz="3600" b="1" dirty="0" err="1">
                  <a:solidFill>
                    <a:srgbClr val="002060"/>
                  </a:solidFill>
                  <a:latin typeface=".VnTime" pitchFamily="34" charset="0"/>
                </a:rPr>
                <a:t>binh</a:t>
              </a:r>
              <a:r>
                <a:rPr lang="en-US" sz="3600" b="1" dirty="0">
                  <a:solidFill>
                    <a:srgbClr val="002060"/>
                  </a:solidFill>
                  <a:latin typeface=".VnTime" pitchFamily="34" charset="0"/>
                </a:rPr>
                <a:t> </a:t>
              </a:r>
              <a:r>
                <a:rPr lang="en-US" sz="3600" b="1" dirty="0" err="1">
                  <a:solidFill>
                    <a:srgbClr val="002060"/>
                  </a:solidFill>
                  <a:latin typeface=".VnTime" pitchFamily="34" charset="0"/>
                </a:rPr>
                <a:t>đóng</a:t>
              </a:r>
              <a:r>
                <a:rPr lang="en-US" sz="3600" b="1" dirty="0">
                  <a:solidFill>
                    <a:srgbClr val="002060"/>
                  </a:solidFill>
                  <a:latin typeface=".VnTime" pitchFamily="34" charset="0"/>
                </a:rPr>
                <a:t> </a:t>
              </a:r>
              <a:r>
                <a:rPr lang="en-US" sz="3600" b="1" dirty="0" err="1">
                  <a:solidFill>
                    <a:srgbClr val="002060"/>
                  </a:solidFill>
                  <a:latin typeface=".VnTime" pitchFamily="34" charset="0"/>
                </a:rPr>
                <a:t>giữ</a:t>
              </a:r>
              <a:r>
                <a:rPr lang="en-US" sz="3600" b="1" dirty="0">
                  <a:solidFill>
                    <a:srgbClr val="002060"/>
                  </a:solidFill>
                  <a:latin typeface=".VnTime" pitchFamily="34" charset="0"/>
                </a:rPr>
                <a:t>.</a:t>
              </a:r>
              <a:endParaRPr lang="en-US" sz="2400" b="1" dirty="0">
                <a:solidFill>
                  <a:srgbClr val="002060"/>
                </a:solidFill>
                <a:latin typeface=".VnTime" pitchFamily="34" charset="0"/>
              </a:endParaRPr>
            </a:p>
          </p:txBody>
        </p:sp>
        <p:sp>
          <p:nvSpPr>
            <p:cNvPr id="18" name="Line 44">
              <a:extLst>
                <a:ext uri="{FF2B5EF4-FFF2-40B4-BE49-F238E27FC236}">
                  <a16:creationId xmlns:a16="http://schemas.microsoft.com/office/drawing/2014/main" id="{553932EA-97DD-9FB4-E157-4605302E2FBB}"/>
                </a:ext>
              </a:extLst>
            </p:cNvPr>
            <p:cNvSpPr>
              <a:spLocks noChangeShapeType="1"/>
            </p:cNvSpPr>
            <p:nvPr/>
          </p:nvSpPr>
          <p:spPr bwMode="auto">
            <a:xfrm flipV="1">
              <a:off x="1916" y="2205"/>
              <a:ext cx="392" cy="423"/>
            </a:xfrm>
            <a:prstGeom prst="line">
              <a:avLst/>
            </a:prstGeom>
            <a:noFill/>
            <a:ln w="28575" cap="sq">
              <a:solidFill>
                <a:schemeClr val="accent2"/>
              </a:solidFill>
              <a:round/>
              <a:headEnd type="none" w="sm" len="sm"/>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9" name="Line 45">
              <a:extLst>
                <a:ext uri="{FF2B5EF4-FFF2-40B4-BE49-F238E27FC236}">
                  <a16:creationId xmlns:a16="http://schemas.microsoft.com/office/drawing/2014/main" id="{7A5577FD-5946-BE1D-D1E4-9AE6C5913BDC}"/>
                </a:ext>
              </a:extLst>
            </p:cNvPr>
            <p:cNvSpPr>
              <a:spLocks noChangeShapeType="1"/>
            </p:cNvSpPr>
            <p:nvPr/>
          </p:nvSpPr>
          <p:spPr bwMode="auto">
            <a:xfrm>
              <a:off x="1915" y="2624"/>
              <a:ext cx="453" cy="0"/>
            </a:xfrm>
            <a:prstGeom prst="line">
              <a:avLst/>
            </a:prstGeom>
            <a:noFill/>
            <a:ln w="28575" cap="sq">
              <a:solidFill>
                <a:schemeClr val="accent2"/>
              </a:solidFill>
              <a:round/>
              <a:headEnd type="none" w="sm" len="sm"/>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0" name="Line 46">
              <a:extLst>
                <a:ext uri="{FF2B5EF4-FFF2-40B4-BE49-F238E27FC236}">
                  <a16:creationId xmlns:a16="http://schemas.microsoft.com/office/drawing/2014/main" id="{A14868A8-C6AF-4F83-E06E-66A0D2982CCE}"/>
                </a:ext>
              </a:extLst>
            </p:cNvPr>
            <p:cNvSpPr>
              <a:spLocks noChangeShapeType="1"/>
            </p:cNvSpPr>
            <p:nvPr/>
          </p:nvSpPr>
          <p:spPr bwMode="auto">
            <a:xfrm>
              <a:off x="1916" y="2624"/>
              <a:ext cx="407" cy="585"/>
            </a:xfrm>
            <a:prstGeom prst="line">
              <a:avLst/>
            </a:prstGeom>
            <a:noFill/>
            <a:ln w="28575" cap="sq">
              <a:solidFill>
                <a:schemeClr val="accent2"/>
              </a:solidFill>
              <a:round/>
              <a:headEnd type="none" w="sm" len="sm"/>
              <a:tailEnd type="arrow" w="med" len="med"/>
            </a:ln>
            <a:extLst>
              <a:ext uri="{909E8E84-426E-40DD-AFC4-6F175D3DCCD1}">
                <a14:hiddenFill xmlns:a14="http://schemas.microsoft.com/office/drawing/2010/main">
                  <a:noFill/>
                </a14:hiddenFill>
              </a:ext>
            </a:extLst>
          </p:spPr>
          <p:txBody>
            <a:bodyPr/>
            <a:lstStyle/>
            <a:p>
              <a:endParaRPr lang="en-US"/>
            </a:p>
          </p:txBody>
        </p:sp>
      </p:grpSp>
    </p:spTree>
    <p:extLst>
      <p:ext uri="{BB962C8B-B14F-4D97-AF65-F5344CB8AC3E}">
        <p14:creationId xmlns:p14="http://schemas.microsoft.com/office/powerpoint/2010/main" val="14965065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additive="repl">
                                        <p:cTn id="13" dur="1" fill="hold">
                                          <p:stCondLst>
                                            <p:cond delay="0"/>
                                          </p:stCondLst>
                                        </p:cTn>
                                        <p:tgtEl>
                                          <p:spTgt spid="12"/>
                                        </p:tgtEl>
                                        <p:attrNameLst>
                                          <p:attrName>style.visibility</p:attrName>
                                        </p:attrNameLst>
                                      </p:cBhvr>
                                      <p:to>
                                        <p:strVal val="visible"/>
                                      </p:to>
                                    </p:set>
                                    <p:anim calcmode="lin" valueType="num">
                                      <p:cBhvr additive="repl">
                                        <p:cTn id="14" dur="500" fill="hold"/>
                                        <p:tgtEl>
                                          <p:spTgt spid="12"/>
                                        </p:tgtEl>
                                        <p:attrNameLst>
                                          <p:attrName>ppt_w</p:attrName>
                                        </p:attrNameLst>
                                      </p:cBhvr>
                                      <p:tavLst>
                                        <p:tav tm="100000">
                                          <p:val>
                                            <p:fltVal val="0"/>
                                          </p:val>
                                        </p:tav>
                                        <p:tav>
                                          <p:val>
                                            <p:strVal val="#ppt_w"/>
                                          </p:val>
                                        </p:tav>
                                      </p:tavLst>
                                    </p:anim>
                                    <p:anim calcmode="lin" valueType="num">
                                      <p:cBhvr additive="repl">
                                        <p:cTn id="15" dur="500" fill="hold"/>
                                        <p:tgtEl>
                                          <p:spTgt spid="12"/>
                                        </p:tgtEl>
                                        <p:attrNameLst>
                                          <p:attrName>ppt_h</p:attrName>
                                        </p:attrNameLst>
                                      </p:cBhvr>
                                      <p:tavLst>
                                        <p:tav tm="100000">
                                          <p:val>
                                            <p:fltVal val="0"/>
                                          </p:val>
                                        </p:tav>
                                        <p:tav>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8" presetClass="entr" presetSubtype="6"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strips(downRigh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path" presetSubtype="0" accel="50000" decel="50000" fill="hold" nodeType="clickEffect">
                                  <p:stCondLst>
                                    <p:cond delay="0"/>
                                  </p:stCondLst>
                                  <p:childTnLst>
                                    <p:animMotion origin="layout" path="M -4.0625E-6 -8.33333E-7 L -0.03818 -0.17795 " pathEditMode="relative" rAng="0" ptsTypes="AA">
                                      <p:cBhvr>
                                        <p:cTn id="24" dur="2000" fill="hold"/>
                                        <p:tgtEl>
                                          <p:spTgt spid="13"/>
                                        </p:tgtEl>
                                        <p:attrNameLst>
                                          <p:attrName>ppt_x</p:attrName>
                                          <p:attrName>ppt_y</p:attrName>
                                        </p:attrNameLst>
                                      </p:cBhvr>
                                      <p:rCtr x="-1914" y="-890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9764D7F-E9E5-C444-BC0D-A58E3FC041A0}"/>
              </a:ext>
            </a:extLst>
          </p:cNvPr>
          <p:cNvGrpSpPr/>
          <p:nvPr/>
        </p:nvGrpSpPr>
        <p:grpSpPr>
          <a:xfrm>
            <a:off x="-127162" y="169461"/>
            <a:ext cx="16138072" cy="1612900"/>
            <a:chOff x="-127162" y="169461"/>
            <a:chExt cx="16138072" cy="1612900"/>
          </a:xfrm>
        </p:grpSpPr>
        <p:grpSp>
          <p:nvGrpSpPr>
            <p:cNvPr id="390" name="组合 17">
              <a:extLst>
                <a:ext uri="{FF2B5EF4-FFF2-40B4-BE49-F238E27FC236}">
                  <a16:creationId xmlns:a16="http://schemas.microsoft.com/office/drawing/2014/main" id="{21A0A677-A878-5B47-9F3D-57B22A52FF95}"/>
                </a:ext>
              </a:extLst>
            </p:cNvPr>
            <p:cNvGrpSpPr>
              <a:grpSpLocks/>
            </p:cNvGrpSpPr>
            <p:nvPr/>
          </p:nvGrpSpPr>
          <p:grpSpPr bwMode="auto">
            <a:xfrm>
              <a:off x="654684" y="169461"/>
              <a:ext cx="14786044" cy="1612900"/>
              <a:chOff x="2855" y="3087"/>
              <a:chExt cx="11247" cy="2382"/>
            </a:xfrm>
          </p:grpSpPr>
          <p:sp>
            <p:nvSpPr>
              <p:cNvPr id="391" name="剪去单角的矩形 13">
                <a:extLst>
                  <a:ext uri="{FF2B5EF4-FFF2-40B4-BE49-F238E27FC236}">
                    <a16:creationId xmlns:a16="http://schemas.microsoft.com/office/drawing/2014/main" id="{36350EF8-B9BF-A04D-9009-156795989301}"/>
                  </a:ext>
                </a:extLst>
              </p:cNvPr>
              <p:cNvSpPr/>
              <p:nvPr/>
            </p:nvSpPr>
            <p:spPr>
              <a:xfrm flipV="1">
                <a:off x="2855" y="3087"/>
                <a:ext cx="11247" cy="2382"/>
              </a:xfrm>
              <a:prstGeom prst="snip1Rect">
                <a:avLst>
                  <a:gd name="adj" fmla="val 50000"/>
                </a:avLst>
              </a:prstGeom>
              <a:noFill/>
              <a:ln w="25400">
                <a:solidFill>
                  <a:srgbClr val="E94B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sp>
            <p:nvSpPr>
              <p:cNvPr id="775" name="剪去单角的矩形 14">
                <a:extLst>
                  <a:ext uri="{FF2B5EF4-FFF2-40B4-BE49-F238E27FC236}">
                    <a16:creationId xmlns:a16="http://schemas.microsoft.com/office/drawing/2014/main" id="{1ECA94BD-ED06-744B-A96D-44E3D1949F9D}"/>
                  </a:ext>
                </a:extLst>
              </p:cNvPr>
              <p:cNvSpPr/>
              <p:nvPr/>
            </p:nvSpPr>
            <p:spPr>
              <a:xfrm flipV="1">
                <a:off x="2942" y="3277"/>
                <a:ext cx="10912" cy="2001"/>
              </a:xfrm>
              <a:prstGeom prst="snip1Rect">
                <a:avLst>
                  <a:gd name="adj" fmla="val 50000"/>
                </a:avLst>
              </a:prstGeom>
              <a:noFill/>
              <a:ln w="12700" cmpd="sng">
                <a:solidFill>
                  <a:srgbClr val="E94B5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grpSp>
        <p:sp>
          <p:nvSpPr>
            <p:cNvPr id="3" name="Rectangle 2">
              <a:extLst>
                <a:ext uri="{FF2B5EF4-FFF2-40B4-BE49-F238E27FC236}">
                  <a16:creationId xmlns:a16="http://schemas.microsoft.com/office/drawing/2014/main" id="{3B9BDDFC-9A84-7644-8D1D-2A1D10A1AA64}"/>
                </a:ext>
              </a:extLst>
            </p:cNvPr>
            <p:cNvSpPr/>
            <p:nvPr/>
          </p:nvSpPr>
          <p:spPr>
            <a:xfrm>
              <a:off x="-127162" y="315451"/>
              <a:ext cx="16138072" cy="1047274"/>
            </a:xfrm>
            <a:prstGeom prst="rect">
              <a:avLst/>
            </a:prstGeom>
          </p:spPr>
          <p:txBody>
            <a:bodyPr wrap="none">
              <a:spAutoFit/>
            </a:bodyPr>
            <a:lstStyle/>
            <a:p>
              <a:pPr lvl="0" algn="ctr">
                <a:lnSpc>
                  <a:spcPct val="150000"/>
                </a:lnSpc>
                <a:tabLst>
                  <a:tab pos="520700" algn="l"/>
                  <a:tab pos="698500" algn="l"/>
                  <a:tab pos="901700" algn="l"/>
                </a:tabLst>
              </a:pPr>
              <a:r>
                <a:rPr lang="en-US" altLang="zh-CN" sz="4700" dirty="0">
                  <a:solidFill>
                    <a:srgbClr val="FF0000"/>
                  </a:solidFill>
                  <a:latin typeface="Times New Roman" panose="02020603050405020304" pitchFamily="18" charset="0"/>
                  <a:ea typeface="Kingthings Foundation" charset="0"/>
                  <a:cs typeface="Times New Roman" panose="02020603050405020304" pitchFamily="18" charset="0"/>
                </a:rPr>
                <a:t>2. </a:t>
              </a:r>
              <a:r>
                <a:rPr lang="en-US" sz="4700" b="1" dirty="0" err="1">
                  <a:solidFill>
                    <a:srgbClr val="FF0000"/>
                  </a:solidFill>
                  <a:effectLst/>
                  <a:latin typeface="Times New Roman" panose="02020603050405020304" pitchFamily="18" charset="0"/>
                  <a:ea typeface="Arial" panose="020B0604020202020204" pitchFamily="34" charset="0"/>
                </a:rPr>
                <a:t>Cuộc</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kháng</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chiến</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chống</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Tống</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giai</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đoạn</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thứ</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hai</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năm</a:t>
              </a:r>
              <a:r>
                <a:rPr lang="en-US" sz="4700" b="1" dirty="0">
                  <a:solidFill>
                    <a:srgbClr val="FF0000"/>
                  </a:solidFill>
                  <a:effectLst/>
                  <a:latin typeface="Times New Roman" panose="02020603050405020304" pitchFamily="18" charset="0"/>
                  <a:ea typeface="Arial" panose="020B0604020202020204" pitchFamily="34" charset="0"/>
                </a:rPr>
                <a:t> 1077)</a:t>
              </a:r>
              <a:endParaRPr lang="en-US" altLang="zh-CN" sz="4700" dirty="0">
                <a:solidFill>
                  <a:srgbClr val="FF0000"/>
                </a:solidFill>
                <a:latin typeface="Times New Roman" panose="02020603050405020304" pitchFamily="18" charset="0"/>
                <a:ea typeface="Kingthings Foundation" charset="0"/>
                <a:cs typeface="Times New Roman" panose="02020603050405020304" pitchFamily="18" charset="0"/>
              </a:endParaRPr>
            </a:p>
          </p:txBody>
        </p:sp>
      </p:grpSp>
      <p:sp>
        <p:nvSpPr>
          <p:cNvPr id="5" name="TextBox 4">
            <a:extLst>
              <a:ext uri="{FF2B5EF4-FFF2-40B4-BE49-F238E27FC236}">
                <a16:creationId xmlns:a16="http://schemas.microsoft.com/office/drawing/2014/main" id="{66D32B8E-AAC6-AB40-AB34-744562A39CC5}"/>
              </a:ext>
            </a:extLst>
          </p:cNvPr>
          <p:cNvSpPr txBox="1"/>
          <p:nvPr/>
        </p:nvSpPr>
        <p:spPr>
          <a:xfrm>
            <a:off x="127000" y="1952199"/>
            <a:ext cx="8966759" cy="830997"/>
          </a:xfrm>
          <a:prstGeom prst="rect">
            <a:avLst/>
          </a:prstGeom>
          <a:noFill/>
        </p:spPr>
        <p:txBody>
          <a:bodyPr wrap="square" rtlCol="0">
            <a:spAutoFit/>
          </a:bodyPr>
          <a:lstStyle/>
          <a:p>
            <a:r>
              <a:rPr lang="en-US" sz="4800" b="1" dirty="0">
                <a:solidFill>
                  <a:srgbClr val="FF0000"/>
                </a:solidFill>
                <a:latin typeface="Times New Roman" panose="02020603050405020304" pitchFamily="18" charset="0"/>
                <a:cs typeface="Times New Roman" panose="02020603050405020304" pitchFamily="18" charset="0"/>
              </a:rPr>
              <a:t>a. </a:t>
            </a:r>
            <a:r>
              <a:rPr lang="en-US" sz="4800" b="1" dirty="0" err="1">
                <a:solidFill>
                  <a:srgbClr val="FF0000"/>
                </a:solidFill>
                <a:latin typeface="Times New Roman" panose="02020603050405020304" pitchFamily="18" charset="0"/>
                <a:cs typeface="Times New Roman" panose="02020603050405020304" pitchFamily="18" charset="0"/>
              </a:rPr>
              <a:t>Chuẩn</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bị</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kháng</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chiến</a:t>
            </a:r>
            <a:endParaRPr lang="en-VN" sz="4800" b="1" dirty="0">
              <a:solidFill>
                <a:srgbClr val="FF0000"/>
              </a:solidFill>
              <a:latin typeface="Times New Roman" panose="02020603050405020304" pitchFamily="18" charset="0"/>
              <a:cs typeface="Times New Roman" panose="02020603050405020304" pitchFamily="18" charset="0"/>
            </a:endParaRPr>
          </a:p>
        </p:txBody>
      </p:sp>
      <p:sp>
        <p:nvSpPr>
          <p:cNvPr id="12" name="AutoShape 1">
            <a:extLst>
              <a:ext uri="{FF2B5EF4-FFF2-40B4-BE49-F238E27FC236}">
                <a16:creationId xmlns:a16="http://schemas.microsoft.com/office/drawing/2014/main" id="{7B4F7C4F-64B0-B0C4-E85D-BC5C5680258F}"/>
              </a:ext>
            </a:extLst>
          </p:cNvPr>
          <p:cNvSpPr>
            <a:spLocks noChangeArrowheads="1"/>
          </p:cNvSpPr>
          <p:nvPr/>
        </p:nvSpPr>
        <p:spPr bwMode="auto">
          <a:xfrm rot="21323091">
            <a:off x="4607970" y="2626858"/>
            <a:ext cx="9082330" cy="5679541"/>
          </a:xfrm>
          <a:prstGeom prst="cloudCallout">
            <a:avLst>
              <a:gd name="adj1" fmla="val 59060"/>
              <a:gd name="adj2" fmla="val -45102"/>
            </a:avLst>
          </a:prstGeom>
          <a:solidFill>
            <a:srgbClr val="247C3A"/>
          </a:solidFill>
          <a:ln w="9360" cap="sq">
            <a:solidFill>
              <a:srgbClr val="2B166E"/>
            </a:solidFill>
            <a:miter lim="800000"/>
            <a:headEnd/>
            <a:tailEnd/>
          </a:ln>
          <a:effectLst/>
        </p:spPr>
        <p:txBody>
          <a:bodyPr wrap="none"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9pPr>
          </a:lstStyle>
          <a:p>
            <a:r>
              <a:rPr lang="en-US" sz="3200" i="1" dirty="0" err="1">
                <a:solidFill>
                  <a:schemeClr val="bg1"/>
                </a:solidFill>
                <a:latin typeface="Times New Roman" panose="02020603050405020304" pitchFamily="18" charset="0"/>
                <a:cs typeface="Times New Roman" panose="02020603050405020304" pitchFamily="18" charset="0"/>
              </a:rPr>
              <a:t>Dựa</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vào</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thông</a:t>
            </a:r>
            <a:r>
              <a:rPr lang="en-US" sz="3200" i="1" dirty="0">
                <a:solidFill>
                  <a:schemeClr val="bg1"/>
                </a:solidFill>
                <a:latin typeface="Times New Roman" panose="02020603050405020304" pitchFamily="18" charset="0"/>
                <a:cs typeface="Times New Roman" panose="02020603050405020304" pitchFamily="18" charset="0"/>
              </a:rPr>
              <a:t> tin </a:t>
            </a:r>
            <a:r>
              <a:rPr lang="en-US" sz="3200" i="1" dirty="0" err="1">
                <a:solidFill>
                  <a:schemeClr val="bg1"/>
                </a:solidFill>
                <a:latin typeface="Times New Roman" panose="02020603050405020304" pitchFamily="18" charset="0"/>
                <a:cs typeface="Times New Roman" panose="02020603050405020304" pitchFamily="18" charset="0"/>
              </a:rPr>
              <a:t>trong</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phẩn</a:t>
            </a:r>
            <a:r>
              <a:rPr lang="en-US" sz="3200" i="1" dirty="0">
                <a:solidFill>
                  <a:schemeClr val="bg1"/>
                </a:solidFill>
                <a:latin typeface="Times New Roman" panose="02020603050405020304" pitchFamily="18" charset="0"/>
                <a:cs typeface="Times New Roman" panose="02020603050405020304" pitchFamily="18" charset="0"/>
              </a:rPr>
              <a:t> </a:t>
            </a:r>
          </a:p>
          <a:p>
            <a:r>
              <a:rPr lang="en-US" sz="3200" i="1" dirty="0" err="1">
                <a:solidFill>
                  <a:schemeClr val="bg1"/>
                </a:solidFill>
                <a:latin typeface="Times New Roman" panose="02020603050405020304" pitchFamily="18" charset="0"/>
                <a:cs typeface="Times New Roman" panose="02020603050405020304" pitchFamily="18" charset="0"/>
              </a:rPr>
              <a:t>Kết</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nối</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với</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địa</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lí</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và</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tư</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liệu</a:t>
            </a:r>
            <a:r>
              <a:rPr lang="en-US" sz="3200" i="1" dirty="0">
                <a:solidFill>
                  <a:schemeClr val="bg1"/>
                </a:solidFill>
                <a:latin typeface="Times New Roman" panose="02020603050405020304" pitchFamily="18" charset="0"/>
                <a:cs typeface="Times New Roman" panose="02020603050405020304" pitchFamily="18" charset="0"/>
              </a:rPr>
              <a:t> 2 (tr. 60, SGK),</a:t>
            </a:r>
          </a:p>
          <a:p>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hãy</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Mô</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tả</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phòng</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tuyến</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sông</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Như</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Nguyệt</a:t>
            </a:r>
            <a:r>
              <a:rPr lang="en-US" sz="3200" i="1" dirty="0">
                <a:solidFill>
                  <a:schemeClr val="bg1"/>
                </a:solidFill>
                <a:latin typeface="Times New Roman" panose="02020603050405020304" pitchFamily="18" charset="0"/>
                <a:cs typeface="Times New Roman" panose="02020603050405020304" pitchFamily="18" charset="0"/>
              </a:rPr>
              <a:t> </a:t>
            </a:r>
          </a:p>
          <a:p>
            <a:r>
              <a:rPr lang="en-US" sz="3200" i="1" dirty="0" err="1">
                <a:solidFill>
                  <a:schemeClr val="bg1"/>
                </a:solidFill>
                <a:latin typeface="Times New Roman" panose="02020603050405020304" pitchFamily="18" charset="0"/>
                <a:cs typeface="Times New Roman" panose="02020603050405020304" pitchFamily="18" charset="0"/>
              </a:rPr>
              <a:t>và</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Lí</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giải</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vì</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sao</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Lý</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Thường</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Kiệt</a:t>
            </a:r>
            <a:endParaRPr lang="en-US" sz="3200" i="1" dirty="0">
              <a:solidFill>
                <a:schemeClr val="bg1"/>
              </a:solidFill>
              <a:latin typeface="Times New Roman" panose="02020603050405020304" pitchFamily="18" charset="0"/>
              <a:cs typeface="Times New Roman" panose="02020603050405020304" pitchFamily="18" charset="0"/>
            </a:endParaRPr>
          </a:p>
          <a:p>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lại</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cho</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xây</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dựng</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tuyến</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chặn</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giặc</a:t>
            </a:r>
            <a:r>
              <a:rPr lang="en-US" sz="3200" i="1" dirty="0">
                <a:solidFill>
                  <a:schemeClr val="bg1"/>
                </a:solidFill>
                <a:latin typeface="Times New Roman" panose="02020603050405020304" pitchFamily="18" charset="0"/>
                <a:cs typeface="Times New Roman" panose="02020603050405020304" pitchFamily="18" charset="0"/>
              </a:rPr>
              <a:t> ở </a:t>
            </a:r>
            <a:r>
              <a:rPr lang="en-US" sz="3200" i="1" dirty="0" err="1">
                <a:solidFill>
                  <a:schemeClr val="bg1"/>
                </a:solidFill>
                <a:latin typeface="Times New Roman" panose="02020603050405020304" pitchFamily="18" charset="0"/>
                <a:cs typeface="Times New Roman" panose="02020603050405020304" pitchFamily="18" charset="0"/>
              </a:rPr>
              <a:t>đây</a:t>
            </a:r>
            <a:r>
              <a:rPr lang="en-US" sz="3200" i="1" dirty="0">
                <a:solidFill>
                  <a:schemeClr val="bg1"/>
                </a:solidFill>
                <a:latin typeface="Times New Roman" panose="02020603050405020304" pitchFamily="18" charset="0"/>
                <a:cs typeface="Times New Roman" panose="02020603050405020304" pitchFamily="18" charset="0"/>
              </a:rPr>
              <a:t>. </a:t>
            </a:r>
          </a:p>
          <a:p>
            <a:r>
              <a:rPr lang="en-US" sz="3200" i="1" dirty="0" err="1">
                <a:solidFill>
                  <a:schemeClr val="bg1"/>
                </a:solidFill>
                <a:latin typeface="Times New Roman" panose="02020603050405020304" pitchFamily="18" charset="0"/>
                <a:cs typeface="Times New Roman" panose="02020603050405020304" pitchFamily="18" charset="0"/>
              </a:rPr>
              <a:t>Việc</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xây</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dựng</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phòng</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tuyến</a:t>
            </a:r>
            <a:r>
              <a:rPr lang="en-US" sz="3200" i="1" dirty="0">
                <a:solidFill>
                  <a:schemeClr val="bg1"/>
                </a:solidFill>
                <a:latin typeface="Times New Roman" panose="02020603050405020304" pitchFamily="18" charset="0"/>
                <a:cs typeface="Times New Roman" panose="02020603050405020304" pitchFamily="18" charset="0"/>
              </a:rPr>
              <a:t> </a:t>
            </a:r>
          </a:p>
          <a:p>
            <a:r>
              <a:rPr lang="en-US" sz="3200" i="1" dirty="0" err="1">
                <a:solidFill>
                  <a:schemeClr val="bg1"/>
                </a:solidFill>
                <a:latin typeface="Times New Roman" panose="02020603050405020304" pitchFamily="18" charset="0"/>
                <a:cs typeface="Times New Roman" panose="02020603050405020304" pitchFamily="18" charset="0"/>
              </a:rPr>
              <a:t>Như</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Nguyệt</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thể</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hiện</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điều</a:t>
            </a:r>
            <a:r>
              <a:rPr lang="en-US" sz="3200" i="1" dirty="0">
                <a:solidFill>
                  <a:schemeClr val="bg1"/>
                </a:solidFill>
                <a:latin typeface="Times New Roman" panose="02020603050405020304" pitchFamily="18" charset="0"/>
                <a:cs typeface="Times New Roman" panose="02020603050405020304" pitchFamily="18" charset="0"/>
              </a:rPr>
              <a:t> </a:t>
            </a:r>
            <a:r>
              <a:rPr lang="en-US" sz="3200" i="1" dirty="0" err="1">
                <a:solidFill>
                  <a:schemeClr val="bg1"/>
                </a:solidFill>
                <a:latin typeface="Times New Roman" panose="02020603050405020304" pitchFamily="18" charset="0"/>
                <a:cs typeface="Times New Roman" panose="02020603050405020304" pitchFamily="18" charset="0"/>
              </a:rPr>
              <a:t>gì</a:t>
            </a:r>
            <a:r>
              <a:rPr lang="en-US" sz="3200" i="1" dirty="0">
                <a:solidFill>
                  <a:schemeClr val="bg1"/>
                </a:solidFill>
                <a:latin typeface="Times New Roman" panose="02020603050405020304" pitchFamily="18" charset="0"/>
                <a:cs typeface="Times New Roman" panose="02020603050405020304" pitchFamily="18" charset="0"/>
              </a:rPr>
              <a:t>?</a:t>
            </a:r>
            <a:endParaRPr lang="en-US" sz="32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615963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additive="repl">
                                        <p:cTn id="13" dur="1" fill="hold">
                                          <p:stCondLst>
                                            <p:cond delay="0"/>
                                          </p:stCondLst>
                                        </p:cTn>
                                        <p:tgtEl>
                                          <p:spTgt spid="12"/>
                                        </p:tgtEl>
                                        <p:attrNameLst>
                                          <p:attrName>style.visibility</p:attrName>
                                        </p:attrNameLst>
                                      </p:cBhvr>
                                      <p:to>
                                        <p:strVal val="visible"/>
                                      </p:to>
                                    </p:set>
                                    <p:anim calcmode="lin" valueType="num">
                                      <p:cBhvr additive="repl">
                                        <p:cTn id="14" dur="500" fill="hold"/>
                                        <p:tgtEl>
                                          <p:spTgt spid="12"/>
                                        </p:tgtEl>
                                        <p:attrNameLst>
                                          <p:attrName>ppt_w</p:attrName>
                                        </p:attrNameLst>
                                      </p:cBhvr>
                                      <p:tavLst>
                                        <p:tav tm="100000">
                                          <p:val>
                                            <p:fltVal val="0"/>
                                          </p:val>
                                        </p:tav>
                                        <p:tav>
                                          <p:val>
                                            <p:strVal val="#ppt_w"/>
                                          </p:val>
                                        </p:tav>
                                      </p:tavLst>
                                    </p:anim>
                                    <p:anim calcmode="lin" valueType="num">
                                      <p:cBhvr additive="repl">
                                        <p:cTn id="15" dur="500" fill="hold"/>
                                        <p:tgtEl>
                                          <p:spTgt spid="12"/>
                                        </p:tgtEl>
                                        <p:attrNameLst>
                                          <p:attrName>ppt_h</p:attrName>
                                        </p:attrNameLst>
                                      </p:cBhvr>
                                      <p:tavLst>
                                        <p:tav tm="100000">
                                          <p:val>
                                            <p:fltVal val="0"/>
                                          </p:val>
                                        </p:tav>
                                        <p:tav>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17601"/>
            <a:ext cx="16255999" cy="7838017"/>
          </a:xfrm>
          <a:prstGeom prst="rect">
            <a:avLst/>
          </a:prstGeom>
          <a:noFill/>
          <a:ln w="76200" cmpd="tri">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98307" name="Text Box 3"/>
          <p:cNvSpPr txBox="1">
            <a:spLocks noChangeArrowheads="1"/>
          </p:cNvSpPr>
          <p:nvPr/>
        </p:nvSpPr>
        <p:spPr bwMode="auto">
          <a:xfrm>
            <a:off x="8360228" y="203202"/>
            <a:ext cx="5892800"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spcBef>
                <a:spcPct val="50000"/>
              </a:spcBef>
            </a:pPr>
            <a:r>
              <a:rPr lang="en-US" sz="2667" dirty="0" err="1">
                <a:solidFill>
                  <a:srgbClr val="FF0000"/>
                </a:solidFill>
                <a:latin typeface="Tahoma" pitchFamily="34" charset="0"/>
              </a:rPr>
              <a:t>Phòng</a:t>
            </a:r>
            <a:r>
              <a:rPr lang="en-US" sz="2667" dirty="0">
                <a:solidFill>
                  <a:srgbClr val="FF0000"/>
                </a:solidFill>
                <a:latin typeface="Tahoma" pitchFamily="34" charset="0"/>
              </a:rPr>
              <a:t> </a:t>
            </a:r>
            <a:r>
              <a:rPr lang="en-US" sz="2667" dirty="0" err="1">
                <a:solidFill>
                  <a:srgbClr val="FF0000"/>
                </a:solidFill>
                <a:latin typeface="Tahoma" pitchFamily="34" charset="0"/>
              </a:rPr>
              <a:t>tuyến</a:t>
            </a:r>
            <a:r>
              <a:rPr lang="en-US" sz="2667" dirty="0">
                <a:solidFill>
                  <a:srgbClr val="FF0000"/>
                </a:solidFill>
                <a:latin typeface="Tahoma" pitchFamily="34" charset="0"/>
              </a:rPr>
              <a:t> </a:t>
            </a:r>
            <a:r>
              <a:rPr lang="en-US" sz="2667" dirty="0" err="1">
                <a:solidFill>
                  <a:srgbClr val="FF0000"/>
                </a:solidFill>
                <a:latin typeface="Tahoma" pitchFamily="34" charset="0"/>
              </a:rPr>
              <a:t>trên</a:t>
            </a:r>
            <a:r>
              <a:rPr lang="en-US" sz="2667" dirty="0">
                <a:solidFill>
                  <a:srgbClr val="FF0000"/>
                </a:solidFill>
                <a:latin typeface="Tahoma" pitchFamily="34" charset="0"/>
              </a:rPr>
              <a:t> </a:t>
            </a:r>
            <a:r>
              <a:rPr lang="en-US" sz="2667" dirty="0" err="1">
                <a:solidFill>
                  <a:srgbClr val="FF0000"/>
                </a:solidFill>
                <a:latin typeface="Tahoma" pitchFamily="34" charset="0"/>
              </a:rPr>
              <a:t>sông</a:t>
            </a:r>
            <a:r>
              <a:rPr lang="en-US" sz="2667" dirty="0">
                <a:solidFill>
                  <a:srgbClr val="FF0000"/>
                </a:solidFill>
                <a:latin typeface="Tahoma" pitchFamily="34" charset="0"/>
              </a:rPr>
              <a:t> </a:t>
            </a:r>
            <a:r>
              <a:rPr lang="en-US" sz="2667" dirty="0" err="1">
                <a:solidFill>
                  <a:srgbClr val="FF0000"/>
                </a:solidFill>
                <a:latin typeface="Tahoma" pitchFamily="34" charset="0"/>
              </a:rPr>
              <a:t>Như</a:t>
            </a:r>
            <a:r>
              <a:rPr lang="en-US" sz="2667" dirty="0">
                <a:solidFill>
                  <a:srgbClr val="FF0000"/>
                </a:solidFill>
                <a:latin typeface="Tahoma" pitchFamily="34" charset="0"/>
              </a:rPr>
              <a:t> </a:t>
            </a:r>
            <a:r>
              <a:rPr lang="en-US" sz="2667" dirty="0" err="1">
                <a:solidFill>
                  <a:srgbClr val="FF0000"/>
                </a:solidFill>
                <a:latin typeface="Tahoma" pitchFamily="34" charset="0"/>
              </a:rPr>
              <a:t>Nguyệt</a:t>
            </a:r>
            <a:endParaRPr lang="en-US" sz="2667" dirty="0">
              <a:solidFill>
                <a:srgbClr val="FF0000"/>
              </a:solidFill>
              <a:latin typeface="Tahoma" pitchFamily="34" charset="0"/>
            </a:endParaRPr>
          </a:p>
        </p:txBody>
      </p:sp>
      <p:sp>
        <p:nvSpPr>
          <p:cNvPr id="98309" name="Rectangle 5"/>
          <p:cNvSpPr>
            <a:spLocks noChangeArrowheads="1"/>
          </p:cNvSpPr>
          <p:nvPr/>
        </p:nvSpPr>
        <p:spPr bwMode="auto">
          <a:xfrm>
            <a:off x="2235200" y="914400"/>
            <a:ext cx="5791200" cy="2032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98310" name="Rectangle 6"/>
          <p:cNvSpPr>
            <a:spLocks noChangeArrowheads="1"/>
          </p:cNvSpPr>
          <p:nvPr/>
        </p:nvSpPr>
        <p:spPr bwMode="auto">
          <a:xfrm>
            <a:off x="-330200" y="1"/>
            <a:ext cx="10286999" cy="3924792"/>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p>
            <a:pPr>
              <a:lnSpc>
                <a:spcPct val="107000"/>
              </a:lnSpc>
              <a:spcAft>
                <a:spcPts val="800"/>
              </a:spcAft>
            </a:pPr>
            <a:r>
              <a:rPr lang="en-US" sz="1800" i="1"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Lý</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Thường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Kiệt</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cho</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xây</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dựng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phòng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tuyến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chặn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giặc</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ở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sông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Như</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Nguyệt</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vì</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Đây</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là</a:t>
            </a:r>
            <a:b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b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một</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đoạn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của</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sông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Cầu</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từ</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ngã</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ba</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sông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Cà</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Lồ</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và</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sông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Cầu</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trở</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xuống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đến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Phả</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Lại</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lúc</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đó</a:t>
            </a:r>
            <a:b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b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là</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Vạn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Xuân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Dòng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sông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chặn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ngang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con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đường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bộ</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mà</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quân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Tống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có</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thể</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vượt</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qua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để</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tiến</a:t>
            </a:r>
            <a:b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b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về</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Thăng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Long.</a:t>
            </a:r>
            <a:b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b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Lý</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Thường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Kiệt</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cho</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xây</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phòng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tuyến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sông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Như</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Nguyệt</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đắp</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đê</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cao</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như</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bức</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tường</a:t>
            </a:r>
            <a:b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b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thành</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ở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mặt</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nam</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sông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Cầu</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bên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trên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đóng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tre</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làm</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giậu</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dày</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mấy</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tầng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kiên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cố</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dài</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gần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10 km</a:t>
            </a:r>
            <a:b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b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từ</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chân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núi</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Tam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Đảo</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bao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bọc</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che</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đỡ</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cho</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cả</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hai</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vùng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đổng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bằng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rộng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lớn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Thành</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hào</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kiên</a:t>
            </a:r>
            <a:b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b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cố</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giúp</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dễ</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dàng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phòng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thủ</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hơn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một</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đồn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thành</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độc</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lập</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giữa</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kinh</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thành</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a:t>
            </a:r>
            <a:b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b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Việc</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xây</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dựng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phòng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tuyến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đã</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thể</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hiện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sự</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độc</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đáo</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trong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cách</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tổ</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chức</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đánh</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giặc</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cũng</a:t>
            </a:r>
            <a:b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b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như</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vai</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trò</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tầm</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nhìn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sáng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tạo</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của</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Lý</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Thường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Kiệt</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Chính</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nhờ</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việc</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xây</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dựng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phòng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tuyến</a:t>
            </a:r>
            <a:b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b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Như</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Nguyệt</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dựa</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trên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sự</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kết</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hợp</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giữa</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địa</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hình</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tự</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nhiên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bãi</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chướng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ngại</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vật</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cùng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với</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lực</a:t>
            </a:r>
            <a:b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b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lượng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thuỷ</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bộ</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được</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bổ</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trí</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trọng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điểm</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nên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vừa</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có</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thể</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bảo</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vệ</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được</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toàn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chiến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tuyến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vừa</a:t>
            </a:r>
            <a:b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b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nhanh</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chóng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tập</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trung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tổ</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chức</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phản</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công</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1800" dirty="0" err="1">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địch</a:t>
            </a:r>
            <a:r>
              <a:rPr lang="en-US" sz="1800" dirty="0">
                <a:solidFill>
                  <a:srgbClr val="0000FF"/>
                </a:solidFill>
                <a:effectLst/>
                <a:latin typeface="Times New Roman" panose="02020603050405020304" pitchFamily="18" charset="0"/>
                <a:ea typeface="Arial" panose="020B0604020202020204" pitchFamily="34" charset="0"/>
                <a:cs typeface="Times New Roman" panose="02020603050405020304" pitchFamily="18" charset="0"/>
              </a:rPr>
              <a:t>.</a:t>
            </a:r>
            <a:endParaRPr lang="en-US" sz="1800" dirty="0">
              <a:solidFill>
                <a:srgbClr val="0000FF"/>
              </a:solidFill>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857022920"/>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2000" fill="hold"/>
                                        <p:tgtEl>
                                          <p:spTgt spid="5122"/>
                                        </p:tgtEl>
                                        <p:attrNameLst>
                                          <p:attrName>ppt_w</p:attrName>
                                        </p:attrNameLst>
                                      </p:cBhvr>
                                      <p:tavLst>
                                        <p:tav tm="0">
                                          <p:val>
                                            <p:fltVal val="0"/>
                                          </p:val>
                                        </p:tav>
                                        <p:tav tm="100000">
                                          <p:val>
                                            <p:strVal val="#ppt_w"/>
                                          </p:val>
                                        </p:tav>
                                      </p:tavLst>
                                    </p:anim>
                                    <p:anim calcmode="lin" valueType="num">
                                      <p:cBhvr>
                                        <p:cTn id="8" dur="2000" fill="hold"/>
                                        <p:tgtEl>
                                          <p:spTgt spid="5122"/>
                                        </p:tgtEl>
                                        <p:attrNameLst>
                                          <p:attrName>ppt_h</p:attrName>
                                        </p:attrNameLst>
                                      </p:cBhvr>
                                      <p:tavLst>
                                        <p:tav tm="0">
                                          <p:val>
                                            <p:fltVal val="0"/>
                                          </p:val>
                                        </p:tav>
                                        <p:tav tm="100000">
                                          <p:val>
                                            <p:strVal val="#ppt_h"/>
                                          </p:val>
                                        </p:tav>
                                      </p:tavLst>
                                    </p:anim>
                                    <p:anim calcmode="lin" valueType="num">
                                      <p:cBhvr>
                                        <p:cTn id="9" dur="2000" fill="hold"/>
                                        <p:tgtEl>
                                          <p:spTgt spid="5122"/>
                                        </p:tgtEl>
                                        <p:attrNameLst>
                                          <p:attrName>style.rotation</p:attrName>
                                        </p:attrNameLst>
                                      </p:cBhvr>
                                      <p:tavLst>
                                        <p:tav tm="0">
                                          <p:val>
                                            <p:fltVal val="360"/>
                                          </p:val>
                                        </p:tav>
                                        <p:tav tm="100000">
                                          <p:val>
                                            <p:fltVal val="0"/>
                                          </p:val>
                                        </p:tav>
                                      </p:tavLst>
                                    </p:anim>
                                    <p:animEffect transition="in" filter="fade">
                                      <p:cBhvr>
                                        <p:cTn id="10"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6256000" cy="802640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98659" name="Text Box 3"/>
          <p:cNvSpPr txBox="1">
            <a:spLocks noChangeArrowheads="1"/>
          </p:cNvSpPr>
          <p:nvPr/>
        </p:nvSpPr>
        <p:spPr bwMode="auto">
          <a:xfrm>
            <a:off x="2133601" y="8152244"/>
            <a:ext cx="11631517"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3733" b="1" dirty="0" err="1">
                <a:solidFill>
                  <a:srgbClr val="FF0000"/>
                </a:solidFill>
              </a:rPr>
              <a:t>Cảnh</a:t>
            </a:r>
            <a:r>
              <a:rPr lang="en-US" sz="3733" b="1" dirty="0">
                <a:solidFill>
                  <a:srgbClr val="FF0000"/>
                </a:solidFill>
              </a:rPr>
              <a:t> </a:t>
            </a:r>
            <a:r>
              <a:rPr lang="en-US" sz="3733" b="1" dirty="0" err="1">
                <a:solidFill>
                  <a:srgbClr val="FF0000"/>
                </a:solidFill>
              </a:rPr>
              <a:t>quân</a:t>
            </a:r>
            <a:r>
              <a:rPr lang="en-US" sz="3733" b="1" dirty="0">
                <a:solidFill>
                  <a:srgbClr val="FF0000"/>
                </a:solidFill>
              </a:rPr>
              <a:t> ta </a:t>
            </a:r>
            <a:r>
              <a:rPr lang="en-US" sz="3733" b="1" dirty="0" err="1">
                <a:solidFill>
                  <a:srgbClr val="FF0000"/>
                </a:solidFill>
              </a:rPr>
              <a:t>đóng</a:t>
            </a:r>
            <a:r>
              <a:rPr lang="en-US" sz="3733" b="1" dirty="0">
                <a:solidFill>
                  <a:srgbClr val="FF0000"/>
                </a:solidFill>
              </a:rPr>
              <a:t> </a:t>
            </a:r>
            <a:r>
              <a:rPr lang="en-US" sz="3733" b="1" dirty="0" err="1">
                <a:solidFill>
                  <a:srgbClr val="FF0000"/>
                </a:solidFill>
              </a:rPr>
              <a:t>cọc</a:t>
            </a:r>
            <a:r>
              <a:rPr lang="en-US" sz="3733" b="1" dirty="0">
                <a:solidFill>
                  <a:srgbClr val="FF0000"/>
                </a:solidFill>
              </a:rPr>
              <a:t> </a:t>
            </a:r>
            <a:r>
              <a:rPr lang="en-US" sz="3733" b="1" dirty="0" err="1">
                <a:solidFill>
                  <a:srgbClr val="FF0000"/>
                </a:solidFill>
              </a:rPr>
              <a:t>chuẩn</a:t>
            </a:r>
            <a:r>
              <a:rPr lang="en-US" sz="3733" b="1" dirty="0">
                <a:solidFill>
                  <a:srgbClr val="FF0000"/>
                </a:solidFill>
              </a:rPr>
              <a:t> </a:t>
            </a:r>
            <a:r>
              <a:rPr lang="en-US" sz="3733" b="1" dirty="0" err="1">
                <a:solidFill>
                  <a:srgbClr val="FF0000"/>
                </a:solidFill>
              </a:rPr>
              <a:t>bị</a:t>
            </a:r>
            <a:r>
              <a:rPr lang="en-US" sz="3733" b="1" dirty="0">
                <a:solidFill>
                  <a:srgbClr val="FF0000"/>
                </a:solidFill>
              </a:rPr>
              <a:t> </a:t>
            </a:r>
            <a:r>
              <a:rPr lang="en-US" sz="3733" b="1" dirty="0" err="1">
                <a:solidFill>
                  <a:srgbClr val="FF0000"/>
                </a:solidFill>
              </a:rPr>
              <a:t>phòng</a:t>
            </a:r>
            <a:r>
              <a:rPr lang="en-US" sz="3733" b="1" dirty="0">
                <a:solidFill>
                  <a:srgbClr val="FF0000"/>
                </a:solidFill>
              </a:rPr>
              <a:t> </a:t>
            </a:r>
            <a:r>
              <a:rPr lang="en-US" sz="3733" b="1" dirty="0" err="1">
                <a:solidFill>
                  <a:srgbClr val="FF0000"/>
                </a:solidFill>
              </a:rPr>
              <a:t>tuyến</a:t>
            </a:r>
            <a:r>
              <a:rPr lang="en-US" sz="3733" b="1" dirty="0">
                <a:solidFill>
                  <a:srgbClr val="FF0000"/>
                </a:solidFill>
              </a:rPr>
              <a:t> </a:t>
            </a:r>
            <a:r>
              <a:rPr lang="en-US" sz="3733" b="1" dirty="0" err="1">
                <a:solidFill>
                  <a:srgbClr val="FF0000"/>
                </a:solidFill>
              </a:rPr>
              <a:t>Như</a:t>
            </a:r>
            <a:r>
              <a:rPr lang="en-US" sz="3733" b="1" dirty="0">
                <a:solidFill>
                  <a:srgbClr val="FF0000"/>
                </a:solidFill>
              </a:rPr>
              <a:t> </a:t>
            </a:r>
            <a:r>
              <a:rPr lang="en-US" sz="3733" b="1" dirty="0" err="1">
                <a:solidFill>
                  <a:srgbClr val="FF0000"/>
                </a:solidFill>
              </a:rPr>
              <a:t>Nguyệt</a:t>
            </a:r>
            <a:endParaRPr lang="en-US" sz="3733" b="1" dirty="0">
              <a:solidFill>
                <a:srgbClr val="FF0000"/>
              </a:solidFill>
            </a:endParaRPr>
          </a:p>
        </p:txBody>
      </p:sp>
    </p:spTree>
    <p:extLst>
      <p:ext uri="{BB962C8B-B14F-4D97-AF65-F5344CB8AC3E}">
        <p14:creationId xmlns:p14="http://schemas.microsoft.com/office/powerpoint/2010/main" val="14911627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8482" name="Group 2"/>
          <p:cNvGrpSpPr>
            <a:grpSpLocks/>
          </p:cNvGrpSpPr>
          <p:nvPr/>
        </p:nvGrpSpPr>
        <p:grpSpPr bwMode="auto">
          <a:xfrm>
            <a:off x="0" y="0"/>
            <a:ext cx="16256000" cy="9144000"/>
            <a:chOff x="0" y="42"/>
            <a:chExt cx="5718" cy="4189"/>
          </a:xfrm>
        </p:grpSpPr>
        <p:sp>
          <p:nvSpPr>
            <p:cNvPr id="148483" name="Rectangle 3"/>
            <p:cNvSpPr>
              <a:spLocks noChangeArrowheads="1"/>
            </p:cNvSpPr>
            <p:nvPr/>
          </p:nvSpPr>
          <p:spPr bwMode="auto">
            <a:xfrm>
              <a:off x="42" y="89"/>
              <a:ext cx="5676" cy="4142"/>
            </a:xfrm>
            <a:prstGeom prst="rect">
              <a:avLst/>
            </a:prstGeom>
            <a:solidFill>
              <a:srgbClr val="FFFB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vi-VN" sz="3200"/>
            </a:p>
          </p:txBody>
        </p:sp>
        <p:sp>
          <p:nvSpPr>
            <p:cNvPr id="148484" name="Rectangle 4"/>
            <p:cNvSpPr>
              <a:spLocks noChangeArrowheads="1"/>
            </p:cNvSpPr>
            <p:nvPr/>
          </p:nvSpPr>
          <p:spPr bwMode="auto">
            <a:xfrm>
              <a:off x="42" y="51"/>
              <a:ext cx="5676" cy="4142"/>
            </a:xfrm>
            <a:prstGeom prst="rect">
              <a:avLst/>
            </a:prstGeom>
            <a:noFill/>
            <a:ln w="12700">
              <a:solidFill>
                <a:srgbClr val="1F1A17"/>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485" name="Freeform 5"/>
            <p:cNvSpPr>
              <a:spLocks/>
            </p:cNvSpPr>
            <p:nvPr/>
          </p:nvSpPr>
          <p:spPr bwMode="auto">
            <a:xfrm>
              <a:off x="1763" y="42"/>
              <a:ext cx="3693" cy="2000"/>
            </a:xfrm>
            <a:custGeom>
              <a:avLst/>
              <a:gdLst>
                <a:gd name="T0" fmla="*/ 25 w 3693"/>
                <a:gd name="T1" fmla="*/ 144 h 2000"/>
                <a:gd name="T2" fmla="*/ 8 w 3693"/>
                <a:gd name="T3" fmla="*/ 270 h 2000"/>
                <a:gd name="T4" fmla="*/ 75 w 3693"/>
                <a:gd name="T5" fmla="*/ 346 h 2000"/>
                <a:gd name="T6" fmla="*/ 118 w 3693"/>
                <a:gd name="T7" fmla="*/ 456 h 2000"/>
                <a:gd name="T8" fmla="*/ 194 w 3693"/>
                <a:gd name="T9" fmla="*/ 515 h 2000"/>
                <a:gd name="T10" fmla="*/ 261 w 3693"/>
                <a:gd name="T11" fmla="*/ 599 h 2000"/>
                <a:gd name="T12" fmla="*/ 261 w 3693"/>
                <a:gd name="T13" fmla="*/ 692 h 2000"/>
                <a:gd name="T14" fmla="*/ 438 w 3693"/>
                <a:gd name="T15" fmla="*/ 776 h 2000"/>
                <a:gd name="T16" fmla="*/ 556 w 3693"/>
                <a:gd name="T17" fmla="*/ 962 h 2000"/>
                <a:gd name="T18" fmla="*/ 573 w 3693"/>
                <a:gd name="T19" fmla="*/ 1148 h 2000"/>
                <a:gd name="T20" fmla="*/ 615 w 3693"/>
                <a:gd name="T21" fmla="*/ 1249 h 2000"/>
                <a:gd name="T22" fmla="*/ 700 w 3693"/>
                <a:gd name="T23" fmla="*/ 1291 h 2000"/>
                <a:gd name="T24" fmla="*/ 733 w 3693"/>
                <a:gd name="T25" fmla="*/ 1316 h 2000"/>
                <a:gd name="T26" fmla="*/ 775 w 3693"/>
                <a:gd name="T27" fmla="*/ 1291 h 2000"/>
                <a:gd name="T28" fmla="*/ 860 w 3693"/>
                <a:gd name="T29" fmla="*/ 1316 h 2000"/>
                <a:gd name="T30" fmla="*/ 1071 w 3693"/>
                <a:gd name="T31" fmla="*/ 1392 h 2000"/>
                <a:gd name="T32" fmla="*/ 1189 w 3693"/>
                <a:gd name="T33" fmla="*/ 1417 h 2000"/>
                <a:gd name="T34" fmla="*/ 1256 w 3693"/>
                <a:gd name="T35" fmla="*/ 1316 h 2000"/>
                <a:gd name="T36" fmla="*/ 1400 w 3693"/>
                <a:gd name="T37" fmla="*/ 1240 h 2000"/>
                <a:gd name="T38" fmla="*/ 1627 w 3693"/>
                <a:gd name="T39" fmla="*/ 1249 h 2000"/>
                <a:gd name="T40" fmla="*/ 1855 w 3693"/>
                <a:gd name="T41" fmla="*/ 1325 h 2000"/>
                <a:gd name="T42" fmla="*/ 1981 w 3693"/>
                <a:gd name="T43" fmla="*/ 1409 h 2000"/>
                <a:gd name="T44" fmla="*/ 2032 w 3693"/>
                <a:gd name="T45" fmla="*/ 1519 h 2000"/>
                <a:gd name="T46" fmla="*/ 2091 w 3693"/>
                <a:gd name="T47" fmla="*/ 1620 h 2000"/>
                <a:gd name="T48" fmla="*/ 2150 w 3693"/>
                <a:gd name="T49" fmla="*/ 1637 h 2000"/>
                <a:gd name="T50" fmla="*/ 2243 w 3693"/>
                <a:gd name="T51" fmla="*/ 1561 h 2000"/>
                <a:gd name="T52" fmla="*/ 2319 w 3693"/>
                <a:gd name="T53" fmla="*/ 1561 h 2000"/>
                <a:gd name="T54" fmla="*/ 2336 w 3693"/>
                <a:gd name="T55" fmla="*/ 1645 h 2000"/>
                <a:gd name="T56" fmla="*/ 2386 w 3693"/>
                <a:gd name="T57" fmla="*/ 1713 h 2000"/>
                <a:gd name="T58" fmla="*/ 2454 w 3693"/>
                <a:gd name="T59" fmla="*/ 1730 h 2000"/>
                <a:gd name="T60" fmla="*/ 2538 w 3693"/>
                <a:gd name="T61" fmla="*/ 1713 h 2000"/>
                <a:gd name="T62" fmla="*/ 2589 w 3693"/>
                <a:gd name="T63" fmla="*/ 1738 h 2000"/>
                <a:gd name="T64" fmla="*/ 2648 w 3693"/>
                <a:gd name="T65" fmla="*/ 1848 h 2000"/>
                <a:gd name="T66" fmla="*/ 2783 w 3693"/>
                <a:gd name="T67" fmla="*/ 1898 h 2000"/>
                <a:gd name="T68" fmla="*/ 2833 w 3693"/>
                <a:gd name="T69" fmla="*/ 1839 h 2000"/>
                <a:gd name="T70" fmla="*/ 2875 w 3693"/>
                <a:gd name="T71" fmla="*/ 1797 h 2000"/>
                <a:gd name="T72" fmla="*/ 2951 w 3693"/>
                <a:gd name="T73" fmla="*/ 1865 h 2000"/>
                <a:gd name="T74" fmla="*/ 2951 w 3693"/>
                <a:gd name="T75" fmla="*/ 1949 h 2000"/>
                <a:gd name="T76" fmla="*/ 2985 w 3693"/>
                <a:gd name="T77" fmla="*/ 1983 h 2000"/>
                <a:gd name="T78" fmla="*/ 2985 w 3693"/>
                <a:gd name="T79" fmla="*/ 1991 h 2000"/>
                <a:gd name="T80" fmla="*/ 3103 w 3693"/>
                <a:gd name="T81" fmla="*/ 2000 h 2000"/>
                <a:gd name="T82" fmla="*/ 3120 w 3693"/>
                <a:gd name="T83" fmla="*/ 1991 h 2000"/>
                <a:gd name="T84" fmla="*/ 3128 w 3693"/>
                <a:gd name="T85" fmla="*/ 1983 h 2000"/>
                <a:gd name="T86" fmla="*/ 3154 w 3693"/>
                <a:gd name="T87" fmla="*/ 1983 h 2000"/>
                <a:gd name="T88" fmla="*/ 3171 w 3693"/>
                <a:gd name="T89" fmla="*/ 1949 h 2000"/>
                <a:gd name="T90" fmla="*/ 3162 w 3693"/>
                <a:gd name="T91" fmla="*/ 1932 h 2000"/>
                <a:gd name="T92" fmla="*/ 3145 w 3693"/>
                <a:gd name="T93" fmla="*/ 1915 h 2000"/>
                <a:gd name="T94" fmla="*/ 3128 w 3693"/>
                <a:gd name="T95" fmla="*/ 1890 h 2000"/>
                <a:gd name="T96" fmla="*/ 3086 w 3693"/>
                <a:gd name="T97" fmla="*/ 1806 h 2000"/>
                <a:gd name="T98" fmla="*/ 3078 w 3693"/>
                <a:gd name="T99" fmla="*/ 1578 h 2000"/>
                <a:gd name="T100" fmla="*/ 3137 w 3693"/>
                <a:gd name="T101" fmla="*/ 1561 h 2000"/>
                <a:gd name="T102" fmla="*/ 3171 w 3693"/>
                <a:gd name="T103" fmla="*/ 1595 h 2000"/>
                <a:gd name="T104" fmla="*/ 3187 w 3693"/>
                <a:gd name="T105" fmla="*/ 1628 h 2000"/>
                <a:gd name="T106" fmla="*/ 3280 w 3693"/>
                <a:gd name="T107" fmla="*/ 1595 h 2000"/>
                <a:gd name="T108" fmla="*/ 3415 w 3693"/>
                <a:gd name="T109" fmla="*/ 1578 h 2000"/>
                <a:gd name="T110" fmla="*/ 3449 w 3693"/>
                <a:gd name="T111" fmla="*/ 1544 h 2000"/>
                <a:gd name="T112" fmla="*/ 3466 w 3693"/>
                <a:gd name="T113" fmla="*/ 1477 h 2000"/>
                <a:gd name="T114" fmla="*/ 3558 w 3693"/>
                <a:gd name="T115" fmla="*/ 1477 h 2000"/>
                <a:gd name="T116" fmla="*/ 3660 w 3693"/>
                <a:gd name="T117" fmla="*/ 1426 h 2000"/>
                <a:gd name="T118" fmla="*/ 3693 w 3693"/>
                <a:gd name="T119" fmla="*/ 1325 h 2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93" h="2000">
                  <a:moveTo>
                    <a:pt x="84" y="0"/>
                  </a:moveTo>
                  <a:lnTo>
                    <a:pt x="50" y="85"/>
                  </a:lnTo>
                  <a:lnTo>
                    <a:pt x="25" y="144"/>
                  </a:lnTo>
                  <a:lnTo>
                    <a:pt x="0" y="194"/>
                  </a:lnTo>
                  <a:lnTo>
                    <a:pt x="0" y="245"/>
                  </a:lnTo>
                  <a:lnTo>
                    <a:pt x="8" y="270"/>
                  </a:lnTo>
                  <a:lnTo>
                    <a:pt x="25" y="295"/>
                  </a:lnTo>
                  <a:lnTo>
                    <a:pt x="42" y="321"/>
                  </a:lnTo>
                  <a:lnTo>
                    <a:pt x="75" y="346"/>
                  </a:lnTo>
                  <a:lnTo>
                    <a:pt x="92" y="388"/>
                  </a:lnTo>
                  <a:lnTo>
                    <a:pt x="101" y="439"/>
                  </a:lnTo>
                  <a:lnTo>
                    <a:pt x="118" y="456"/>
                  </a:lnTo>
                  <a:lnTo>
                    <a:pt x="135" y="473"/>
                  </a:lnTo>
                  <a:lnTo>
                    <a:pt x="168" y="489"/>
                  </a:lnTo>
                  <a:lnTo>
                    <a:pt x="194" y="515"/>
                  </a:lnTo>
                  <a:lnTo>
                    <a:pt x="219" y="532"/>
                  </a:lnTo>
                  <a:lnTo>
                    <a:pt x="236" y="565"/>
                  </a:lnTo>
                  <a:lnTo>
                    <a:pt x="261" y="599"/>
                  </a:lnTo>
                  <a:lnTo>
                    <a:pt x="261" y="633"/>
                  </a:lnTo>
                  <a:lnTo>
                    <a:pt x="269" y="667"/>
                  </a:lnTo>
                  <a:lnTo>
                    <a:pt x="261" y="692"/>
                  </a:lnTo>
                  <a:lnTo>
                    <a:pt x="286" y="692"/>
                  </a:lnTo>
                  <a:lnTo>
                    <a:pt x="379" y="726"/>
                  </a:lnTo>
                  <a:lnTo>
                    <a:pt x="438" y="776"/>
                  </a:lnTo>
                  <a:lnTo>
                    <a:pt x="514" y="861"/>
                  </a:lnTo>
                  <a:lnTo>
                    <a:pt x="548" y="911"/>
                  </a:lnTo>
                  <a:lnTo>
                    <a:pt x="556" y="962"/>
                  </a:lnTo>
                  <a:lnTo>
                    <a:pt x="565" y="1021"/>
                  </a:lnTo>
                  <a:lnTo>
                    <a:pt x="565" y="1063"/>
                  </a:lnTo>
                  <a:lnTo>
                    <a:pt x="573" y="1148"/>
                  </a:lnTo>
                  <a:lnTo>
                    <a:pt x="581" y="1215"/>
                  </a:lnTo>
                  <a:lnTo>
                    <a:pt x="598" y="1240"/>
                  </a:lnTo>
                  <a:lnTo>
                    <a:pt x="615" y="1249"/>
                  </a:lnTo>
                  <a:lnTo>
                    <a:pt x="641" y="1266"/>
                  </a:lnTo>
                  <a:lnTo>
                    <a:pt x="666" y="1274"/>
                  </a:lnTo>
                  <a:lnTo>
                    <a:pt x="700" y="1291"/>
                  </a:lnTo>
                  <a:lnTo>
                    <a:pt x="716" y="1308"/>
                  </a:lnTo>
                  <a:lnTo>
                    <a:pt x="725" y="1316"/>
                  </a:lnTo>
                  <a:lnTo>
                    <a:pt x="733" y="1316"/>
                  </a:lnTo>
                  <a:lnTo>
                    <a:pt x="742" y="1316"/>
                  </a:lnTo>
                  <a:lnTo>
                    <a:pt x="750" y="1308"/>
                  </a:lnTo>
                  <a:lnTo>
                    <a:pt x="775" y="1291"/>
                  </a:lnTo>
                  <a:lnTo>
                    <a:pt x="801" y="1291"/>
                  </a:lnTo>
                  <a:lnTo>
                    <a:pt x="826" y="1299"/>
                  </a:lnTo>
                  <a:lnTo>
                    <a:pt x="860" y="1316"/>
                  </a:lnTo>
                  <a:lnTo>
                    <a:pt x="927" y="1350"/>
                  </a:lnTo>
                  <a:lnTo>
                    <a:pt x="1003" y="1375"/>
                  </a:lnTo>
                  <a:lnTo>
                    <a:pt x="1071" y="1392"/>
                  </a:lnTo>
                  <a:lnTo>
                    <a:pt x="1155" y="1417"/>
                  </a:lnTo>
                  <a:lnTo>
                    <a:pt x="1172" y="1426"/>
                  </a:lnTo>
                  <a:lnTo>
                    <a:pt x="1189" y="1417"/>
                  </a:lnTo>
                  <a:lnTo>
                    <a:pt x="1197" y="1401"/>
                  </a:lnTo>
                  <a:lnTo>
                    <a:pt x="1206" y="1392"/>
                  </a:lnTo>
                  <a:lnTo>
                    <a:pt x="1256" y="1316"/>
                  </a:lnTo>
                  <a:lnTo>
                    <a:pt x="1315" y="1257"/>
                  </a:lnTo>
                  <a:lnTo>
                    <a:pt x="1357" y="1249"/>
                  </a:lnTo>
                  <a:lnTo>
                    <a:pt x="1400" y="1240"/>
                  </a:lnTo>
                  <a:lnTo>
                    <a:pt x="1450" y="1232"/>
                  </a:lnTo>
                  <a:lnTo>
                    <a:pt x="1509" y="1232"/>
                  </a:lnTo>
                  <a:lnTo>
                    <a:pt x="1627" y="1249"/>
                  </a:lnTo>
                  <a:lnTo>
                    <a:pt x="1745" y="1274"/>
                  </a:lnTo>
                  <a:lnTo>
                    <a:pt x="1804" y="1299"/>
                  </a:lnTo>
                  <a:lnTo>
                    <a:pt x="1855" y="1325"/>
                  </a:lnTo>
                  <a:lnTo>
                    <a:pt x="1906" y="1350"/>
                  </a:lnTo>
                  <a:lnTo>
                    <a:pt x="1948" y="1375"/>
                  </a:lnTo>
                  <a:lnTo>
                    <a:pt x="1981" y="1409"/>
                  </a:lnTo>
                  <a:lnTo>
                    <a:pt x="2007" y="1443"/>
                  </a:lnTo>
                  <a:lnTo>
                    <a:pt x="2024" y="1485"/>
                  </a:lnTo>
                  <a:lnTo>
                    <a:pt x="2032" y="1519"/>
                  </a:lnTo>
                  <a:lnTo>
                    <a:pt x="2057" y="1561"/>
                  </a:lnTo>
                  <a:lnTo>
                    <a:pt x="2074" y="1603"/>
                  </a:lnTo>
                  <a:lnTo>
                    <a:pt x="2091" y="1620"/>
                  </a:lnTo>
                  <a:lnTo>
                    <a:pt x="2108" y="1637"/>
                  </a:lnTo>
                  <a:lnTo>
                    <a:pt x="2133" y="1637"/>
                  </a:lnTo>
                  <a:lnTo>
                    <a:pt x="2150" y="1637"/>
                  </a:lnTo>
                  <a:lnTo>
                    <a:pt x="2192" y="1612"/>
                  </a:lnTo>
                  <a:lnTo>
                    <a:pt x="2226" y="1578"/>
                  </a:lnTo>
                  <a:lnTo>
                    <a:pt x="2243" y="1561"/>
                  </a:lnTo>
                  <a:lnTo>
                    <a:pt x="2268" y="1552"/>
                  </a:lnTo>
                  <a:lnTo>
                    <a:pt x="2293" y="1552"/>
                  </a:lnTo>
                  <a:lnTo>
                    <a:pt x="2319" y="1561"/>
                  </a:lnTo>
                  <a:lnTo>
                    <a:pt x="2327" y="1578"/>
                  </a:lnTo>
                  <a:lnTo>
                    <a:pt x="2336" y="1603"/>
                  </a:lnTo>
                  <a:lnTo>
                    <a:pt x="2336" y="1645"/>
                  </a:lnTo>
                  <a:lnTo>
                    <a:pt x="2352" y="1687"/>
                  </a:lnTo>
                  <a:lnTo>
                    <a:pt x="2369" y="1704"/>
                  </a:lnTo>
                  <a:lnTo>
                    <a:pt x="2386" y="1713"/>
                  </a:lnTo>
                  <a:lnTo>
                    <a:pt x="2403" y="1730"/>
                  </a:lnTo>
                  <a:lnTo>
                    <a:pt x="2420" y="1730"/>
                  </a:lnTo>
                  <a:lnTo>
                    <a:pt x="2454" y="1730"/>
                  </a:lnTo>
                  <a:lnTo>
                    <a:pt x="2504" y="1730"/>
                  </a:lnTo>
                  <a:lnTo>
                    <a:pt x="2521" y="1721"/>
                  </a:lnTo>
                  <a:lnTo>
                    <a:pt x="2538" y="1713"/>
                  </a:lnTo>
                  <a:lnTo>
                    <a:pt x="2546" y="1704"/>
                  </a:lnTo>
                  <a:lnTo>
                    <a:pt x="2555" y="1696"/>
                  </a:lnTo>
                  <a:lnTo>
                    <a:pt x="2589" y="1738"/>
                  </a:lnTo>
                  <a:lnTo>
                    <a:pt x="2605" y="1780"/>
                  </a:lnTo>
                  <a:lnTo>
                    <a:pt x="2631" y="1822"/>
                  </a:lnTo>
                  <a:lnTo>
                    <a:pt x="2648" y="1848"/>
                  </a:lnTo>
                  <a:lnTo>
                    <a:pt x="2681" y="1865"/>
                  </a:lnTo>
                  <a:lnTo>
                    <a:pt x="2732" y="1881"/>
                  </a:lnTo>
                  <a:lnTo>
                    <a:pt x="2783" y="1898"/>
                  </a:lnTo>
                  <a:lnTo>
                    <a:pt x="2850" y="1907"/>
                  </a:lnTo>
                  <a:lnTo>
                    <a:pt x="2842" y="1890"/>
                  </a:lnTo>
                  <a:lnTo>
                    <a:pt x="2833" y="1839"/>
                  </a:lnTo>
                  <a:lnTo>
                    <a:pt x="2833" y="1822"/>
                  </a:lnTo>
                  <a:lnTo>
                    <a:pt x="2850" y="1806"/>
                  </a:lnTo>
                  <a:lnTo>
                    <a:pt x="2875" y="1797"/>
                  </a:lnTo>
                  <a:lnTo>
                    <a:pt x="2926" y="1806"/>
                  </a:lnTo>
                  <a:lnTo>
                    <a:pt x="2943" y="1822"/>
                  </a:lnTo>
                  <a:lnTo>
                    <a:pt x="2951" y="1865"/>
                  </a:lnTo>
                  <a:lnTo>
                    <a:pt x="2951" y="1898"/>
                  </a:lnTo>
                  <a:lnTo>
                    <a:pt x="2951" y="1924"/>
                  </a:lnTo>
                  <a:lnTo>
                    <a:pt x="2951" y="1949"/>
                  </a:lnTo>
                  <a:lnTo>
                    <a:pt x="2951" y="1966"/>
                  </a:lnTo>
                  <a:lnTo>
                    <a:pt x="2968" y="1974"/>
                  </a:lnTo>
                  <a:lnTo>
                    <a:pt x="2985" y="1983"/>
                  </a:lnTo>
                  <a:lnTo>
                    <a:pt x="2985" y="1991"/>
                  </a:lnTo>
                  <a:lnTo>
                    <a:pt x="2985" y="1991"/>
                  </a:lnTo>
                  <a:lnTo>
                    <a:pt x="2985" y="1991"/>
                  </a:lnTo>
                  <a:lnTo>
                    <a:pt x="2993" y="1991"/>
                  </a:lnTo>
                  <a:lnTo>
                    <a:pt x="3052" y="1991"/>
                  </a:lnTo>
                  <a:lnTo>
                    <a:pt x="3103" y="2000"/>
                  </a:lnTo>
                  <a:lnTo>
                    <a:pt x="3111" y="2000"/>
                  </a:lnTo>
                  <a:lnTo>
                    <a:pt x="3120" y="1991"/>
                  </a:lnTo>
                  <a:lnTo>
                    <a:pt x="3120" y="1991"/>
                  </a:lnTo>
                  <a:lnTo>
                    <a:pt x="3128" y="1991"/>
                  </a:lnTo>
                  <a:lnTo>
                    <a:pt x="3128" y="1991"/>
                  </a:lnTo>
                  <a:lnTo>
                    <a:pt x="3128" y="1983"/>
                  </a:lnTo>
                  <a:lnTo>
                    <a:pt x="3137" y="1983"/>
                  </a:lnTo>
                  <a:lnTo>
                    <a:pt x="3145" y="1983"/>
                  </a:lnTo>
                  <a:lnTo>
                    <a:pt x="3154" y="1983"/>
                  </a:lnTo>
                  <a:lnTo>
                    <a:pt x="3162" y="1974"/>
                  </a:lnTo>
                  <a:lnTo>
                    <a:pt x="3179" y="1957"/>
                  </a:lnTo>
                  <a:lnTo>
                    <a:pt x="3171" y="1949"/>
                  </a:lnTo>
                  <a:lnTo>
                    <a:pt x="3171" y="1941"/>
                  </a:lnTo>
                  <a:lnTo>
                    <a:pt x="3171" y="1941"/>
                  </a:lnTo>
                  <a:lnTo>
                    <a:pt x="3162" y="1932"/>
                  </a:lnTo>
                  <a:lnTo>
                    <a:pt x="3162" y="1924"/>
                  </a:lnTo>
                  <a:lnTo>
                    <a:pt x="3154" y="1915"/>
                  </a:lnTo>
                  <a:lnTo>
                    <a:pt x="3145" y="1915"/>
                  </a:lnTo>
                  <a:lnTo>
                    <a:pt x="3145" y="1907"/>
                  </a:lnTo>
                  <a:lnTo>
                    <a:pt x="3137" y="1898"/>
                  </a:lnTo>
                  <a:lnTo>
                    <a:pt x="3128" y="1890"/>
                  </a:lnTo>
                  <a:lnTo>
                    <a:pt x="3120" y="1881"/>
                  </a:lnTo>
                  <a:lnTo>
                    <a:pt x="3103" y="1848"/>
                  </a:lnTo>
                  <a:lnTo>
                    <a:pt x="3086" y="1806"/>
                  </a:lnTo>
                  <a:lnTo>
                    <a:pt x="3086" y="1696"/>
                  </a:lnTo>
                  <a:lnTo>
                    <a:pt x="3078" y="1586"/>
                  </a:lnTo>
                  <a:lnTo>
                    <a:pt x="3078" y="1578"/>
                  </a:lnTo>
                  <a:lnTo>
                    <a:pt x="3078" y="1569"/>
                  </a:lnTo>
                  <a:lnTo>
                    <a:pt x="3103" y="1561"/>
                  </a:lnTo>
                  <a:lnTo>
                    <a:pt x="3137" y="1561"/>
                  </a:lnTo>
                  <a:lnTo>
                    <a:pt x="3154" y="1569"/>
                  </a:lnTo>
                  <a:lnTo>
                    <a:pt x="3162" y="1578"/>
                  </a:lnTo>
                  <a:lnTo>
                    <a:pt x="3171" y="1595"/>
                  </a:lnTo>
                  <a:lnTo>
                    <a:pt x="3171" y="1603"/>
                  </a:lnTo>
                  <a:lnTo>
                    <a:pt x="3179" y="1620"/>
                  </a:lnTo>
                  <a:lnTo>
                    <a:pt x="3187" y="1628"/>
                  </a:lnTo>
                  <a:lnTo>
                    <a:pt x="3204" y="1637"/>
                  </a:lnTo>
                  <a:lnTo>
                    <a:pt x="3221" y="1637"/>
                  </a:lnTo>
                  <a:lnTo>
                    <a:pt x="3280" y="1595"/>
                  </a:lnTo>
                  <a:lnTo>
                    <a:pt x="3331" y="1569"/>
                  </a:lnTo>
                  <a:lnTo>
                    <a:pt x="3373" y="1578"/>
                  </a:lnTo>
                  <a:lnTo>
                    <a:pt x="3415" y="1578"/>
                  </a:lnTo>
                  <a:lnTo>
                    <a:pt x="3432" y="1569"/>
                  </a:lnTo>
                  <a:lnTo>
                    <a:pt x="3440" y="1561"/>
                  </a:lnTo>
                  <a:lnTo>
                    <a:pt x="3449" y="1544"/>
                  </a:lnTo>
                  <a:lnTo>
                    <a:pt x="3449" y="1510"/>
                  </a:lnTo>
                  <a:lnTo>
                    <a:pt x="3449" y="1493"/>
                  </a:lnTo>
                  <a:lnTo>
                    <a:pt x="3466" y="1477"/>
                  </a:lnTo>
                  <a:lnTo>
                    <a:pt x="3483" y="1477"/>
                  </a:lnTo>
                  <a:lnTo>
                    <a:pt x="3508" y="1477"/>
                  </a:lnTo>
                  <a:lnTo>
                    <a:pt x="3558" y="1477"/>
                  </a:lnTo>
                  <a:lnTo>
                    <a:pt x="3601" y="1468"/>
                  </a:lnTo>
                  <a:lnTo>
                    <a:pt x="3634" y="1451"/>
                  </a:lnTo>
                  <a:lnTo>
                    <a:pt x="3660" y="1426"/>
                  </a:lnTo>
                  <a:lnTo>
                    <a:pt x="3677" y="1401"/>
                  </a:lnTo>
                  <a:lnTo>
                    <a:pt x="3693" y="1367"/>
                  </a:lnTo>
                  <a:lnTo>
                    <a:pt x="3693" y="1325"/>
                  </a:lnTo>
                  <a:lnTo>
                    <a:pt x="3693" y="1282"/>
                  </a:lnTo>
                </a:path>
              </a:pathLst>
            </a:custGeom>
            <a:noFill/>
            <a:ln w="12700">
              <a:solidFill>
                <a:srgbClr val="0093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486" name="Freeform 6"/>
            <p:cNvSpPr>
              <a:spLocks noEditPoints="1"/>
            </p:cNvSpPr>
            <p:nvPr/>
          </p:nvSpPr>
          <p:spPr bwMode="auto">
            <a:xfrm>
              <a:off x="4605" y="1999"/>
              <a:ext cx="219" cy="1241"/>
            </a:xfrm>
            <a:custGeom>
              <a:avLst/>
              <a:gdLst>
                <a:gd name="T0" fmla="*/ 101 w 219"/>
                <a:gd name="T1" fmla="*/ 68 h 1241"/>
                <a:gd name="T2" fmla="*/ 118 w 219"/>
                <a:gd name="T3" fmla="*/ 169 h 1241"/>
                <a:gd name="T4" fmla="*/ 76 w 219"/>
                <a:gd name="T5" fmla="*/ 178 h 1241"/>
                <a:gd name="T6" fmla="*/ 67 w 219"/>
                <a:gd name="T7" fmla="*/ 59 h 1241"/>
                <a:gd name="T8" fmla="*/ 143 w 219"/>
                <a:gd name="T9" fmla="*/ 26 h 1241"/>
                <a:gd name="T10" fmla="*/ 126 w 219"/>
                <a:gd name="T11" fmla="*/ 220 h 1241"/>
                <a:gd name="T12" fmla="*/ 168 w 219"/>
                <a:gd name="T13" fmla="*/ 253 h 1241"/>
                <a:gd name="T14" fmla="*/ 135 w 219"/>
                <a:gd name="T15" fmla="*/ 270 h 1241"/>
                <a:gd name="T16" fmla="*/ 151 w 219"/>
                <a:gd name="T17" fmla="*/ 304 h 1241"/>
                <a:gd name="T18" fmla="*/ 151 w 219"/>
                <a:gd name="T19" fmla="*/ 304 h 1241"/>
                <a:gd name="T20" fmla="*/ 185 w 219"/>
                <a:gd name="T21" fmla="*/ 304 h 1241"/>
                <a:gd name="T22" fmla="*/ 151 w 219"/>
                <a:gd name="T23" fmla="*/ 304 h 1241"/>
                <a:gd name="T24" fmla="*/ 185 w 219"/>
                <a:gd name="T25" fmla="*/ 304 h 1241"/>
                <a:gd name="T26" fmla="*/ 185 w 219"/>
                <a:gd name="T27" fmla="*/ 304 h 1241"/>
                <a:gd name="T28" fmla="*/ 219 w 219"/>
                <a:gd name="T29" fmla="*/ 481 h 1241"/>
                <a:gd name="T30" fmla="*/ 185 w 219"/>
                <a:gd name="T31" fmla="*/ 582 h 1241"/>
                <a:gd name="T32" fmla="*/ 185 w 219"/>
                <a:gd name="T33" fmla="*/ 507 h 1241"/>
                <a:gd name="T34" fmla="*/ 168 w 219"/>
                <a:gd name="T35" fmla="*/ 372 h 1241"/>
                <a:gd name="T36" fmla="*/ 185 w 219"/>
                <a:gd name="T37" fmla="*/ 582 h 1241"/>
                <a:gd name="T38" fmla="*/ 92 w 219"/>
                <a:gd name="T39" fmla="*/ 608 h 1241"/>
                <a:gd name="T40" fmla="*/ 185 w 219"/>
                <a:gd name="T41" fmla="*/ 582 h 1241"/>
                <a:gd name="T42" fmla="*/ 50 w 219"/>
                <a:gd name="T43" fmla="*/ 684 h 1241"/>
                <a:gd name="T44" fmla="*/ 92 w 219"/>
                <a:gd name="T45" fmla="*/ 608 h 1241"/>
                <a:gd name="T46" fmla="*/ 50 w 219"/>
                <a:gd name="T47" fmla="*/ 684 h 1241"/>
                <a:gd name="T48" fmla="*/ 25 w 219"/>
                <a:gd name="T49" fmla="*/ 658 h 1241"/>
                <a:gd name="T50" fmla="*/ 50 w 219"/>
                <a:gd name="T51" fmla="*/ 684 h 1241"/>
                <a:gd name="T52" fmla="*/ 50 w 219"/>
                <a:gd name="T53" fmla="*/ 684 h 1241"/>
                <a:gd name="T54" fmla="*/ 42 w 219"/>
                <a:gd name="T55" fmla="*/ 692 h 1241"/>
                <a:gd name="T56" fmla="*/ 16 w 219"/>
                <a:gd name="T57" fmla="*/ 658 h 1241"/>
                <a:gd name="T58" fmla="*/ 42 w 219"/>
                <a:gd name="T59" fmla="*/ 709 h 1241"/>
                <a:gd name="T60" fmla="*/ 8 w 219"/>
                <a:gd name="T61" fmla="*/ 709 h 1241"/>
                <a:gd name="T62" fmla="*/ 42 w 219"/>
                <a:gd name="T63" fmla="*/ 734 h 1241"/>
                <a:gd name="T64" fmla="*/ 8 w 219"/>
                <a:gd name="T65" fmla="*/ 962 h 1241"/>
                <a:gd name="T66" fmla="*/ 42 w 219"/>
                <a:gd name="T67" fmla="*/ 734 h 1241"/>
                <a:gd name="T68" fmla="*/ 25 w 219"/>
                <a:gd name="T69" fmla="*/ 954 h 1241"/>
                <a:gd name="T70" fmla="*/ 42 w 219"/>
                <a:gd name="T71" fmla="*/ 954 h 1241"/>
                <a:gd name="T72" fmla="*/ 42 w 219"/>
                <a:gd name="T73" fmla="*/ 954 h 1241"/>
                <a:gd name="T74" fmla="*/ 25 w 219"/>
                <a:gd name="T75" fmla="*/ 954 h 1241"/>
                <a:gd name="T76" fmla="*/ 67 w 219"/>
                <a:gd name="T77" fmla="*/ 1004 h 1241"/>
                <a:gd name="T78" fmla="*/ 33 w 219"/>
                <a:gd name="T79" fmla="*/ 1021 h 1241"/>
                <a:gd name="T80" fmla="*/ 109 w 219"/>
                <a:gd name="T81" fmla="*/ 1089 h 1241"/>
                <a:gd name="T82" fmla="*/ 160 w 219"/>
                <a:gd name="T83" fmla="*/ 1215 h 1241"/>
                <a:gd name="T84" fmla="*/ 118 w 219"/>
                <a:gd name="T85" fmla="*/ 1181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9" h="1241">
                  <a:moveTo>
                    <a:pt x="143" y="26"/>
                  </a:moveTo>
                  <a:lnTo>
                    <a:pt x="118" y="51"/>
                  </a:lnTo>
                  <a:lnTo>
                    <a:pt x="101" y="68"/>
                  </a:lnTo>
                  <a:lnTo>
                    <a:pt x="101" y="93"/>
                  </a:lnTo>
                  <a:lnTo>
                    <a:pt x="101" y="119"/>
                  </a:lnTo>
                  <a:lnTo>
                    <a:pt x="118" y="169"/>
                  </a:lnTo>
                  <a:lnTo>
                    <a:pt x="143" y="211"/>
                  </a:lnTo>
                  <a:lnTo>
                    <a:pt x="109" y="237"/>
                  </a:lnTo>
                  <a:lnTo>
                    <a:pt x="76" y="178"/>
                  </a:lnTo>
                  <a:lnTo>
                    <a:pt x="59" y="119"/>
                  </a:lnTo>
                  <a:lnTo>
                    <a:pt x="59" y="85"/>
                  </a:lnTo>
                  <a:lnTo>
                    <a:pt x="67" y="59"/>
                  </a:lnTo>
                  <a:lnTo>
                    <a:pt x="84" y="26"/>
                  </a:lnTo>
                  <a:lnTo>
                    <a:pt x="118" y="0"/>
                  </a:lnTo>
                  <a:lnTo>
                    <a:pt x="143" y="26"/>
                  </a:lnTo>
                  <a:close/>
                  <a:moveTo>
                    <a:pt x="109" y="237"/>
                  </a:moveTo>
                  <a:lnTo>
                    <a:pt x="109" y="237"/>
                  </a:lnTo>
                  <a:lnTo>
                    <a:pt x="126" y="220"/>
                  </a:lnTo>
                  <a:lnTo>
                    <a:pt x="109" y="237"/>
                  </a:lnTo>
                  <a:close/>
                  <a:moveTo>
                    <a:pt x="143" y="211"/>
                  </a:moveTo>
                  <a:lnTo>
                    <a:pt x="168" y="253"/>
                  </a:lnTo>
                  <a:lnTo>
                    <a:pt x="185" y="296"/>
                  </a:lnTo>
                  <a:lnTo>
                    <a:pt x="151" y="304"/>
                  </a:lnTo>
                  <a:lnTo>
                    <a:pt x="135" y="270"/>
                  </a:lnTo>
                  <a:lnTo>
                    <a:pt x="109" y="237"/>
                  </a:lnTo>
                  <a:lnTo>
                    <a:pt x="143" y="211"/>
                  </a:lnTo>
                  <a:close/>
                  <a:moveTo>
                    <a:pt x="151" y="304"/>
                  </a:moveTo>
                  <a:lnTo>
                    <a:pt x="151" y="304"/>
                  </a:lnTo>
                  <a:lnTo>
                    <a:pt x="168" y="296"/>
                  </a:lnTo>
                  <a:lnTo>
                    <a:pt x="151" y="304"/>
                  </a:lnTo>
                  <a:close/>
                  <a:moveTo>
                    <a:pt x="185" y="296"/>
                  </a:moveTo>
                  <a:lnTo>
                    <a:pt x="185" y="296"/>
                  </a:lnTo>
                  <a:lnTo>
                    <a:pt x="185" y="304"/>
                  </a:lnTo>
                  <a:lnTo>
                    <a:pt x="151" y="313"/>
                  </a:lnTo>
                  <a:lnTo>
                    <a:pt x="151" y="304"/>
                  </a:lnTo>
                  <a:lnTo>
                    <a:pt x="151" y="304"/>
                  </a:lnTo>
                  <a:lnTo>
                    <a:pt x="185" y="296"/>
                  </a:lnTo>
                  <a:close/>
                  <a:moveTo>
                    <a:pt x="185" y="304"/>
                  </a:moveTo>
                  <a:lnTo>
                    <a:pt x="185" y="304"/>
                  </a:lnTo>
                  <a:lnTo>
                    <a:pt x="168" y="304"/>
                  </a:lnTo>
                  <a:lnTo>
                    <a:pt x="185" y="304"/>
                  </a:lnTo>
                  <a:close/>
                  <a:moveTo>
                    <a:pt x="185" y="304"/>
                  </a:moveTo>
                  <a:lnTo>
                    <a:pt x="202" y="363"/>
                  </a:lnTo>
                  <a:lnTo>
                    <a:pt x="219" y="448"/>
                  </a:lnTo>
                  <a:lnTo>
                    <a:pt x="219" y="481"/>
                  </a:lnTo>
                  <a:lnTo>
                    <a:pt x="219" y="523"/>
                  </a:lnTo>
                  <a:lnTo>
                    <a:pt x="202" y="557"/>
                  </a:lnTo>
                  <a:lnTo>
                    <a:pt x="185" y="582"/>
                  </a:lnTo>
                  <a:lnTo>
                    <a:pt x="160" y="557"/>
                  </a:lnTo>
                  <a:lnTo>
                    <a:pt x="177" y="532"/>
                  </a:lnTo>
                  <a:lnTo>
                    <a:pt x="185" y="507"/>
                  </a:lnTo>
                  <a:lnTo>
                    <a:pt x="185" y="473"/>
                  </a:lnTo>
                  <a:lnTo>
                    <a:pt x="185" y="439"/>
                  </a:lnTo>
                  <a:lnTo>
                    <a:pt x="168" y="372"/>
                  </a:lnTo>
                  <a:lnTo>
                    <a:pt x="151" y="313"/>
                  </a:lnTo>
                  <a:lnTo>
                    <a:pt x="185" y="304"/>
                  </a:lnTo>
                  <a:close/>
                  <a:moveTo>
                    <a:pt x="185" y="582"/>
                  </a:moveTo>
                  <a:lnTo>
                    <a:pt x="151" y="608"/>
                  </a:lnTo>
                  <a:lnTo>
                    <a:pt x="109" y="633"/>
                  </a:lnTo>
                  <a:lnTo>
                    <a:pt x="92" y="608"/>
                  </a:lnTo>
                  <a:lnTo>
                    <a:pt x="126" y="582"/>
                  </a:lnTo>
                  <a:lnTo>
                    <a:pt x="160" y="557"/>
                  </a:lnTo>
                  <a:lnTo>
                    <a:pt x="185" y="582"/>
                  </a:lnTo>
                  <a:close/>
                  <a:moveTo>
                    <a:pt x="109" y="633"/>
                  </a:moveTo>
                  <a:lnTo>
                    <a:pt x="76" y="658"/>
                  </a:lnTo>
                  <a:lnTo>
                    <a:pt x="50" y="684"/>
                  </a:lnTo>
                  <a:lnTo>
                    <a:pt x="25" y="658"/>
                  </a:lnTo>
                  <a:lnTo>
                    <a:pt x="59" y="633"/>
                  </a:lnTo>
                  <a:lnTo>
                    <a:pt x="92" y="608"/>
                  </a:lnTo>
                  <a:lnTo>
                    <a:pt x="109" y="633"/>
                  </a:lnTo>
                  <a:close/>
                  <a:moveTo>
                    <a:pt x="50" y="684"/>
                  </a:moveTo>
                  <a:lnTo>
                    <a:pt x="50" y="684"/>
                  </a:lnTo>
                  <a:lnTo>
                    <a:pt x="50" y="684"/>
                  </a:lnTo>
                  <a:lnTo>
                    <a:pt x="16" y="658"/>
                  </a:lnTo>
                  <a:lnTo>
                    <a:pt x="25" y="658"/>
                  </a:lnTo>
                  <a:lnTo>
                    <a:pt x="25" y="658"/>
                  </a:lnTo>
                  <a:lnTo>
                    <a:pt x="50" y="684"/>
                  </a:lnTo>
                  <a:close/>
                  <a:moveTo>
                    <a:pt x="50" y="684"/>
                  </a:moveTo>
                  <a:lnTo>
                    <a:pt x="50" y="684"/>
                  </a:lnTo>
                  <a:lnTo>
                    <a:pt x="33" y="675"/>
                  </a:lnTo>
                  <a:lnTo>
                    <a:pt x="50" y="684"/>
                  </a:lnTo>
                  <a:close/>
                  <a:moveTo>
                    <a:pt x="50" y="684"/>
                  </a:moveTo>
                  <a:lnTo>
                    <a:pt x="50" y="684"/>
                  </a:lnTo>
                  <a:lnTo>
                    <a:pt x="42" y="692"/>
                  </a:lnTo>
                  <a:lnTo>
                    <a:pt x="8" y="692"/>
                  </a:lnTo>
                  <a:lnTo>
                    <a:pt x="16" y="675"/>
                  </a:lnTo>
                  <a:lnTo>
                    <a:pt x="16" y="658"/>
                  </a:lnTo>
                  <a:lnTo>
                    <a:pt x="50" y="684"/>
                  </a:lnTo>
                  <a:close/>
                  <a:moveTo>
                    <a:pt x="42" y="692"/>
                  </a:moveTo>
                  <a:lnTo>
                    <a:pt x="42" y="709"/>
                  </a:lnTo>
                  <a:lnTo>
                    <a:pt x="42" y="734"/>
                  </a:lnTo>
                  <a:lnTo>
                    <a:pt x="8" y="726"/>
                  </a:lnTo>
                  <a:lnTo>
                    <a:pt x="8" y="709"/>
                  </a:lnTo>
                  <a:lnTo>
                    <a:pt x="8" y="692"/>
                  </a:lnTo>
                  <a:lnTo>
                    <a:pt x="42" y="692"/>
                  </a:lnTo>
                  <a:close/>
                  <a:moveTo>
                    <a:pt x="42" y="734"/>
                  </a:moveTo>
                  <a:lnTo>
                    <a:pt x="33" y="861"/>
                  </a:lnTo>
                  <a:lnTo>
                    <a:pt x="42" y="954"/>
                  </a:lnTo>
                  <a:lnTo>
                    <a:pt x="8" y="962"/>
                  </a:lnTo>
                  <a:lnTo>
                    <a:pt x="0" y="869"/>
                  </a:lnTo>
                  <a:lnTo>
                    <a:pt x="8" y="726"/>
                  </a:lnTo>
                  <a:lnTo>
                    <a:pt x="42" y="734"/>
                  </a:lnTo>
                  <a:close/>
                  <a:moveTo>
                    <a:pt x="42" y="954"/>
                  </a:moveTo>
                  <a:lnTo>
                    <a:pt x="42" y="954"/>
                  </a:lnTo>
                  <a:lnTo>
                    <a:pt x="25" y="954"/>
                  </a:lnTo>
                  <a:lnTo>
                    <a:pt x="42" y="954"/>
                  </a:lnTo>
                  <a:close/>
                  <a:moveTo>
                    <a:pt x="42" y="954"/>
                  </a:moveTo>
                  <a:lnTo>
                    <a:pt x="42" y="954"/>
                  </a:lnTo>
                  <a:lnTo>
                    <a:pt x="8" y="962"/>
                  </a:lnTo>
                  <a:lnTo>
                    <a:pt x="8" y="962"/>
                  </a:lnTo>
                  <a:lnTo>
                    <a:pt x="42" y="954"/>
                  </a:lnTo>
                  <a:close/>
                  <a:moveTo>
                    <a:pt x="8" y="962"/>
                  </a:moveTo>
                  <a:lnTo>
                    <a:pt x="8" y="962"/>
                  </a:lnTo>
                  <a:lnTo>
                    <a:pt x="25" y="954"/>
                  </a:lnTo>
                  <a:lnTo>
                    <a:pt x="8" y="962"/>
                  </a:lnTo>
                  <a:close/>
                  <a:moveTo>
                    <a:pt x="42" y="954"/>
                  </a:moveTo>
                  <a:lnTo>
                    <a:pt x="67" y="1004"/>
                  </a:lnTo>
                  <a:lnTo>
                    <a:pt x="109" y="1089"/>
                  </a:lnTo>
                  <a:lnTo>
                    <a:pt x="76" y="1106"/>
                  </a:lnTo>
                  <a:lnTo>
                    <a:pt x="33" y="1021"/>
                  </a:lnTo>
                  <a:lnTo>
                    <a:pt x="8" y="962"/>
                  </a:lnTo>
                  <a:lnTo>
                    <a:pt x="42" y="954"/>
                  </a:lnTo>
                  <a:close/>
                  <a:moveTo>
                    <a:pt x="109" y="1089"/>
                  </a:moveTo>
                  <a:lnTo>
                    <a:pt x="135" y="1139"/>
                  </a:lnTo>
                  <a:lnTo>
                    <a:pt x="151" y="1181"/>
                  </a:lnTo>
                  <a:lnTo>
                    <a:pt x="160" y="1215"/>
                  </a:lnTo>
                  <a:lnTo>
                    <a:pt x="160" y="1241"/>
                  </a:lnTo>
                  <a:lnTo>
                    <a:pt x="135" y="1215"/>
                  </a:lnTo>
                  <a:lnTo>
                    <a:pt x="118" y="1181"/>
                  </a:lnTo>
                  <a:lnTo>
                    <a:pt x="76" y="1106"/>
                  </a:lnTo>
                  <a:lnTo>
                    <a:pt x="109" y="1089"/>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487" name="Freeform 7"/>
            <p:cNvSpPr>
              <a:spLocks/>
            </p:cNvSpPr>
            <p:nvPr/>
          </p:nvSpPr>
          <p:spPr bwMode="auto">
            <a:xfrm>
              <a:off x="4630" y="2016"/>
              <a:ext cx="185" cy="1215"/>
            </a:xfrm>
            <a:custGeom>
              <a:avLst/>
              <a:gdLst>
                <a:gd name="T0" fmla="*/ 110 w 185"/>
                <a:gd name="T1" fmla="*/ 0 h 1215"/>
                <a:gd name="T2" fmla="*/ 76 w 185"/>
                <a:gd name="T3" fmla="*/ 34 h 1215"/>
                <a:gd name="T4" fmla="*/ 59 w 185"/>
                <a:gd name="T5" fmla="*/ 76 h 1215"/>
                <a:gd name="T6" fmla="*/ 59 w 185"/>
                <a:gd name="T7" fmla="*/ 110 h 1215"/>
                <a:gd name="T8" fmla="*/ 67 w 185"/>
                <a:gd name="T9" fmla="*/ 152 h 1215"/>
                <a:gd name="T10" fmla="*/ 110 w 185"/>
                <a:gd name="T11" fmla="*/ 220 h 1215"/>
                <a:gd name="T12" fmla="*/ 143 w 185"/>
                <a:gd name="T13" fmla="*/ 287 h 1215"/>
                <a:gd name="T14" fmla="*/ 169 w 185"/>
                <a:gd name="T15" fmla="*/ 346 h 1215"/>
                <a:gd name="T16" fmla="*/ 185 w 185"/>
                <a:gd name="T17" fmla="*/ 422 h 1215"/>
                <a:gd name="T18" fmla="*/ 185 w 185"/>
                <a:gd name="T19" fmla="*/ 464 h 1215"/>
                <a:gd name="T20" fmla="*/ 185 w 185"/>
                <a:gd name="T21" fmla="*/ 498 h 1215"/>
                <a:gd name="T22" fmla="*/ 169 w 185"/>
                <a:gd name="T23" fmla="*/ 532 h 1215"/>
                <a:gd name="T24" fmla="*/ 152 w 185"/>
                <a:gd name="T25" fmla="*/ 565 h 1215"/>
                <a:gd name="T26" fmla="*/ 84 w 185"/>
                <a:gd name="T27" fmla="*/ 608 h 1215"/>
                <a:gd name="T28" fmla="*/ 17 w 185"/>
                <a:gd name="T29" fmla="*/ 658 h 1215"/>
                <a:gd name="T30" fmla="*/ 8 w 185"/>
                <a:gd name="T31" fmla="*/ 709 h 1215"/>
                <a:gd name="T32" fmla="*/ 0 w 185"/>
                <a:gd name="T33" fmla="*/ 802 h 1215"/>
                <a:gd name="T34" fmla="*/ 0 w 185"/>
                <a:gd name="T35" fmla="*/ 895 h 1215"/>
                <a:gd name="T36" fmla="*/ 8 w 185"/>
                <a:gd name="T37" fmla="*/ 945 h 1215"/>
                <a:gd name="T38" fmla="*/ 34 w 185"/>
                <a:gd name="T39" fmla="*/ 1004 h 1215"/>
                <a:gd name="T40" fmla="*/ 76 w 185"/>
                <a:gd name="T41" fmla="*/ 1097 h 1215"/>
                <a:gd name="T42" fmla="*/ 118 w 185"/>
                <a:gd name="T43" fmla="*/ 1173 h 1215"/>
                <a:gd name="T44" fmla="*/ 126 w 185"/>
                <a:gd name="T45" fmla="*/ 1215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5" h="1215">
                  <a:moveTo>
                    <a:pt x="110" y="0"/>
                  </a:moveTo>
                  <a:lnTo>
                    <a:pt x="76" y="34"/>
                  </a:lnTo>
                  <a:lnTo>
                    <a:pt x="59" y="76"/>
                  </a:lnTo>
                  <a:lnTo>
                    <a:pt x="59" y="110"/>
                  </a:lnTo>
                  <a:lnTo>
                    <a:pt x="67" y="152"/>
                  </a:lnTo>
                  <a:lnTo>
                    <a:pt x="110" y="220"/>
                  </a:lnTo>
                  <a:lnTo>
                    <a:pt x="143" y="287"/>
                  </a:lnTo>
                  <a:lnTo>
                    <a:pt x="169" y="346"/>
                  </a:lnTo>
                  <a:lnTo>
                    <a:pt x="185" y="422"/>
                  </a:lnTo>
                  <a:lnTo>
                    <a:pt x="185" y="464"/>
                  </a:lnTo>
                  <a:lnTo>
                    <a:pt x="185" y="498"/>
                  </a:lnTo>
                  <a:lnTo>
                    <a:pt x="169" y="532"/>
                  </a:lnTo>
                  <a:lnTo>
                    <a:pt x="152" y="565"/>
                  </a:lnTo>
                  <a:lnTo>
                    <a:pt x="84" y="608"/>
                  </a:lnTo>
                  <a:lnTo>
                    <a:pt x="17" y="658"/>
                  </a:lnTo>
                  <a:lnTo>
                    <a:pt x="8" y="709"/>
                  </a:lnTo>
                  <a:lnTo>
                    <a:pt x="0" y="802"/>
                  </a:lnTo>
                  <a:lnTo>
                    <a:pt x="0" y="895"/>
                  </a:lnTo>
                  <a:lnTo>
                    <a:pt x="8" y="945"/>
                  </a:lnTo>
                  <a:lnTo>
                    <a:pt x="34" y="1004"/>
                  </a:lnTo>
                  <a:lnTo>
                    <a:pt x="76" y="1097"/>
                  </a:lnTo>
                  <a:lnTo>
                    <a:pt x="118" y="1173"/>
                  </a:lnTo>
                  <a:lnTo>
                    <a:pt x="126" y="1215"/>
                  </a:lnTo>
                </a:path>
              </a:pathLst>
            </a:custGeom>
            <a:noFill/>
            <a:ln w="26988">
              <a:solidFill>
                <a:srgbClr val="1D496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488" name="Freeform 8"/>
            <p:cNvSpPr>
              <a:spLocks/>
            </p:cNvSpPr>
            <p:nvPr/>
          </p:nvSpPr>
          <p:spPr bwMode="auto">
            <a:xfrm>
              <a:off x="84" y="2767"/>
              <a:ext cx="5592" cy="1384"/>
            </a:xfrm>
            <a:custGeom>
              <a:avLst/>
              <a:gdLst>
                <a:gd name="T0" fmla="*/ 608 w 5592"/>
                <a:gd name="T1" fmla="*/ 397 h 1384"/>
                <a:gd name="T2" fmla="*/ 1139 w 5592"/>
                <a:gd name="T3" fmla="*/ 422 h 1384"/>
                <a:gd name="T4" fmla="*/ 1620 w 5592"/>
                <a:gd name="T5" fmla="*/ 742 h 1384"/>
                <a:gd name="T6" fmla="*/ 1754 w 5592"/>
                <a:gd name="T7" fmla="*/ 700 h 1384"/>
                <a:gd name="T8" fmla="*/ 1822 w 5592"/>
                <a:gd name="T9" fmla="*/ 751 h 1384"/>
                <a:gd name="T10" fmla="*/ 1932 w 5592"/>
                <a:gd name="T11" fmla="*/ 532 h 1384"/>
                <a:gd name="T12" fmla="*/ 2370 w 5592"/>
                <a:gd name="T13" fmla="*/ 405 h 1384"/>
                <a:gd name="T14" fmla="*/ 2809 w 5592"/>
                <a:gd name="T15" fmla="*/ 430 h 1384"/>
                <a:gd name="T16" fmla="*/ 3180 w 5592"/>
                <a:gd name="T17" fmla="*/ 329 h 1384"/>
                <a:gd name="T18" fmla="*/ 3509 w 5592"/>
                <a:gd name="T19" fmla="*/ 127 h 1384"/>
                <a:gd name="T20" fmla="*/ 3795 w 5592"/>
                <a:gd name="T21" fmla="*/ 101 h 1384"/>
                <a:gd name="T22" fmla="*/ 4453 w 5592"/>
                <a:gd name="T23" fmla="*/ 110 h 1384"/>
                <a:gd name="T24" fmla="*/ 4740 w 5592"/>
                <a:gd name="T25" fmla="*/ 447 h 1384"/>
                <a:gd name="T26" fmla="*/ 5001 w 5592"/>
                <a:gd name="T27" fmla="*/ 287 h 1384"/>
                <a:gd name="T28" fmla="*/ 5524 w 5592"/>
                <a:gd name="T29" fmla="*/ 810 h 1384"/>
                <a:gd name="T30" fmla="*/ 5575 w 5592"/>
                <a:gd name="T31" fmla="*/ 565 h 1384"/>
                <a:gd name="T32" fmla="*/ 5549 w 5592"/>
                <a:gd name="T33" fmla="*/ 852 h 1384"/>
                <a:gd name="T34" fmla="*/ 5533 w 5592"/>
                <a:gd name="T35" fmla="*/ 953 h 1384"/>
                <a:gd name="T36" fmla="*/ 5558 w 5592"/>
                <a:gd name="T37" fmla="*/ 996 h 1384"/>
                <a:gd name="T38" fmla="*/ 5541 w 5592"/>
                <a:gd name="T39" fmla="*/ 1055 h 1384"/>
                <a:gd name="T40" fmla="*/ 5516 w 5592"/>
                <a:gd name="T41" fmla="*/ 903 h 1384"/>
                <a:gd name="T42" fmla="*/ 5128 w 5592"/>
                <a:gd name="T43" fmla="*/ 717 h 1384"/>
                <a:gd name="T44" fmla="*/ 5018 w 5592"/>
                <a:gd name="T45" fmla="*/ 346 h 1384"/>
                <a:gd name="T46" fmla="*/ 4782 w 5592"/>
                <a:gd name="T47" fmla="*/ 278 h 1384"/>
                <a:gd name="T48" fmla="*/ 4597 w 5592"/>
                <a:gd name="T49" fmla="*/ 624 h 1384"/>
                <a:gd name="T50" fmla="*/ 4394 w 5592"/>
                <a:gd name="T51" fmla="*/ 1046 h 1384"/>
                <a:gd name="T52" fmla="*/ 4529 w 5592"/>
                <a:gd name="T53" fmla="*/ 1249 h 1384"/>
                <a:gd name="T54" fmla="*/ 4369 w 5592"/>
                <a:gd name="T55" fmla="*/ 1190 h 1384"/>
                <a:gd name="T56" fmla="*/ 4537 w 5592"/>
                <a:gd name="T57" fmla="*/ 692 h 1384"/>
                <a:gd name="T58" fmla="*/ 4495 w 5592"/>
                <a:gd name="T59" fmla="*/ 262 h 1384"/>
                <a:gd name="T60" fmla="*/ 4369 w 5592"/>
                <a:gd name="T61" fmla="*/ 93 h 1384"/>
                <a:gd name="T62" fmla="*/ 4284 w 5592"/>
                <a:gd name="T63" fmla="*/ 59 h 1384"/>
                <a:gd name="T64" fmla="*/ 4166 w 5592"/>
                <a:gd name="T65" fmla="*/ 34 h 1384"/>
                <a:gd name="T66" fmla="*/ 3922 w 5592"/>
                <a:gd name="T67" fmla="*/ 59 h 1384"/>
                <a:gd name="T68" fmla="*/ 3753 w 5592"/>
                <a:gd name="T69" fmla="*/ 160 h 1384"/>
                <a:gd name="T70" fmla="*/ 3660 w 5592"/>
                <a:gd name="T71" fmla="*/ 203 h 1384"/>
                <a:gd name="T72" fmla="*/ 3568 w 5592"/>
                <a:gd name="T73" fmla="*/ 211 h 1384"/>
                <a:gd name="T74" fmla="*/ 3492 w 5592"/>
                <a:gd name="T75" fmla="*/ 160 h 1384"/>
                <a:gd name="T76" fmla="*/ 3289 w 5592"/>
                <a:gd name="T77" fmla="*/ 135 h 1384"/>
                <a:gd name="T78" fmla="*/ 3222 w 5592"/>
                <a:gd name="T79" fmla="*/ 228 h 1384"/>
                <a:gd name="T80" fmla="*/ 3197 w 5592"/>
                <a:gd name="T81" fmla="*/ 329 h 1384"/>
                <a:gd name="T82" fmla="*/ 3171 w 5592"/>
                <a:gd name="T83" fmla="*/ 371 h 1384"/>
                <a:gd name="T84" fmla="*/ 3087 w 5592"/>
                <a:gd name="T85" fmla="*/ 397 h 1384"/>
                <a:gd name="T86" fmla="*/ 3011 w 5592"/>
                <a:gd name="T87" fmla="*/ 321 h 1384"/>
                <a:gd name="T88" fmla="*/ 2969 w 5592"/>
                <a:gd name="T89" fmla="*/ 278 h 1384"/>
                <a:gd name="T90" fmla="*/ 2918 w 5592"/>
                <a:gd name="T91" fmla="*/ 287 h 1384"/>
                <a:gd name="T92" fmla="*/ 2868 w 5592"/>
                <a:gd name="T93" fmla="*/ 380 h 1384"/>
                <a:gd name="T94" fmla="*/ 2842 w 5592"/>
                <a:gd name="T95" fmla="*/ 413 h 1384"/>
                <a:gd name="T96" fmla="*/ 2775 w 5592"/>
                <a:gd name="T97" fmla="*/ 464 h 1384"/>
                <a:gd name="T98" fmla="*/ 2412 w 5592"/>
                <a:gd name="T99" fmla="*/ 405 h 1384"/>
                <a:gd name="T100" fmla="*/ 1974 w 5592"/>
                <a:gd name="T101" fmla="*/ 523 h 1384"/>
                <a:gd name="T102" fmla="*/ 1797 w 5592"/>
                <a:gd name="T103" fmla="*/ 768 h 1384"/>
                <a:gd name="T104" fmla="*/ 1636 w 5592"/>
                <a:gd name="T105" fmla="*/ 751 h 1384"/>
                <a:gd name="T106" fmla="*/ 1392 w 5592"/>
                <a:gd name="T107" fmla="*/ 709 h 1384"/>
                <a:gd name="T108" fmla="*/ 1282 w 5592"/>
                <a:gd name="T109" fmla="*/ 506 h 1384"/>
                <a:gd name="T110" fmla="*/ 920 w 5592"/>
                <a:gd name="T111" fmla="*/ 532 h 1384"/>
                <a:gd name="T112" fmla="*/ 886 w 5592"/>
                <a:gd name="T113" fmla="*/ 987 h 1384"/>
                <a:gd name="T114" fmla="*/ 1223 w 5592"/>
                <a:gd name="T115" fmla="*/ 1291 h 1384"/>
                <a:gd name="T116" fmla="*/ 1215 w 5592"/>
                <a:gd name="T117" fmla="*/ 1358 h 1384"/>
                <a:gd name="T118" fmla="*/ 861 w 5592"/>
                <a:gd name="T119" fmla="*/ 1105 h 1384"/>
                <a:gd name="T120" fmla="*/ 759 w 5592"/>
                <a:gd name="T121" fmla="*/ 802 h 1384"/>
                <a:gd name="T122" fmla="*/ 321 w 5592"/>
                <a:gd name="T123" fmla="*/ 363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92" h="1384">
                  <a:moveTo>
                    <a:pt x="9" y="245"/>
                  </a:moveTo>
                  <a:lnTo>
                    <a:pt x="102" y="253"/>
                  </a:lnTo>
                  <a:lnTo>
                    <a:pt x="194" y="253"/>
                  </a:lnTo>
                  <a:lnTo>
                    <a:pt x="228" y="253"/>
                  </a:lnTo>
                  <a:lnTo>
                    <a:pt x="262" y="262"/>
                  </a:lnTo>
                  <a:lnTo>
                    <a:pt x="287" y="270"/>
                  </a:lnTo>
                  <a:lnTo>
                    <a:pt x="304" y="287"/>
                  </a:lnTo>
                  <a:lnTo>
                    <a:pt x="346" y="304"/>
                  </a:lnTo>
                  <a:lnTo>
                    <a:pt x="397" y="329"/>
                  </a:lnTo>
                  <a:lnTo>
                    <a:pt x="439" y="346"/>
                  </a:lnTo>
                  <a:lnTo>
                    <a:pt x="489" y="354"/>
                  </a:lnTo>
                  <a:lnTo>
                    <a:pt x="532" y="371"/>
                  </a:lnTo>
                  <a:lnTo>
                    <a:pt x="582" y="388"/>
                  </a:lnTo>
                  <a:lnTo>
                    <a:pt x="608" y="397"/>
                  </a:lnTo>
                  <a:lnTo>
                    <a:pt x="633" y="405"/>
                  </a:lnTo>
                  <a:lnTo>
                    <a:pt x="650" y="422"/>
                  </a:lnTo>
                  <a:lnTo>
                    <a:pt x="658" y="447"/>
                  </a:lnTo>
                  <a:lnTo>
                    <a:pt x="709" y="481"/>
                  </a:lnTo>
                  <a:lnTo>
                    <a:pt x="759" y="506"/>
                  </a:lnTo>
                  <a:lnTo>
                    <a:pt x="785" y="515"/>
                  </a:lnTo>
                  <a:lnTo>
                    <a:pt x="810" y="523"/>
                  </a:lnTo>
                  <a:lnTo>
                    <a:pt x="844" y="523"/>
                  </a:lnTo>
                  <a:lnTo>
                    <a:pt x="877" y="515"/>
                  </a:lnTo>
                  <a:lnTo>
                    <a:pt x="953" y="473"/>
                  </a:lnTo>
                  <a:lnTo>
                    <a:pt x="1029" y="430"/>
                  </a:lnTo>
                  <a:lnTo>
                    <a:pt x="1055" y="422"/>
                  </a:lnTo>
                  <a:lnTo>
                    <a:pt x="1097" y="422"/>
                  </a:lnTo>
                  <a:lnTo>
                    <a:pt x="1139" y="422"/>
                  </a:lnTo>
                  <a:lnTo>
                    <a:pt x="1181" y="439"/>
                  </a:lnTo>
                  <a:lnTo>
                    <a:pt x="1257" y="464"/>
                  </a:lnTo>
                  <a:lnTo>
                    <a:pt x="1308" y="489"/>
                  </a:lnTo>
                  <a:lnTo>
                    <a:pt x="1341" y="523"/>
                  </a:lnTo>
                  <a:lnTo>
                    <a:pt x="1383" y="591"/>
                  </a:lnTo>
                  <a:lnTo>
                    <a:pt x="1426" y="667"/>
                  </a:lnTo>
                  <a:lnTo>
                    <a:pt x="1434" y="717"/>
                  </a:lnTo>
                  <a:lnTo>
                    <a:pt x="1451" y="742"/>
                  </a:lnTo>
                  <a:lnTo>
                    <a:pt x="1468" y="751"/>
                  </a:lnTo>
                  <a:lnTo>
                    <a:pt x="1476" y="759"/>
                  </a:lnTo>
                  <a:lnTo>
                    <a:pt x="1493" y="759"/>
                  </a:lnTo>
                  <a:lnTo>
                    <a:pt x="1561" y="759"/>
                  </a:lnTo>
                  <a:lnTo>
                    <a:pt x="1620" y="751"/>
                  </a:lnTo>
                  <a:lnTo>
                    <a:pt x="1620" y="742"/>
                  </a:lnTo>
                  <a:lnTo>
                    <a:pt x="1628" y="734"/>
                  </a:lnTo>
                  <a:lnTo>
                    <a:pt x="1653" y="700"/>
                  </a:lnTo>
                  <a:lnTo>
                    <a:pt x="1687" y="683"/>
                  </a:lnTo>
                  <a:lnTo>
                    <a:pt x="1712" y="675"/>
                  </a:lnTo>
                  <a:lnTo>
                    <a:pt x="1712" y="675"/>
                  </a:lnTo>
                  <a:lnTo>
                    <a:pt x="1721" y="675"/>
                  </a:lnTo>
                  <a:lnTo>
                    <a:pt x="1729" y="675"/>
                  </a:lnTo>
                  <a:lnTo>
                    <a:pt x="1738" y="683"/>
                  </a:lnTo>
                  <a:lnTo>
                    <a:pt x="1738" y="683"/>
                  </a:lnTo>
                  <a:lnTo>
                    <a:pt x="1746" y="683"/>
                  </a:lnTo>
                  <a:lnTo>
                    <a:pt x="1746" y="683"/>
                  </a:lnTo>
                  <a:lnTo>
                    <a:pt x="1754" y="692"/>
                  </a:lnTo>
                  <a:lnTo>
                    <a:pt x="1754" y="692"/>
                  </a:lnTo>
                  <a:lnTo>
                    <a:pt x="1754" y="700"/>
                  </a:lnTo>
                  <a:lnTo>
                    <a:pt x="1754" y="700"/>
                  </a:lnTo>
                  <a:lnTo>
                    <a:pt x="1763" y="700"/>
                  </a:lnTo>
                  <a:lnTo>
                    <a:pt x="1763" y="700"/>
                  </a:lnTo>
                  <a:lnTo>
                    <a:pt x="1763" y="709"/>
                  </a:lnTo>
                  <a:lnTo>
                    <a:pt x="1771" y="717"/>
                  </a:lnTo>
                  <a:lnTo>
                    <a:pt x="1780" y="717"/>
                  </a:lnTo>
                  <a:lnTo>
                    <a:pt x="1797" y="734"/>
                  </a:lnTo>
                  <a:lnTo>
                    <a:pt x="1797" y="734"/>
                  </a:lnTo>
                  <a:lnTo>
                    <a:pt x="1797" y="734"/>
                  </a:lnTo>
                  <a:lnTo>
                    <a:pt x="1805" y="742"/>
                  </a:lnTo>
                  <a:lnTo>
                    <a:pt x="1805" y="742"/>
                  </a:lnTo>
                  <a:lnTo>
                    <a:pt x="1814" y="742"/>
                  </a:lnTo>
                  <a:lnTo>
                    <a:pt x="1814" y="742"/>
                  </a:lnTo>
                  <a:lnTo>
                    <a:pt x="1822" y="751"/>
                  </a:lnTo>
                  <a:lnTo>
                    <a:pt x="1830" y="751"/>
                  </a:lnTo>
                  <a:lnTo>
                    <a:pt x="1839" y="751"/>
                  </a:lnTo>
                  <a:lnTo>
                    <a:pt x="1847" y="751"/>
                  </a:lnTo>
                  <a:lnTo>
                    <a:pt x="1856" y="751"/>
                  </a:lnTo>
                  <a:lnTo>
                    <a:pt x="1856" y="751"/>
                  </a:lnTo>
                  <a:lnTo>
                    <a:pt x="1864" y="751"/>
                  </a:lnTo>
                  <a:lnTo>
                    <a:pt x="1864" y="751"/>
                  </a:lnTo>
                  <a:lnTo>
                    <a:pt x="1873" y="751"/>
                  </a:lnTo>
                  <a:lnTo>
                    <a:pt x="1873" y="751"/>
                  </a:lnTo>
                  <a:lnTo>
                    <a:pt x="1873" y="751"/>
                  </a:lnTo>
                  <a:lnTo>
                    <a:pt x="1881" y="751"/>
                  </a:lnTo>
                  <a:lnTo>
                    <a:pt x="1889" y="742"/>
                  </a:lnTo>
                  <a:lnTo>
                    <a:pt x="1906" y="624"/>
                  </a:lnTo>
                  <a:lnTo>
                    <a:pt x="1932" y="532"/>
                  </a:lnTo>
                  <a:lnTo>
                    <a:pt x="1957" y="515"/>
                  </a:lnTo>
                  <a:lnTo>
                    <a:pt x="1982" y="489"/>
                  </a:lnTo>
                  <a:lnTo>
                    <a:pt x="2016" y="481"/>
                  </a:lnTo>
                  <a:lnTo>
                    <a:pt x="2041" y="473"/>
                  </a:lnTo>
                  <a:lnTo>
                    <a:pt x="2117" y="464"/>
                  </a:lnTo>
                  <a:lnTo>
                    <a:pt x="2185" y="481"/>
                  </a:lnTo>
                  <a:lnTo>
                    <a:pt x="2210" y="489"/>
                  </a:lnTo>
                  <a:lnTo>
                    <a:pt x="2235" y="498"/>
                  </a:lnTo>
                  <a:lnTo>
                    <a:pt x="2244" y="498"/>
                  </a:lnTo>
                  <a:lnTo>
                    <a:pt x="2260" y="489"/>
                  </a:lnTo>
                  <a:lnTo>
                    <a:pt x="2277" y="473"/>
                  </a:lnTo>
                  <a:lnTo>
                    <a:pt x="2311" y="456"/>
                  </a:lnTo>
                  <a:lnTo>
                    <a:pt x="2336" y="430"/>
                  </a:lnTo>
                  <a:lnTo>
                    <a:pt x="2370" y="405"/>
                  </a:lnTo>
                  <a:lnTo>
                    <a:pt x="2395" y="388"/>
                  </a:lnTo>
                  <a:lnTo>
                    <a:pt x="2421" y="371"/>
                  </a:lnTo>
                  <a:lnTo>
                    <a:pt x="2454" y="363"/>
                  </a:lnTo>
                  <a:lnTo>
                    <a:pt x="2513" y="346"/>
                  </a:lnTo>
                  <a:lnTo>
                    <a:pt x="2564" y="338"/>
                  </a:lnTo>
                  <a:lnTo>
                    <a:pt x="2589" y="346"/>
                  </a:lnTo>
                  <a:lnTo>
                    <a:pt x="2640" y="371"/>
                  </a:lnTo>
                  <a:lnTo>
                    <a:pt x="2682" y="405"/>
                  </a:lnTo>
                  <a:lnTo>
                    <a:pt x="2691" y="413"/>
                  </a:lnTo>
                  <a:lnTo>
                    <a:pt x="2699" y="430"/>
                  </a:lnTo>
                  <a:lnTo>
                    <a:pt x="2724" y="439"/>
                  </a:lnTo>
                  <a:lnTo>
                    <a:pt x="2750" y="439"/>
                  </a:lnTo>
                  <a:lnTo>
                    <a:pt x="2783" y="439"/>
                  </a:lnTo>
                  <a:lnTo>
                    <a:pt x="2809" y="430"/>
                  </a:lnTo>
                  <a:lnTo>
                    <a:pt x="2834" y="413"/>
                  </a:lnTo>
                  <a:lnTo>
                    <a:pt x="2851" y="388"/>
                  </a:lnTo>
                  <a:lnTo>
                    <a:pt x="2859" y="371"/>
                  </a:lnTo>
                  <a:lnTo>
                    <a:pt x="2868" y="346"/>
                  </a:lnTo>
                  <a:lnTo>
                    <a:pt x="2868" y="312"/>
                  </a:lnTo>
                  <a:lnTo>
                    <a:pt x="2868" y="287"/>
                  </a:lnTo>
                  <a:lnTo>
                    <a:pt x="2876" y="270"/>
                  </a:lnTo>
                  <a:lnTo>
                    <a:pt x="2885" y="262"/>
                  </a:lnTo>
                  <a:lnTo>
                    <a:pt x="2893" y="253"/>
                  </a:lnTo>
                  <a:lnTo>
                    <a:pt x="2910" y="253"/>
                  </a:lnTo>
                  <a:lnTo>
                    <a:pt x="3011" y="304"/>
                  </a:lnTo>
                  <a:lnTo>
                    <a:pt x="3087" y="354"/>
                  </a:lnTo>
                  <a:lnTo>
                    <a:pt x="3146" y="346"/>
                  </a:lnTo>
                  <a:lnTo>
                    <a:pt x="3180" y="329"/>
                  </a:lnTo>
                  <a:lnTo>
                    <a:pt x="3197" y="304"/>
                  </a:lnTo>
                  <a:lnTo>
                    <a:pt x="3197" y="270"/>
                  </a:lnTo>
                  <a:lnTo>
                    <a:pt x="3197" y="236"/>
                  </a:lnTo>
                  <a:lnTo>
                    <a:pt x="3197" y="203"/>
                  </a:lnTo>
                  <a:lnTo>
                    <a:pt x="3205" y="169"/>
                  </a:lnTo>
                  <a:lnTo>
                    <a:pt x="3222" y="144"/>
                  </a:lnTo>
                  <a:lnTo>
                    <a:pt x="3256" y="101"/>
                  </a:lnTo>
                  <a:lnTo>
                    <a:pt x="3298" y="76"/>
                  </a:lnTo>
                  <a:lnTo>
                    <a:pt x="3340" y="68"/>
                  </a:lnTo>
                  <a:lnTo>
                    <a:pt x="3382" y="68"/>
                  </a:lnTo>
                  <a:lnTo>
                    <a:pt x="3407" y="76"/>
                  </a:lnTo>
                  <a:lnTo>
                    <a:pt x="3441" y="84"/>
                  </a:lnTo>
                  <a:lnTo>
                    <a:pt x="3475" y="110"/>
                  </a:lnTo>
                  <a:lnTo>
                    <a:pt x="3509" y="127"/>
                  </a:lnTo>
                  <a:lnTo>
                    <a:pt x="3525" y="135"/>
                  </a:lnTo>
                  <a:lnTo>
                    <a:pt x="3534" y="144"/>
                  </a:lnTo>
                  <a:lnTo>
                    <a:pt x="3542" y="152"/>
                  </a:lnTo>
                  <a:lnTo>
                    <a:pt x="3542" y="152"/>
                  </a:lnTo>
                  <a:lnTo>
                    <a:pt x="3568" y="160"/>
                  </a:lnTo>
                  <a:lnTo>
                    <a:pt x="3593" y="169"/>
                  </a:lnTo>
                  <a:lnTo>
                    <a:pt x="3627" y="169"/>
                  </a:lnTo>
                  <a:lnTo>
                    <a:pt x="3652" y="177"/>
                  </a:lnTo>
                  <a:lnTo>
                    <a:pt x="3669" y="169"/>
                  </a:lnTo>
                  <a:lnTo>
                    <a:pt x="3677" y="160"/>
                  </a:lnTo>
                  <a:lnTo>
                    <a:pt x="3711" y="144"/>
                  </a:lnTo>
                  <a:lnTo>
                    <a:pt x="3745" y="127"/>
                  </a:lnTo>
                  <a:lnTo>
                    <a:pt x="3770" y="118"/>
                  </a:lnTo>
                  <a:lnTo>
                    <a:pt x="3795" y="101"/>
                  </a:lnTo>
                  <a:lnTo>
                    <a:pt x="3812" y="84"/>
                  </a:lnTo>
                  <a:lnTo>
                    <a:pt x="3829" y="68"/>
                  </a:lnTo>
                  <a:lnTo>
                    <a:pt x="3854" y="51"/>
                  </a:lnTo>
                  <a:lnTo>
                    <a:pt x="3888" y="42"/>
                  </a:lnTo>
                  <a:lnTo>
                    <a:pt x="3972" y="17"/>
                  </a:lnTo>
                  <a:lnTo>
                    <a:pt x="4057" y="9"/>
                  </a:lnTo>
                  <a:lnTo>
                    <a:pt x="4150" y="0"/>
                  </a:lnTo>
                  <a:lnTo>
                    <a:pt x="4234" y="9"/>
                  </a:lnTo>
                  <a:lnTo>
                    <a:pt x="4268" y="9"/>
                  </a:lnTo>
                  <a:lnTo>
                    <a:pt x="4301" y="17"/>
                  </a:lnTo>
                  <a:lnTo>
                    <a:pt x="4327" y="34"/>
                  </a:lnTo>
                  <a:lnTo>
                    <a:pt x="4352" y="42"/>
                  </a:lnTo>
                  <a:lnTo>
                    <a:pt x="4403" y="84"/>
                  </a:lnTo>
                  <a:lnTo>
                    <a:pt x="4453" y="110"/>
                  </a:lnTo>
                  <a:lnTo>
                    <a:pt x="4478" y="127"/>
                  </a:lnTo>
                  <a:lnTo>
                    <a:pt x="4504" y="152"/>
                  </a:lnTo>
                  <a:lnTo>
                    <a:pt x="4512" y="186"/>
                  </a:lnTo>
                  <a:lnTo>
                    <a:pt x="4521" y="219"/>
                  </a:lnTo>
                  <a:lnTo>
                    <a:pt x="4529" y="287"/>
                  </a:lnTo>
                  <a:lnTo>
                    <a:pt x="4537" y="329"/>
                  </a:lnTo>
                  <a:lnTo>
                    <a:pt x="4588" y="354"/>
                  </a:lnTo>
                  <a:lnTo>
                    <a:pt x="4639" y="397"/>
                  </a:lnTo>
                  <a:lnTo>
                    <a:pt x="4647" y="413"/>
                  </a:lnTo>
                  <a:lnTo>
                    <a:pt x="4664" y="430"/>
                  </a:lnTo>
                  <a:lnTo>
                    <a:pt x="4681" y="439"/>
                  </a:lnTo>
                  <a:lnTo>
                    <a:pt x="4698" y="447"/>
                  </a:lnTo>
                  <a:lnTo>
                    <a:pt x="4723" y="456"/>
                  </a:lnTo>
                  <a:lnTo>
                    <a:pt x="4740" y="447"/>
                  </a:lnTo>
                  <a:lnTo>
                    <a:pt x="4748" y="430"/>
                  </a:lnTo>
                  <a:lnTo>
                    <a:pt x="4757" y="405"/>
                  </a:lnTo>
                  <a:lnTo>
                    <a:pt x="4757" y="363"/>
                  </a:lnTo>
                  <a:lnTo>
                    <a:pt x="4757" y="321"/>
                  </a:lnTo>
                  <a:lnTo>
                    <a:pt x="4765" y="287"/>
                  </a:lnTo>
                  <a:lnTo>
                    <a:pt x="4774" y="262"/>
                  </a:lnTo>
                  <a:lnTo>
                    <a:pt x="4799" y="245"/>
                  </a:lnTo>
                  <a:lnTo>
                    <a:pt x="4824" y="236"/>
                  </a:lnTo>
                  <a:lnTo>
                    <a:pt x="4858" y="228"/>
                  </a:lnTo>
                  <a:lnTo>
                    <a:pt x="4909" y="219"/>
                  </a:lnTo>
                  <a:lnTo>
                    <a:pt x="4925" y="228"/>
                  </a:lnTo>
                  <a:lnTo>
                    <a:pt x="4951" y="245"/>
                  </a:lnTo>
                  <a:lnTo>
                    <a:pt x="4976" y="262"/>
                  </a:lnTo>
                  <a:lnTo>
                    <a:pt x="5001" y="287"/>
                  </a:lnTo>
                  <a:lnTo>
                    <a:pt x="5052" y="329"/>
                  </a:lnTo>
                  <a:lnTo>
                    <a:pt x="5094" y="363"/>
                  </a:lnTo>
                  <a:lnTo>
                    <a:pt x="5119" y="405"/>
                  </a:lnTo>
                  <a:lnTo>
                    <a:pt x="5153" y="489"/>
                  </a:lnTo>
                  <a:lnTo>
                    <a:pt x="5187" y="582"/>
                  </a:lnTo>
                  <a:lnTo>
                    <a:pt x="5204" y="650"/>
                  </a:lnTo>
                  <a:lnTo>
                    <a:pt x="5229" y="683"/>
                  </a:lnTo>
                  <a:lnTo>
                    <a:pt x="5263" y="709"/>
                  </a:lnTo>
                  <a:lnTo>
                    <a:pt x="5296" y="734"/>
                  </a:lnTo>
                  <a:lnTo>
                    <a:pt x="5339" y="759"/>
                  </a:lnTo>
                  <a:lnTo>
                    <a:pt x="5389" y="776"/>
                  </a:lnTo>
                  <a:lnTo>
                    <a:pt x="5440" y="793"/>
                  </a:lnTo>
                  <a:lnTo>
                    <a:pt x="5482" y="802"/>
                  </a:lnTo>
                  <a:lnTo>
                    <a:pt x="5524" y="810"/>
                  </a:lnTo>
                  <a:lnTo>
                    <a:pt x="5499" y="793"/>
                  </a:lnTo>
                  <a:lnTo>
                    <a:pt x="5482" y="768"/>
                  </a:lnTo>
                  <a:lnTo>
                    <a:pt x="5482" y="751"/>
                  </a:lnTo>
                  <a:lnTo>
                    <a:pt x="5474" y="717"/>
                  </a:lnTo>
                  <a:lnTo>
                    <a:pt x="5474" y="692"/>
                  </a:lnTo>
                  <a:lnTo>
                    <a:pt x="5482" y="675"/>
                  </a:lnTo>
                  <a:lnTo>
                    <a:pt x="5490" y="675"/>
                  </a:lnTo>
                  <a:lnTo>
                    <a:pt x="5490" y="667"/>
                  </a:lnTo>
                  <a:lnTo>
                    <a:pt x="5490" y="650"/>
                  </a:lnTo>
                  <a:lnTo>
                    <a:pt x="5516" y="624"/>
                  </a:lnTo>
                  <a:lnTo>
                    <a:pt x="5533" y="591"/>
                  </a:lnTo>
                  <a:lnTo>
                    <a:pt x="5549" y="574"/>
                  </a:lnTo>
                  <a:lnTo>
                    <a:pt x="5566" y="548"/>
                  </a:lnTo>
                  <a:lnTo>
                    <a:pt x="5575" y="565"/>
                  </a:lnTo>
                  <a:lnTo>
                    <a:pt x="5575" y="582"/>
                  </a:lnTo>
                  <a:lnTo>
                    <a:pt x="5558" y="608"/>
                  </a:lnTo>
                  <a:lnTo>
                    <a:pt x="5549" y="608"/>
                  </a:lnTo>
                  <a:lnTo>
                    <a:pt x="5533" y="624"/>
                  </a:lnTo>
                  <a:lnTo>
                    <a:pt x="5516" y="658"/>
                  </a:lnTo>
                  <a:lnTo>
                    <a:pt x="5507" y="700"/>
                  </a:lnTo>
                  <a:lnTo>
                    <a:pt x="5507" y="742"/>
                  </a:lnTo>
                  <a:lnTo>
                    <a:pt x="5516" y="768"/>
                  </a:lnTo>
                  <a:lnTo>
                    <a:pt x="5524" y="793"/>
                  </a:lnTo>
                  <a:lnTo>
                    <a:pt x="5541" y="802"/>
                  </a:lnTo>
                  <a:lnTo>
                    <a:pt x="5541" y="818"/>
                  </a:lnTo>
                  <a:lnTo>
                    <a:pt x="5541" y="827"/>
                  </a:lnTo>
                  <a:lnTo>
                    <a:pt x="5549" y="844"/>
                  </a:lnTo>
                  <a:lnTo>
                    <a:pt x="5549" y="852"/>
                  </a:lnTo>
                  <a:lnTo>
                    <a:pt x="5558" y="869"/>
                  </a:lnTo>
                  <a:lnTo>
                    <a:pt x="5549" y="886"/>
                  </a:lnTo>
                  <a:lnTo>
                    <a:pt x="5541" y="903"/>
                  </a:lnTo>
                  <a:lnTo>
                    <a:pt x="5533" y="920"/>
                  </a:lnTo>
                  <a:lnTo>
                    <a:pt x="5533" y="920"/>
                  </a:lnTo>
                  <a:lnTo>
                    <a:pt x="5533" y="920"/>
                  </a:lnTo>
                  <a:lnTo>
                    <a:pt x="5533" y="928"/>
                  </a:lnTo>
                  <a:lnTo>
                    <a:pt x="5533" y="937"/>
                  </a:lnTo>
                  <a:lnTo>
                    <a:pt x="5533" y="937"/>
                  </a:lnTo>
                  <a:lnTo>
                    <a:pt x="5533" y="937"/>
                  </a:lnTo>
                  <a:lnTo>
                    <a:pt x="5533" y="945"/>
                  </a:lnTo>
                  <a:lnTo>
                    <a:pt x="5533" y="945"/>
                  </a:lnTo>
                  <a:lnTo>
                    <a:pt x="5533" y="953"/>
                  </a:lnTo>
                  <a:lnTo>
                    <a:pt x="5533" y="953"/>
                  </a:lnTo>
                  <a:lnTo>
                    <a:pt x="5533" y="953"/>
                  </a:lnTo>
                  <a:lnTo>
                    <a:pt x="5533" y="962"/>
                  </a:lnTo>
                  <a:lnTo>
                    <a:pt x="5533" y="962"/>
                  </a:lnTo>
                  <a:lnTo>
                    <a:pt x="5533" y="962"/>
                  </a:lnTo>
                  <a:lnTo>
                    <a:pt x="5533" y="970"/>
                  </a:lnTo>
                  <a:lnTo>
                    <a:pt x="5533" y="979"/>
                  </a:lnTo>
                  <a:lnTo>
                    <a:pt x="5533" y="987"/>
                  </a:lnTo>
                  <a:lnTo>
                    <a:pt x="5541" y="987"/>
                  </a:lnTo>
                  <a:lnTo>
                    <a:pt x="5541" y="987"/>
                  </a:lnTo>
                  <a:lnTo>
                    <a:pt x="5549" y="987"/>
                  </a:lnTo>
                  <a:lnTo>
                    <a:pt x="5549" y="996"/>
                  </a:lnTo>
                  <a:lnTo>
                    <a:pt x="5558" y="996"/>
                  </a:lnTo>
                  <a:lnTo>
                    <a:pt x="5558" y="996"/>
                  </a:lnTo>
                  <a:lnTo>
                    <a:pt x="5558" y="996"/>
                  </a:lnTo>
                  <a:lnTo>
                    <a:pt x="5566" y="996"/>
                  </a:lnTo>
                  <a:lnTo>
                    <a:pt x="5566" y="996"/>
                  </a:lnTo>
                  <a:lnTo>
                    <a:pt x="5583" y="996"/>
                  </a:lnTo>
                  <a:lnTo>
                    <a:pt x="5592" y="996"/>
                  </a:lnTo>
                  <a:lnTo>
                    <a:pt x="5592" y="1021"/>
                  </a:lnTo>
                  <a:lnTo>
                    <a:pt x="5583" y="1021"/>
                  </a:lnTo>
                  <a:lnTo>
                    <a:pt x="5566" y="1029"/>
                  </a:lnTo>
                  <a:lnTo>
                    <a:pt x="5558" y="1029"/>
                  </a:lnTo>
                  <a:lnTo>
                    <a:pt x="5558" y="1029"/>
                  </a:lnTo>
                  <a:lnTo>
                    <a:pt x="5549" y="1038"/>
                  </a:lnTo>
                  <a:lnTo>
                    <a:pt x="5541" y="1046"/>
                  </a:lnTo>
                  <a:lnTo>
                    <a:pt x="5541" y="1046"/>
                  </a:lnTo>
                  <a:lnTo>
                    <a:pt x="5541" y="1046"/>
                  </a:lnTo>
                  <a:lnTo>
                    <a:pt x="5541" y="1055"/>
                  </a:lnTo>
                  <a:lnTo>
                    <a:pt x="5533" y="1055"/>
                  </a:lnTo>
                  <a:lnTo>
                    <a:pt x="5533" y="1055"/>
                  </a:lnTo>
                  <a:lnTo>
                    <a:pt x="5533" y="1063"/>
                  </a:lnTo>
                  <a:lnTo>
                    <a:pt x="5524" y="1063"/>
                  </a:lnTo>
                  <a:lnTo>
                    <a:pt x="5516" y="1063"/>
                  </a:lnTo>
                  <a:lnTo>
                    <a:pt x="5499" y="1046"/>
                  </a:lnTo>
                  <a:lnTo>
                    <a:pt x="5482" y="1021"/>
                  </a:lnTo>
                  <a:lnTo>
                    <a:pt x="5482" y="1012"/>
                  </a:lnTo>
                  <a:lnTo>
                    <a:pt x="5482" y="1004"/>
                  </a:lnTo>
                  <a:lnTo>
                    <a:pt x="5490" y="970"/>
                  </a:lnTo>
                  <a:lnTo>
                    <a:pt x="5499" y="945"/>
                  </a:lnTo>
                  <a:lnTo>
                    <a:pt x="5507" y="937"/>
                  </a:lnTo>
                  <a:lnTo>
                    <a:pt x="5507" y="928"/>
                  </a:lnTo>
                  <a:lnTo>
                    <a:pt x="5516" y="903"/>
                  </a:lnTo>
                  <a:lnTo>
                    <a:pt x="5516" y="886"/>
                  </a:lnTo>
                  <a:lnTo>
                    <a:pt x="5516" y="869"/>
                  </a:lnTo>
                  <a:lnTo>
                    <a:pt x="5507" y="861"/>
                  </a:lnTo>
                  <a:lnTo>
                    <a:pt x="5490" y="844"/>
                  </a:lnTo>
                  <a:lnTo>
                    <a:pt x="5474" y="827"/>
                  </a:lnTo>
                  <a:lnTo>
                    <a:pt x="5423" y="818"/>
                  </a:lnTo>
                  <a:lnTo>
                    <a:pt x="5364" y="818"/>
                  </a:lnTo>
                  <a:lnTo>
                    <a:pt x="5305" y="818"/>
                  </a:lnTo>
                  <a:lnTo>
                    <a:pt x="5254" y="810"/>
                  </a:lnTo>
                  <a:lnTo>
                    <a:pt x="5229" y="802"/>
                  </a:lnTo>
                  <a:lnTo>
                    <a:pt x="5187" y="785"/>
                  </a:lnTo>
                  <a:lnTo>
                    <a:pt x="5153" y="759"/>
                  </a:lnTo>
                  <a:lnTo>
                    <a:pt x="5136" y="734"/>
                  </a:lnTo>
                  <a:lnTo>
                    <a:pt x="5128" y="717"/>
                  </a:lnTo>
                  <a:lnTo>
                    <a:pt x="5128" y="692"/>
                  </a:lnTo>
                  <a:lnTo>
                    <a:pt x="5128" y="650"/>
                  </a:lnTo>
                  <a:lnTo>
                    <a:pt x="5128" y="616"/>
                  </a:lnTo>
                  <a:lnTo>
                    <a:pt x="5136" y="591"/>
                  </a:lnTo>
                  <a:lnTo>
                    <a:pt x="5145" y="565"/>
                  </a:lnTo>
                  <a:lnTo>
                    <a:pt x="5145" y="532"/>
                  </a:lnTo>
                  <a:lnTo>
                    <a:pt x="5136" y="498"/>
                  </a:lnTo>
                  <a:lnTo>
                    <a:pt x="5103" y="430"/>
                  </a:lnTo>
                  <a:lnTo>
                    <a:pt x="5069" y="397"/>
                  </a:lnTo>
                  <a:lnTo>
                    <a:pt x="5052" y="371"/>
                  </a:lnTo>
                  <a:lnTo>
                    <a:pt x="5035" y="363"/>
                  </a:lnTo>
                  <a:lnTo>
                    <a:pt x="5035" y="354"/>
                  </a:lnTo>
                  <a:lnTo>
                    <a:pt x="5035" y="354"/>
                  </a:lnTo>
                  <a:lnTo>
                    <a:pt x="5018" y="346"/>
                  </a:lnTo>
                  <a:lnTo>
                    <a:pt x="5010" y="338"/>
                  </a:lnTo>
                  <a:lnTo>
                    <a:pt x="5001" y="329"/>
                  </a:lnTo>
                  <a:lnTo>
                    <a:pt x="4984" y="321"/>
                  </a:lnTo>
                  <a:lnTo>
                    <a:pt x="4959" y="312"/>
                  </a:lnTo>
                  <a:lnTo>
                    <a:pt x="4934" y="295"/>
                  </a:lnTo>
                  <a:lnTo>
                    <a:pt x="4934" y="287"/>
                  </a:lnTo>
                  <a:lnTo>
                    <a:pt x="4925" y="287"/>
                  </a:lnTo>
                  <a:lnTo>
                    <a:pt x="4909" y="270"/>
                  </a:lnTo>
                  <a:lnTo>
                    <a:pt x="4892" y="262"/>
                  </a:lnTo>
                  <a:lnTo>
                    <a:pt x="4850" y="262"/>
                  </a:lnTo>
                  <a:lnTo>
                    <a:pt x="4816" y="262"/>
                  </a:lnTo>
                  <a:lnTo>
                    <a:pt x="4799" y="262"/>
                  </a:lnTo>
                  <a:lnTo>
                    <a:pt x="4790" y="262"/>
                  </a:lnTo>
                  <a:lnTo>
                    <a:pt x="4782" y="278"/>
                  </a:lnTo>
                  <a:lnTo>
                    <a:pt x="4774" y="304"/>
                  </a:lnTo>
                  <a:lnTo>
                    <a:pt x="4774" y="338"/>
                  </a:lnTo>
                  <a:lnTo>
                    <a:pt x="4774" y="363"/>
                  </a:lnTo>
                  <a:lnTo>
                    <a:pt x="4774" y="380"/>
                  </a:lnTo>
                  <a:lnTo>
                    <a:pt x="4774" y="397"/>
                  </a:lnTo>
                  <a:lnTo>
                    <a:pt x="4765" y="405"/>
                  </a:lnTo>
                  <a:lnTo>
                    <a:pt x="4757" y="430"/>
                  </a:lnTo>
                  <a:lnTo>
                    <a:pt x="4757" y="447"/>
                  </a:lnTo>
                  <a:lnTo>
                    <a:pt x="4740" y="456"/>
                  </a:lnTo>
                  <a:lnTo>
                    <a:pt x="4731" y="498"/>
                  </a:lnTo>
                  <a:lnTo>
                    <a:pt x="4715" y="515"/>
                  </a:lnTo>
                  <a:lnTo>
                    <a:pt x="4656" y="557"/>
                  </a:lnTo>
                  <a:lnTo>
                    <a:pt x="4613" y="599"/>
                  </a:lnTo>
                  <a:lnTo>
                    <a:pt x="4597" y="624"/>
                  </a:lnTo>
                  <a:lnTo>
                    <a:pt x="4580" y="641"/>
                  </a:lnTo>
                  <a:lnTo>
                    <a:pt x="4571" y="683"/>
                  </a:lnTo>
                  <a:lnTo>
                    <a:pt x="4563" y="726"/>
                  </a:lnTo>
                  <a:lnTo>
                    <a:pt x="4554" y="793"/>
                  </a:lnTo>
                  <a:lnTo>
                    <a:pt x="4529" y="852"/>
                  </a:lnTo>
                  <a:lnTo>
                    <a:pt x="4504" y="903"/>
                  </a:lnTo>
                  <a:lnTo>
                    <a:pt x="4462" y="945"/>
                  </a:lnTo>
                  <a:lnTo>
                    <a:pt x="4453" y="953"/>
                  </a:lnTo>
                  <a:lnTo>
                    <a:pt x="4453" y="970"/>
                  </a:lnTo>
                  <a:lnTo>
                    <a:pt x="4428" y="987"/>
                  </a:lnTo>
                  <a:lnTo>
                    <a:pt x="4411" y="996"/>
                  </a:lnTo>
                  <a:lnTo>
                    <a:pt x="4411" y="1004"/>
                  </a:lnTo>
                  <a:lnTo>
                    <a:pt x="4403" y="1012"/>
                  </a:lnTo>
                  <a:lnTo>
                    <a:pt x="4394" y="1046"/>
                  </a:lnTo>
                  <a:lnTo>
                    <a:pt x="4386" y="1088"/>
                  </a:lnTo>
                  <a:lnTo>
                    <a:pt x="4386" y="1105"/>
                  </a:lnTo>
                  <a:lnTo>
                    <a:pt x="4386" y="1122"/>
                  </a:lnTo>
                  <a:lnTo>
                    <a:pt x="4403" y="1147"/>
                  </a:lnTo>
                  <a:lnTo>
                    <a:pt x="4428" y="1173"/>
                  </a:lnTo>
                  <a:lnTo>
                    <a:pt x="4445" y="1190"/>
                  </a:lnTo>
                  <a:lnTo>
                    <a:pt x="4470" y="1198"/>
                  </a:lnTo>
                  <a:lnTo>
                    <a:pt x="4495" y="1206"/>
                  </a:lnTo>
                  <a:lnTo>
                    <a:pt x="4512" y="1215"/>
                  </a:lnTo>
                  <a:lnTo>
                    <a:pt x="4521" y="1215"/>
                  </a:lnTo>
                  <a:lnTo>
                    <a:pt x="4521" y="1223"/>
                  </a:lnTo>
                  <a:lnTo>
                    <a:pt x="4529" y="1232"/>
                  </a:lnTo>
                  <a:lnTo>
                    <a:pt x="4529" y="1232"/>
                  </a:lnTo>
                  <a:lnTo>
                    <a:pt x="4529" y="1249"/>
                  </a:lnTo>
                  <a:lnTo>
                    <a:pt x="4529" y="1266"/>
                  </a:lnTo>
                  <a:lnTo>
                    <a:pt x="4521" y="1282"/>
                  </a:lnTo>
                  <a:lnTo>
                    <a:pt x="4521" y="1291"/>
                  </a:lnTo>
                  <a:lnTo>
                    <a:pt x="4487" y="1308"/>
                  </a:lnTo>
                  <a:lnTo>
                    <a:pt x="4495" y="1282"/>
                  </a:lnTo>
                  <a:lnTo>
                    <a:pt x="4504" y="1266"/>
                  </a:lnTo>
                  <a:lnTo>
                    <a:pt x="4504" y="1257"/>
                  </a:lnTo>
                  <a:lnTo>
                    <a:pt x="4504" y="1249"/>
                  </a:lnTo>
                  <a:lnTo>
                    <a:pt x="4487" y="1232"/>
                  </a:lnTo>
                  <a:lnTo>
                    <a:pt x="4462" y="1215"/>
                  </a:lnTo>
                  <a:lnTo>
                    <a:pt x="4428" y="1215"/>
                  </a:lnTo>
                  <a:lnTo>
                    <a:pt x="4403" y="1215"/>
                  </a:lnTo>
                  <a:lnTo>
                    <a:pt x="4377" y="1206"/>
                  </a:lnTo>
                  <a:lnTo>
                    <a:pt x="4369" y="1190"/>
                  </a:lnTo>
                  <a:lnTo>
                    <a:pt x="4360" y="1173"/>
                  </a:lnTo>
                  <a:lnTo>
                    <a:pt x="4360" y="1164"/>
                  </a:lnTo>
                  <a:lnTo>
                    <a:pt x="4360" y="1114"/>
                  </a:lnTo>
                  <a:lnTo>
                    <a:pt x="4352" y="1046"/>
                  </a:lnTo>
                  <a:lnTo>
                    <a:pt x="4369" y="1012"/>
                  </a:lnTo>
                  <a:lnTo>
                    <a:pt x="4394" y="979"/>
                  </a:lnTo>
                  <a:lnTo>
                    <a:pt x="4411" y="953"/>
                  </a:lnTo>
                  <a:lnTo>
                    <a:pt x="4445" y="928"/>
                  </a:lnTo>
                  <a:lnTo>
                    <a:pt x="4495" y="894"/>
                  </a:lnTo>
                  <a:lnTo>
                    <a:pt x="4537" y="844"/>
                  </a:lnTo>
                  <a:lnTo>
                    <a:pt x="4546" y="793"/>
                  </a:lnTo>
                  <a:lnTo>
                    <a:pt x="4537" y="742"/>
                  </a:lnTo>
                  <a:lnTo>
                    <a:pt x="4537" y="717"/>
                  </a:lnTo>
                  <a:lnTo>
                    <a:pt x="4537" y="692"/>
                  </a:lnTo>
                  <a:lnTo>
                    <a:pt x="4546" y="667"/>
                  </a:lnTo>
                  <a:lnTo>
                    <a:pt x="4563" y="641"/>
                  </a:lnTo>
                  <a:lnTo>
                    <a:pt x="4571" y="624"/>
                  </a:lnTo>
                  <a:lnTo>
                    <a:pt x="4588" y="591"/>
                  </a:lnTo>
                  <a:lnTo>
                    <a:pt x="4605" y="548"/>
                  </a:lnTo>
                  <a:lnTo>
                    <a:pt x="4622" y="506"/>
                  </a:lnTo>
                  <a:lnTo>
                    <a:pt x="4622" y="464"/>
                  </a:lnTo>
                  <a:lnTo>
                    <a:pt x="4622" y="422"/>
                  </a:lnTo>
                  <a:lnTo>
                    <a:pt x="4613" y="397"/>
                  </a:lnTo>
                  <a:lnTo>
                    <a:pt x="4588" y="371"/>
                  </a:lnTo>
                  <a:lnTo>
                    <a:pt x="4563" y="354"/>
                  </a:lnTo>
                  <a:lnTo>
                    <a:pt x="4529" y="329"/>
                  </a:lnTo>
                  <a:lnTo>
                    <a:pt x="4504" y="304"/>
                  </a:lnTo>
                  <a:lnTo>
                    <a:pt x="4495" y="262"/>
                  </a:lnTo>
                  <a:lnTo>
                    <a:pt x="4487" y="228"/>
                  </a:lnTo>
                  <a:lnTo>
                    <a:pt x="4462" y="177"/>
                  </a:lnTo>
                  <a:lnTo>
                    <a:pt x="4436" y="127"/>
                  </a:lnTo>
                  <a:lnTo>
                    <a:pt x="4419" y="110"/>
                  </a:lnTo>
                  <a:lnTo>
                    <a:pt x="4403" y="101"/>
                  </a:lnTo>
                  <a:lnTo>
                    <a:pt x="4394" y="101"/>
                  </a:lnTo>
                  <a:lnTo>
                    <a:pt x="4394" y="101"/>
                  </a:lnTo>
                  <a:lnTo>
                    <a:pt x="4394" y="101"/>
                  </a:lnTo>
                  <a:lnTo>
                    <a:pt x="4386" y="101"/>
                  </a:lnTo>
                  <a:lnTo>
                    <a:pt x="4386" y="101"/>
                  </a:lnTo>
                  <a:lnTo>
                    <a:pt x="4377" y="101"/>
                  </a:lnTo>
                  <a:lnTo>
                    <a:pt x="4377" y="101"/>
                  </a:lnTo>
                  <a:lnTo>
                    <a:pt x="4369" y="101"/>
                  </a:lnTo>
                  <a:lnTo>
                    <a:pt x="4369" y="93"/>
                  </a:lnTo>
                  <a:lnTo>
                    <a:pt x="4369" y="93"/>
                  </a:lnTo>
                  <a:lnTo>
                    <a:pt x="4360" y="93"/>
                  </a:lnTo>
                  <a:lnTo>
                    <a:pt x="4344" y="93"/>
                  </a:lnTo>
                  <a:lnTo>
                    <a:pt x="4344" y="93"/>
                  </a:lnTo>
                  <a:lnTo>
                    <a:pt x="4344" y="93"/>
                  </a:lnTo>
                  <a:lnTo>
                    <a:pt x="4335" y="84"/>
                  </a:lnTo>
                  <a:lnTo>
                    <a:pt x="4318" y="76"/>
                  </a:lnTo>
                  <a:lnTo>
                    <a:pt x="4310" y="76"/>
                  </a:lnTo>
                  <a:lnTo>
                    <a:pt x="4310" y="76"/>
                  </a:lnTo>
                  <a:lnTo>
                    <a:pt x="4301" y="68"/>
                  </a:lnTo>
                  <a:lnTo>
                    <a:pt x="4293" y="68"/>
                  </a:lnTo>
                  <a:lnTo>
                    <a:pt x="4293" y="59"/>
                  </a:lnTo>
                  <a:lnTo>
                    <a:pt x="4284" y="59"/>
                  </a:lnTo>
                  <a:lnTo>
                    <a:pt x="4284" y="59"/>
                  </a:lnTo>
                  <a:lnTo>
                    <a:pt x="4284" y="59"/>
                  </a:lnTo>
                  <a:lnTo>
                    <a:pt x="4284" y="51"/>
                  </a:lnTo>
                  <a:lnTo>
                    <a:pt x="4284" y="51"/>
                  </a:lnTo>
                  <a:lnTo>
                    <a:pt x="4268" y="51"/>
                  </a:lnTo>
                  <a:lnTo>
                    <a:pt x="4259" y="51"/>
                  </a:lnTo>
                  <a:lnTo>
                    <a:pt x="4242" y="42"/>
                  </a:lnTo>
                  <a:lnTo>
                    <a:pt x="4234" y="42"/>
                  </a:lnTo>
                  <a:lnTo>
                    <a:pt x="4234" y="42"/>
                  </a:lnTo>
                  <a:lnTo>
                    <a:pt x="4225" y="34"/>
                  </a:lnTo>
                  <a:lnTo>
                    <a:pt x="4217" y="34"/>
                  </a:lnTo>
                  <a:lnTo>
                    <a:pt x="4200" y="34"/>
                  </a:lnTo>
                  <a:lnTo>
                    <a:pt x="4192" y="34"/>
                  </a:lnTo>
                  <a:lnTo>
                    <a:pt x="4175" y="34"/>
                  </a:lnTo>
                  <a:lnTo>
                    <a:pt x="4166" y="34"/>
                  </a:lnTo>
                  <a:lnTo>
                    <a:pt x="4166" y="25"/>
                  </a:lnTo>
                  <a:lnTo>
                    <a:pt x="4150" y="25"/>
                  </a:lnTo>
                  <a:lnTo>
                    <a:pt x="4141" y="25"/>
                  </a:lnTo>
                  <a:lnTo>
                    <a:pt x="4141" y="25"/>
                  </a:lnTo>
                  <a:lnTo>
                    <a:pt x="4141" y="25"/>
                  </a:lnTo>
                  <a:lnTo>
                    <a:pt x="4133" y="25"/>
                  </a:lnTo>
                  <a:lnTo>
                    <a:pt x="4133" y="25"/>
                  </a:lnTo>
                  <a:lnTo>
                    <a:pt x="4107" y="25"/>
                  </a:lnTo>
                  <a:lnTo>
                    <a:pt x="4082" y="25"/>
                  </a:lnTo>
                  <a:lnTo>
                    <a:pt x="4023" y="25"/>
                  </a:lnTo>
                  <a:lnTo>
                    <a:pt x="3972" y="34"/>
                  </a:lnTo>
                  <a:lnTo>
                    <a:pt x="3956" y="42"/>
                  </a:lnTo>
                  <a:lnTo>
                    <a:pt x="3947" y="42"/>
                  </a:lnTo>
                  <a:lnTo>
                    <a:pt x="3922" y="59"/>
                  </a:lnTo>
                  <a:lnTo>
                    <a:pt x="3905" y="76"/>
                  </a:lnTo>
                  <a:lnTo>
                    <a:pt x="3897" y="76"/>
                  </a:lnTo>
                  <a:lnTo>
                    <a:pt x="3888" y="84"/>
                  </a:lnTo>
                  <a:lnTo>
                    <a:pt x="3854" y="101"/>
                  </a:lnTo>
                  <a:lnTo>
                    <a:pt x="3812" y="127"/>
                  </a:lnTo>
                  <a:lnTo>
                    <a:pt x="3804" y="135"/>
                  </a:lnTo>
                  <a:lnTo>
                    <a:pt x="3795" y="144"/>
                  </a:lnTo>
                  <a:lnTo>
                    <a:pt x="3787" y="144"/>
                  </a:lnTo>
                  <a:lnTo>
                    <a:pt x="3787" y="152"/>
                  </a:lnTo>
                  <a:lnTo>
                    <a:pt x="3787" y="160"/>
                  </a:lnTo>
                  <a:lnTo>
                    <a:pt x="3787" y="160"/>
                  </a:lnTo>
                  <a:lnTo>
                    <a:pt x="3762" y="160"/>
                  </a:lnTo>
                  <a:lnTo>
                    <a:pt x="3762" y="160"/>
                  </a:lnTo>
                  <a:lnTo>
                    <a:pt x="3753" y="160"/>
                  </a:lnTo>
                  <a:lnTo>
                    <a:pt x="3753" y="160"/>
                  </a:lnTo>
                  <a:lnTo>
                    <a:pt x="3745" y="169"/>
                  </a:lnTo>
                  <a:lnTo>
                    <a:pt x="3745" y="169"/>
                  </a:lnTo>
                  <a:lnTo>
                    <a:pt x="3745" y="177"/>
                  </a:lnTo>
                  <a:lnTo>
                    <a:pt x="3736" y="177"/>
                  </a:lnTo>
                  <a:lnTo>
                    <a:pt x="3736" y="177"/>
                  </a:lnTo>
                  <a:lnTo>
                    <a:pt x="3711" y="186"/>
                  </a:lnTo>
                  <a:lnTo>
                    <a:pt x="3711" y="186"/>
                  </a:lnTo>
                  <a:lnTo>
                    <a:pt x="3703" y="186"/>
                  </a:lnTo>
                  <a:lnTo>
                    <a:pt x="3686" y="194"/>
                  </a:lnTo>
                  <a:lnTo>
                    <a:pt x="3677" y="194"/>
                  </a:lnTo>
                  <a:lnTo>
                    <a:pt x="3669" y="203"/>
                  </a:lnTo>
                  <a:lnTo>
                    <a:pt x="3669" y="203"/>
                  </a:lnTo>
                  <a:lnTo>
                    <a:pt x="3660" y="203"/>
                  </a:lnTo>
                  <a:lnTo>
                    <a:pt x="3652" y="203"/>
                  </a:lnTo>
                  <a:lnTo>
                    <a:pt x="3644" y="203"/>
                  </a:lnTo>
                  <a:lnTo>
                    <a:pt x="3644" y="203"/>
                  </a:lnTo>
                  <a:lnTo>
                    <a:pt x="3635" y="203"/>
                  </a:lnTo>
                  <a:lnTo>
                    <a:pt x="3635" y="211"/>
                  </a:lnTo>
                  <a:lnTo>
                    <a:pt x="3635" y="211"/>
                  </a:lnTo>
                  <a:lnTo>
                    <a:pt x="3627" y="211"/>
                  </a:lnTo>
                  <a:lnTo>
                    <a:pt x="3610" y="211"/>
                  </a:lnTo>
                  <a:lnTo>
                    <a:pt x="3601" y="211"/>
                  </a:lnTo>
                  <a:lnTo>
                    <a:pt x="3585" y="211"/>
                  </a:lnTo>
                  <a:lnTo>
                    <a:pt x="3585" y="211"/>
                  </a:lnTo>
                  <a:lnTo>
                    <a:pt x="3576" y="211"/>
                  </a:lnTo>
                  <a:lnTo>
                    <a:pt x="3576" y="211"/>
                  </a:lnTo>
                  <a:lnTo>
                    <a:pt x="3568" y="211"/>
                  </a:lnTo>
                  <a:lnTo>
                    <a:pt x="3559" y="211"/>
                  </a:lnTo>
                  <a:lnTo>
                    <a:pt x="3559" y="203"/>
                  </a:lnTo>
                  <a:lnTo>
                    <a:pt x="3551" y="211"/>
                  </a:lnTo>
                  <a:lnTo>
                    <a:pt x="3534" y="194"/>
                  </a:lnTo>
                  <a:lnTo>
                    <a:pt x="3534" y="194"/>
                  </a:lnTo>
                  <a:lnTo>
                    <a:pt x="3525" y="186"/>
                  </a:lnTo>
                  <a:lnTo>
                    <a:pt x="3517" y="186"/>
                  </a:lnTo>
                  <a:lnTo>
                    <a:pt x="3509" y="177"/>
                  </a:lnTo>
                  <a:lnTo>
                    <a:pt x="3509" y="177"/>
                  </a:lnTo>
                  <a:lnTo>
                    <a:pt x="3509" y="169"/>
                  </a:lnTo>
                  <a:lnTo>
                    <a:pt x="3500" y="169"/>
                  </a:lnTo>
                  <a:lnTo>
                    <a:pt x="3500" y="160"/>
                  </a:lnTo>
                  <a:lnTo>
                    <a:pt x="3500" y="160"/>
                  </a:lnTo>
                  <a:lnTo>
                    <a:pt x="3492" y="160"/>
                  </a:lnTo>
                  <a:lnTo>
                    <a:pt x="3483" y="152"/>
                  </a:lnTo>
                  <a:lnTo>
                    <a:pt x="3475" y="152"/>
                  </a:lnTo>
                  <a:lnTo>
                    <a:pt x="3458" y="135"/>
                  </a:lnTo>
                  <a:lnTo>
                    <a:pt x="3450" y="127"/>
                  </a:lnTo>
                  <a:lnTo>
                    <a:pt x="3424" y="118"/>
                  </a:lnTo>
                  <a:lnTo>
                    <a:pt x="3407" y="101"/>
                  </a:lnTo>
                  <a:lnTo>
                    <a:pt x="3391" y="93"/>
                  </a:lnTo>
                  <a:lnTo>
                    <a:pt x="3365" y="93"/>
                  </a:lnTo>
                  <a:lnTo>
                    <a:pt x="3340" y="93"/>
                  </a:lnTo>
                  <a:lnTo>
                    <a:pt x="3323" y="101"/>
                  </a:lnTo>
                  <a:lnTo>
                    <a:pt x="3323" y="110"/>
                  </a:lnTo>
                  <a:lnTo>
                    <a:pt x="3315" y="118"/>
                  </a:lnTo>
                  <a:lnTo>
                    <a:pt x="3306" y="127"/>
                  </a:lnTo>
                  <a:lnTo>
                    <a:pt x="3289" y="135"/>
                  </a:lnTo>
                  <a:lnTo>
                    <a:pt x="3272" y="144"/>
                  </a:lnTo>
                  <a:lnTo>
                    <a:pt x="3264" y="152"/>
                  </a:lnTo>
                  <a:lnTo>
                    <a:pt x="3247" y="177"/>
                  </a:lnTo>
                  <a:lnTo>
                    <a:pt x="3247" y="177"/>
                  </a:lnTo>
                  <a:lnTo>
                    <a:pt x="3247" y="177"/>
                  </a:lnTo>
                  <a:lnTo>
                    <a:pt x="3239" y="186"/>
                  </a:lnTo>
                  <a:lnTo>
                    <a:pt x="3239" y="186"/>
                  </a:lnTo>
                  <a:lnTo>
                    <a:pt x="3239" y="194"/>
                  </a:lnTo>
                  <a:lnTo>
                    <a:pt x="3239" y="194"/>
                  </a:lnTo>
                  <a:lnTo>
                    <a:pt x="3239" y="203"/>
                  </a:lnTo>
                  <a:lnTo>
                    <a:pt x="3239" y="203"/>
                  </a:lnTo>
                  <a:lnTo>
                    <a:pt x="3230" y="203"/>
                  </a:lnTo>
                  <a:lnTo>
                    <a:pt x="3230" y="219"/>
                  </a:lnTo>
                  <a:lnTo>
                    <a:pt x="3222" y="228"/>
                  </a:lnTo>
                  <a:lnTo>
                    <a:pt x="3222" y="236"/>
                  </a:lnTo>
                  <a:lnTo>
                    <a:pt x="3222" y="253"/>
                  </a:lnTo>
                  <a:lnTo>
                    <a:pt x="3222" y="262"/>
                  </a:lnTo>
                  <a:lnTo>
                    <a:pt x="3222" y="262"/>
                  </a:lnTo>
                  <a:lnTo>
                    <a:pt x="3213" y="270"/>
                  </a:lnTo>
                  <a:lnTo>
                    <a:pt x="3213" y="270"/>
                  </a:lnTo>
                  <a:lnTo>
                    <a:pt x="3213" y="270"/>
                  </a:lnTo>
                  <a:lnTo>
                    <a:pt x="3213" y="278"/>
                  </a:lnTo>
                  <a:lnTo>
                    <a:pt x="3213" y="278"/>
                  </a:lnTo>
                  <a:lnTo>
                    <a:pt x="3213" y="287"/>
                  </a:lnTo>
                  <a:lnTo>
                    <a:pt x="3205" y="295"/>
                  </a:lnTo>
                  <a:lnTo>
                    <a:pt x="3197" y="304"/>
                  </a:lnTo>
                  <a:lnTo>
                    <a:pt x="3197" y="312"/>
                  </a:lnTo>
                  <a:lnTo>
                    <a:pt x="3197" y="329"/>
                  </a:lnTo>
                  <a:lnTo>
                    <a:pt x="3197" y="338"/>
                  </a:lnTo>
                  <a:lnTo>
                    <a:pt x="3188" y="346"/>
                  </a:lnTo>
                  <a:lnTo>
                    <a:pt x="3188" y="346"/>
                  </a:lnTo>
                  <a:lnTo>
                    <a:pt x="3188" y="346"/>
                  </a:lnTo>
                  <a:lnTo>
                    <a:pt x="3188" y="354"/>
                  </a:lnTo>
                  <a:lnTo>
                    <a:pt x="3180" y="354"/>
                  </a:lnTo>
                  <a:lnTo>
                    <a:pt x="3180" y="354"/>
                  </a:lnTo>
                  <a:lnTo>
                    <a:pt x="3180" y="363"/>
                  </a:lnTo>
                  <a:lnTo>
                    <a:pt x="3180" y="363"/>
                  </a:lnTo>
                  <a:lnTo>
                    <a:pt x="3180" y="363"/>
                  </a:lnTo>
                  <a:lnTo>
                    <a:pt x="3171" y="363"/>
                  </a:lnTo>
                  <a:lnTo>
                    <a:pt x="3171" y="371"/>
                  </a:lnTo>
                  <a:lnTo>
                    <a:pt x="3171" y="371"/>
                  </a:lnTo>
                  <a:lnTo>
                    <a:pt x="3171" y="371"/>
                  </a:lnTo>
                  <a:lnTo>
                    <a:pt x="3163" y="371"/>
                  </a:lnTo>
                  <a:lnTo>
                    <a:pt x="3154" y="371"/>
                  </a:lnTo>
                  <a:lnTo>
                    <a:pt x="3154" y="380"/>
                  </a:lnTo>
                  <a:lnTo>
                    <a:pt x="3154" y="380"/>
                  </a:lnTo>
                  <a:lnTo>
                    <a:pt x="3154" y="380"/>
                  </a:lnTo>
                  <a:lnTo>
                    <a:pt x="3146" y="380"/>
                  </a:lnTo>
                  <a:lnTo>
                    <a:pt x="3146" y="388"/>
                  </a:lnTo>
                  <a:lnTo>
                    <a:pt x="3138" y="397"/>
                  </a:lnTo>
                  <a:lnTo>
                    <a:pt x="3129" y="397"/>
                  </a:lnTo>
                  <a:lnTo>
                    <a:pt x="3121" y="405"/>
                  </a:lnTo>
                  <a:lnTo>
                    <a:pt x="3112" y="405"/>
                  </a:lnTo>
                  <a:lnTo>
                    <a:pt x="3095" y="405"/>
                  </a:lnTo>
                  <a:lnTo>
                    <a:pt x="3087" y="397"/>
                  </a:lnTo>
                  <a:lnTo>
                    <a:pt x="3087" y="397"/>
                  </a:lnTo>
                  <a:lnTo>
                    <a:pt x="3087" y="397"/>
                  </a:lnTo>
                  <a:lnTo>
                    <a:pt x="3087" y="397"/>
                  </a:lnTo>
                  <a:lnTo>
                    <a:pt x="3079" y="397"/>
                  </a:lnTo>
                  <a:lnTo>
                    <a:pt x="3070" y="380"/>
                  </a:lnTo>
                  <a:lnTo>
                    <a:pt x="3053" y="380"/>
                  </a:lnTo>
                  <a:lnTo>
                    <a:pt x="3045" y="371"/>
                  </a:lnTo>
                  <a:lnTo>
                    <a:pt x="3036" y="354"/>
                  </a:lnTo>
                  <a:lnTo>
                    <a:pt x="3019" y="338"/>
                  </a:lnTo>
                  <a:lnTo>
                    <a:pt x="3019" y="338"/>
                  </a:lnTo>
                  <a:lnTo>
                    <a:pt x="3019" y="329"/>
                  </a:lnTo>
                  <a:lnTo>
                    <a:pt x="3011" y="329"/>
                  </a:lnTo>
                  <a:lnTo>
                    <a:pt x="3011" y="329"/>
                  </a:lnTo>
                  <a:lnTo>
                    <a:pt x="3011" y="321"/>
                  </a:lnTo>
                  <a:lnTo>
                    <a:pt x="3011" y="321"/>
                  </a:lnTo>
                  <a:lnTo>
                    <a:pt x="3003" y="321"/>
                  </a:lnTo>
                  <a:lnTo>
                    <a:pt x="3003" y="312"/>
                  </a:lnTo>
                  <a:lnTo>
                    <a:pt x="2994" y="312"/>
                  </a:lnTo>
                  <a:lnTo>
                    <a:pt x="2994" y="312"/>
                  </a:lnTo>
                  <a:lnTo>
                    <a:pt x="2994" y="304"/>
                  </a:lnTo>
                  <a:lnTo>
                    <a:pt x="2986" y="304"/>
                  </a:lnTo>
                  <a:lnTo>
                    <a:pt x="2986" y="295"/>
                  </a:lnTo>
                  <a:lnTo>
                    <a:pt x="2977" y="295"/>
                  </a:lnTo>
                  <a:lnTo>
                    <a:pt x="2977" y="287"/>
                  </a:lnTo>
                  <a:lnTo>
                    <a:pt x="2977" y="287"/>
                  </a:lnTo>
                  <a:lnTo>
                    <a:pt x="2969" y="287"/>
                  </a:lnTo>
                  <a:lnTo>
                    <a:pt x="2969" y="278"/>
                  </a:lnTo>
                  <a:lnTo>
                    <a:pt x="2969" y="278"/>
                  </a:lnTo>
                  <a:lnTo>
                    <a:pt x="2969" y="278"/>
                  </a:lnTo>
                  <a:lnTo>
                    <a:pt x="2960" y="278"/>
                  </a:lnTo>
                  <a:lnTo>
                    <a:pt x="2960" y="278"/>
                  </a:lnTo>
                  <a:lnTo>
                    <a:pt x="2960" y="270"/>
                  </a:lnTo>
                  <a:lnTo>
                    <a:pt x="2960" y="270"/>
                  </a:lnTo>
                  <a:lnTo>
                    <a:pt x="2960" y="270"/>
                  </a:lnTo>
                  <a:lnTo>
                    <a:pt x="2952" y="270"/>
                  </a:lnTo>
                  <a:lnTo>
                    <a:pt x="2952" y="270"/>
                  </a:lnTo>
                  <a:lnTo>
                    <a:pt x="2952" y="270"/>
                  </a:lnTo>
                  <a:lnTo>
                    <a:pt x="2944" y="270"/>
                  </a:lnTo>
                  <a:lnTo>
                    <a:pt x="2935" y="270"/>
                  </a:lnTo>
                  <a:lnTo>
                    <a:pt x="2935" y="270"/>
                  </a:lnTo>
                  <a:lnTo>
                    <a:pt x="2927" y="270"/>
                  </a:lnTo>
                  <a:lnTo>
                    <a:pt x="2927" y="278"/>
                  </a:lnTo>
                  <a:lnTo>
                    <a:pt x="2918" y="287"/>
                  </a:lnTo>
                  <a:lnTo>
                    <a:pt x="2918" y="295"/>
                  </a:lnTo>
                  <a:lnTo>
                    <a:pt x="2910" y="295"/>
                  </a:lnTo>
                  <a:lnTo>
                    <a:pt x="2910" y="304"/>
                  </a:lnTo>
                  <a:lnTo>
                    <a:pt x="2910" y="312"/>
                  </a:lnTo>
                  <a:lnTo>
                    <a:pt x="2901" y="312"/>
                  </a:lnTo>
                  <a:lnTo>
                    <a:pt x="2901" y="321"/>
                  </a:lnTo>
                  <a:lnTo>
                    <a:pt x="2901" y="321"/>
                  </a:lnTo>
                  <a:lnTo>
                    <a:pt x="2901" y="329"/>
                  </a:lnTo>
                  <a:lnTo>
                    <a:pt x="2901" y="329"/>
                  </a:lnTo>
                  <a:lnTo>
                    <a:pt x="2901" y="329"/>
                  </a:lnTo>
                  <a:lnTo>
                    <a:pt x="2893" y="346"/>
                  </a:lnTo>
                  <a:lnTo>
                    <a:pt x="2893" y="354"/>
                  </a:lnTo>
                  <a:lnTo>
                    <a:pt x="2876" y="363"/>
                  </a:lnTo>
                  <a:lnTo>
                    <a:pt x="2868" y="380"/>
                  </a:lnTo>
                  <a:lnTo>
                    <a:pt x="2876" y="388"/>
                  </a:lnTo>
                  <a:lnTo>
                    <a:pt x="2876" y="388"/>
                  </a:lnTo>
                  <a:lnTo>
                    <a:pt x="2876" y="397"/>
                  </a:lnTo>
                  <a:lnTo>
                    <a:pt x="2876" y="397"/>
                  </a:lnTo>
                  <a:lnTo>
                    <a:pt x="2876" y="397"/>
                  </a:lnTo>
                  <a:lnTo>
                    <a:pt x="2868" y="397"/>
                  </a:lnTo>
                  <a:lnTo>
                    <a:pt x="2859" y="405"/>
                  </a:lnTo>
                  <a:lnTo>
                    <a:pt x="2859" y="405"/>
                  </a:lnTo>
                  <a:lnTo>
                    <a:pt x="2859" y="405"/>
                  </a:lnTo>
                  <a:lnTo>
                    <a:pt x="2859" y="405"/>
                  </a:lnTo>
                  <a:lnTo>
                    <a:pt x="2851" y="405"/>
                  </a:lnTo>
                  <a:lnTo>
                    <a:pt x="2851" y="405"/>
                  </a:lnTo>
                  <a:lnTo>
                    <a:pt x="2851" y="413"/>
                  </a:lnTo>
                  <a:lnTo>
                    <a:pt x="2842" y="413"/>
                  </a:lnTo>
                  <a:lnTo>
                    <a:pt x="2842" y="413"/>
                  </a:lnTo>
                  <a:lnTo>
                    <a:pt x="2834" y="422"/>
                  </a:lnTo>
                  <a:lnTo>
                    <a:pt x="2817" y="430"/>
                  </a:lnTo>
                  <a:lnTo>
                    <a:pt x="2817" y="430"/>
                  </a:lnTo>
                  <a:lnTo>
                    <a:pt x="2817" y="439"/>
                  </a:lnTo>
                  <a:lnTo>
                    <a:pt x="2809" y="439"/>
                  </a:lnTo>
                  <a:lnTo>
                    <a:pt x="2800" y="447"/>
                  </a:lnTo>
                  <a:lnTo>
                    <a:pt x="2800" y="447"/>
                  </a:lnTo>
                  <a:lnTo>
                    <a:pt x="2800" y="456"/>
                  </a:lnTo>
                  <a:lnTo>
                    <a:pt x="2792" y="456"/>
                  </a:lnTo>
                  <a:lnTo>
                    <a:pt x="2792" y="456"/>
                  </a:lnTo>
                  <a:lnTo>
                    <a:pt x="2792" y="464"/>
                  </a:lnTo>
                  <a:lnTo>
                    <a:pt x="2783" y="464"/>
                  </a:lnTo>
                  <a:lnTo>
                    <a:pt x="2775" y="464"/>
                  </a:lnTo>
                  <a:lnTo>
                    <a:pt x="2766" y="473"/>
                  </a:lnTo>
                  <a:lnTo>
                    <a:pt x="2733" y="473"/>
                  </a:lnTo>
                  <a:lnTo>
                    <a:pt x="2691" y="473"/>
                  </a:lnTo>
                  <a:lnTo>
                    <a:pt x="2657" y="464"/>
                  </a:lnTo>
                  <a:lnTo>
                    <a:pt x="2632" y="439"/>
                  </a:lnTo>
                  <a:lnTo>
                    <a:pt x="2632" y="422"/>
                  </a:lnTo>
                  <a:lnTo>
                    <a:pt x="2623" y="397"/>
                  </a:lnTo>
                  <a:lnTo>
                    <a:pt x="2606" y="380"/>
                  </a:lnTo>
                  <a:lnTo>
                    <a:pt x="2573" y="371"/>
                  </a:lnTo>
                  <a:lnTo>
                    <a:pt x="2539" y="371"/>
                  </a:lnTo>
                  <a:lnTo>
                    <a:pt x="2497" y="371"/>
                  </a:lnTo>
                  <a:lnTo>
                    <a:pt x="2463" y="371"/>
                  </a:lnTo>
                  <a:lnTo>
                    <a:pt x="2438" y="397"/>
                  </a:lnTo>
                  <a:lnTo>
                    <a:pt x="2412" y="405"/>
                  </a:lnTo>
                  <a:lnTo>
                    <a:pt x="2379" y="422"/>
                  </a:lnTo>
                  <a:lnTo>
                    <a:pt x="2353" y="447"/>
                  </a:lnTo>
                  <a:lnTo>
                    <a:pt x="2328" y="473"/>
                  </a:lnTo>
                  <a:lnTo>
                    <a:pt x="2286" y="523"/>
                  </a:lnTo>
                  <a:lnTo>
                    <a:pt x="2235" y="557"/>
                  </a:lnTo>
                  <a:lnTo>
                    <a:pt x="2193" y="557"/>
                  </a:lnTo>
                  <a:lnTo>
                    <a:pt x="2151" y="557"/>
                  </a:lnTo>
                  <a:lnTo>
                    <a:pt x="2126" y="540"/>
                  </a:lnTo>
                  <a:lnTo>
                    <a:pt x="2109" y="523"/>
                  </a:lnTo>
                  <a:lnTo>
                    <a:pt x="2083" y="506"/>
                  </a:lnTo>
                  <a:lnTo>
                    <a:pt x="2058" y="498"/>
                  </a:lnTo>
                  <a:lnTo>
                    <a:pt x="2024" y="498"/>
                  </a:lnTo>
                  <a:lnTo>
                    <a:pt x="1991" y="506"/>
                  </a:lnTo>
                  <a:lnTo>
                    <a:pt x="1974" y="523"/>
                  </a:lnTo>
                  <a:lnTo>
                    <a:pt x="1957" y="540"/>
                  </a:lnTo>
                  <a:lnTo>
                    <a:pt x="1932" y="574"/>
                  </a:lnTo>
                  <a:lnTo>
                    <a:pt x="1915" y="616"/>
                  </a:lnTo>
                  <a:lnTo>
                    <a:pt x="1915" y="667"/>
                  </a:lnTo>
                  <a:lnTo>
                    <a:pt x="1915" y="709"/>
                  </a:lnTo>
                  <a:lnTo>
                    <a:pt x="1915" y="734"/>
                  </a:lnTo>
                  <a:lnTo>
                    <a:pt x="1915" y="751"/>
                  </a:lnTo>
                  <a:lnTo>
                    <a:pt x="1906" y="776"/>
                  </a:lnTo>
                  <a:lnTo>
                    <a:pt x="1906" y="793"/>
                  </a:lnTo>
                  <a:lnTo>
                    <a:pt x="1881" y="810"/>
                  </a:lnTo>
                  <a:lnTo>
                    <a:pt x="1856" y="810"/>
                  </a:lnTo>
                  <a:lnTo>
                    <a:pt x="1830" y="793"/>
                  </a:lnTo>
                  <a:lnTo>
                    <a:pt x="1805" y="776"/>
                  </a:lnTo>
                  <a:lnTo>
                    <a:pt x="1797" y="768"/>
                  </a:lnTo>
                  <a:lnTo>
                    <a:pt x="1788" y="768"/>
                  </a:lnTo>
                  <a:lnTo>
                    <a:pt x="1780" y="759"/>
                  </a:lnTo>
                  <a:lnTo>
                    <a:pt x="1780" y="759"/>
                  </a:lnTo>
                  <a:lnTo>
                    <a:pt x="1763" y="742"/>
                  </a:lnTo>
                  <a:lnTo>
                    <a:pt x="1746" y="726"/>
                  </a:lnTo>
                  <a:lnTo>
                    <a:pt x="1729" y="709"/>
                  </a:lnTo>
                  <a:lnTo>
                    <a:pt x="1704" y="700"/>
                  </a:lnTo>
                  <a:lnTo>
                    <a:pt x="1695" y="700"/>
                  </a:lnTo>
                  <a:lnTo>
                    <a:pt x="1687" y="700"/>
                  </a:lnTo>
                  <a:lnTo>
                    <a:pt x="1679" y="709"/>
                  </a:lnTo>
                  <a:lnTo>
                    <a:pt x="1670" y="717"/>
                  </a:lnTo>
                  <a:lnTo>
                    <a:pt x="1662" y="734"/>
                  </a:lnTo>
                  <a:lnTo>
                    <a:pt x="1653" y="742"/>
                  </a:lnTo>
                  <a:lnTo>
                    <a:pt x="1636" y="751"/>
                  </a:lnTo>
                  <a:lnTo>
                    <a:pt x="1620" y="759"/>
                  </a:lnTo>
                  <a:lnTo>
                    <a:pt x="1603" y="776"/>
                  </a:lnTo>
                  <a:lnTo>
                    <a:pt x="1586" y="785"/>
                  </a:lnTo>
                  <a:lnTo>
                    <a:pt x="1552" y="802"/>
                  </a:lnTo>
                  <a:lnTo>
                    <a:pt x="1518" y="818"/>
                  </a:lnTo>
                  <a:lnTo>
                    <a:pt x="1501" y="818"/>
                  </a:lnTo>
                  <a:lnTo>
                    <a:pt x="1485" y="818"/>
                  </a:lnTo>
                  <a:lnTo>
                    <a:pt x="1459" y="802"/>
                  </a:lnTo>
                  <a:lnTo>
                    <a:pt x="1442" y="793"/>
                  </a:lnTo>
                  <a:lnTo>
                    <a:pt x="1434" y="793"/>
                  </a:lnTo>
                  <a:lnTo>
                    <a:pt x="1434" y="785"/>
                  </a:lnTo>
                  <a:lnTo>
                    <a:pt x="1417" y="759"/>
                  </a:lnTo>
                  <a:lnTo>
                    <a:pt x="1392" y="717"/>
                  </a:lnTo>
                  <a:lnTo>
                    <a:pt x="1392" y="709"/>
                  </a:lnTo>
                  <a:lnTo>
                    <a:pt x="1383" y="683"/>
                  </a:lnTo>
                  <a:lnTo>
                    <a:pt x="1383" y="658"/>
                  </a:lnTo>
                  <a:lnTo>
                    <a:pt x="1375" y="633"/>
                  </a:lnTo>
                  <a:lnTo>
                    <a:pt x="1358" y="608"/>
                  </a:lnTo>
                  <a:lnTo>
                    <a:pt x="1333" y="582"/>
                  </a:lnTo>
                  <a:lnTo>
                    <a:pt x="1316" y="574"/>
                  </a:lnTo>
                  <a:lnTo>
                    <a:pt x="1308" y="548"/>
                  </a:lnTo>
                  <a:lnTo>
                    <a:pt x="1308" y="548"/>
                  </a:lnTo>
                  <a:lnTo>
                    <a:pt x="1299" y="548"/>
                  </a:lnTo>
                  <a:lnTo>
                    <a:pt x="1299" y="540"/>
                  </a:lnTo>
                  <a:lnTo>
                    <a:pt x="1299" y="532"/>
                  </a:lnTo>
                  <a:lnTo>
                    <a:pt x="1291" y="523"/>
                  </a:lnTo>
                  <a:lnTo>
                    <a:pt x="1282" y="515"/>
                  </a:lnTo>
                  <a:lnTo>
                    <a:pt x="1282" y="506"/>
                  </a:lnTo>
                  <a:lnTo>
                    <a:pt x="1274" y="506"/>
                  </a:lnTo>
                  <a:lnTo>
                    <a:pt x="1265" y="498"/>
                  </a:lnTo>
                  <a:lnTo>
                    <a:pt x="1257" y="489"/>
                  </a:lnTo>
                  <a:lnTo>
                    <a:pt x="1240" y="481"/>
                  </a:lnTo>
                  <a:lnTo>
                    <a:pt x="1232" y="473"/>
                  </a:lnTo>
                  <a:lnTo>
                    <a:pt x="1181" y="464"/>
                  </a:lnTo>
                  <a:lnTo>
                    <a:pt x="1130" y="456"/>
                  </a:lnTo>
                  <a:lnTo>
                    <a:pt x="1105" y="456"/>
                  </a:lnTo>
                  <a:lnTo>
                    <a:pt x="1071" y="456"/>
                  </a:lnTo>
                  <a:lnTo>
                    <a:pt x="1021" y="473"/>
                  </a:lnTo>
                  <a:lnTo>
                    <a:pt x="970" y="498"/>
                  </a:lnTo>
                  <a:lnTo>
                    <a:pt x="953" y="515"/>
                  </a:lnTo>
                  <a:lnTo>
                    <a:pt x="936" y="523"/>
                  </a:lnTo>
                  <a:lnTo>
                    <a:pt x="920" y="532"/>
                  </a:lnTo>
                  <a:lnTo>
                    <a:pt x="894" y="540"/>
                  </a:lnTo>
                  <a:lnTo>
                    <a:pt x="835" y="548"/>
                  </a:lnTo>
                  <a:lnTo>
                    <a:pt x="785" y="548"/>
                  </a:lnTo>
                  <a:lnTo>
                    <a:pt x="709" y="515"/>
                  </a:lnTo>
                  <a:lnTo>
                    <a:pt x="650" y="473"/>
                  </a:lnTo>
                  <a:lnTo>
                    <a:pt x="683" y="532"/>
                  </a:lnTo>
                  <a:lnTo>
                    <a:pt x="726" y="591"/>
                  </a:lnTo>
                  <a:lnTo>
                    <a:pt x="751" y="624"/>
                  </a:lnTo>
                  <a:lnTo>
                    <a:pt x="768" y="650"/>
                  </a:lnTo>
                  <a:lnTo>
                    <a:pt x="785" y="683"/>
                  </a:lnTo>
                  <a:lnTo>
                    <a:pt x="785" y="717"/>
                  </a:lnTo>
                  <a:lnTo>
                    <a:pt x="810" y="793"/>
                  </a:lnTo>
                  <a:lnTo>
                    <a:pt x="827" y="861"/>
                  </a:lnTo>
                  <a:lnTo>
                    <a:pt x="886" y="987"/>
                  </a:lnTo>
                  <a:lnTo>
                    <a:pt x="962" y="1097"/>
                  </a:lnTo>
                  <a:lnTo>
                    <a:pt x="1021" y="1131"/>
                  </a:lnTo>
                  <a:lnTo>
                    <a:pt x="1097" y="1164"/>
                  </a:lnTo>
                  <a:lnTo>
                    <a:pt x="1156" y="1206"/>
                  </a:lnTo>
                  <a:lnTo>
                    <a:pt x="1215" y="1240"/>
                  </a:lnTo>
                  <a:lnTo>
                    <a:pt x="1215" y="1257"/>
                  </a:lnTo>
                  <a:lnTo>
                    <a:pt x="1215" y="1266"/>
                  </a:lnTo>
                  <a:lnTo>
                    <a:pt x="1215" y="1266"/>
                  </a:lnTo>
                  <a:lnTo>
                    <a:pt x="1215" y="1266"/>
                  </a:lnTo>
                  <a:lnTo>
                    <a:pt x="1215" y="1274"/>
                  </a:lnTo>
                  <a:lnTo>
                    <a:pt x="1215" y="1274"/>
                  </a:lnTo>
                  <a:lnTo>
                    <a:pt x="1223" y="1274"/>
                  </a:lnTo>
                  <a:lnTo>
                    <a:pt x="1223" y="1282"/>
                  </a:lnTo>
                  <a:lnTo>
                    <a:pt x="1223" y="1291"/>
                  </a:lnTo>
                  <a:lnTo>
                    <a:pt x="1223" y="1291"/>
                  </a:lnTo>
                  <a:lnTo>
                    <a:pt x="1223" y="1291"/>
                  </a:lnTo>
                  <a:lnTo>
                    <a:pt x="1223" y="1299"/>
                  </a:lnTo>
                  <a:lnTo>
                    <a:pt x="1223" y="1308"/>
                  </a:lnTo>
                  <a:lnTo>
                    <a:pt x="1232" y="1316"/>
                  </a:lnTo>
                  <a:lnTo>
                    <a:pt x="1232" y="1325"/>
                  </a:lnTo>
                  <a:lnTo>
                    <a:pt x="1232" y="1325"/>
                  </a:lnTo>
                  <a:lnTo>
                    <a:pt x="1232" y="1333"/>
                  </a:lnTo>
                  <a:lnTo>
                    <a:pt x="1232" y="1341"/>
                  </a:lnTo>
                  <a:lnTo>
                    <a:pt x="1223" y="1341"/>
                  </a:lnTo>
                  <a:lnTo>
                    <a:pt x="1223" y="1350"/>
                  </a:lnTo>
                  <a:lnTo>
                    <a:pt x="1215" y="1350"/>
                  </a:lnTo>
                  <a:lnTo>
                    <a:pt x="1215" y="1350"/>
                  </a:lnTo>
                  <a:lnTo>
                    <a:pt x="1215" y="1358"/>
                  </a:lnTo>
                  <a:lnTo>
                    <a:pt x="1206" y="1358"/>
                  </a:lnTo>
                  <a:lnTo>
                    <a:pt x="1206" y="1367"/>
                  </a:lnTo>
                  <a:lnTo>
                    <a:pt x="1206" y="1384"/>
                  </a:lnTo>
                  <a:lnTo>
                    <a:pt x="1156" y="1384"/>
                  </a:lnTo>
                  <a:lnTo>
                    <a:pt x="1139" y="1333"/>
                  </a:lnTo>
                  <a:lnTo>
                    <a:pt x="1122" y="1274"/>
                  </a:lnTo>
                  <a:lnTo>
                    <a:pt x="1105" y="1249"/>
                  </a:lnTo>
                  <a:lnTo>
                    <a:pt x="1088" y="1223"/>
                  </a:lnTo>
                  <a:lnTo>
                    <a:pt x="1063" y="1198"/>
                  </a:lnTo>
                  <a:lnTo>
                    <a:pt x="1038" y="1190"/>
                  </a:lnTo>
                  <a:lnTo>
                    <a:pt x="979" y="1164"/>
                  </a:lnTo>
                  <a:lnTo>
                    <a:pt x="920" y="1139"/>
                  </a:lnTo>
                  <a:lnTo>
                    <a:pt x="886" y="1122"/>
                  </a:lnTo>
                  <a:lnTo>
                    <a:pt x="861" y="1105"/>
                  </a:lnTo>
                  <a:lnTo>
                    <a:pt x="852" y="1088"/>
                  </a:lnTo>
                  <a:lnTo>
                    <a:pt x="852" y="1080"/>
                  </a:lnTo>
                  <a:lnTo>
                    <a:pt x="844" y="1071"/>
                  </a:lnTo>
                  <a:lnTo>
                    <a:pt x="835" y="1055"/>
                  </a:lnTo>
                  <a:lnTo>
                    <a:pt x="827" y="1029"/>
                  </a:lnTo>
                  <a:lnTo>
                    <a:pt x="810" y="1012"/>
                  </a:lnTo>
                  <a:lnTo>
                    <a:pt x="810" y="1004"/>
                  </a:lnTo>
                  <a:lnTo>
                    <a:pt x="802" y="987"/>
                  </a:lnTo>
                  <a:lnTo>
                    <a:pt x="802" y="953"/>
                  </a:lnTo>
                  <a:lnTo>
                    <a:pt x="793" y="920"/>
                  </a:lnTo>
                  <a:lnTo>
                    <a:pt x="785" y="886"/>
                  </a:lnTo>
                  <a:lnTo>
                    <a:pt x="776" y="844"/>
                  </a:lnTo>
                  <a:lnTo>
                    <a:pt x="768" y="818"/>
                  </a:lnTo>
                  <a:lnTo>
                    <a:pt x="759" y="802"/>
                  </a:lnTo>
                  <a:lnTo>
                    <a:pt x="759" y="802"/>
                  </a:lnTo>
                  <a:lnTo>
                    <a:pt x="751" y="793"/>
                  </a:lnTo>
                  <a:lnTo>
                    <a:pt x="742" y="785"/>
                  </a:lnTo>
                  <a:lnTo>
                    <a:pt x="734" y="768"/>
                  </a:lnTo>
                  <a:lnTo>
                    <a:pt x="726" y="751"/>
                  </a:lnTo>
                  <a:lnTo>
                    <a:pt x="717" y="734"/>
                  </a:lnTo>
                  <a:lnTo>
                    <a:pt x="717" y="700"/>
                  </a:lnTo>
                  <a:lnTo>
                    <a:pt x="709" y="675"/>
                  </a:lnTo>
                  <a:lnTo>
                    <a:pt x="624" y="591"/>
                  </a:lnTo>
                  <a:lnTo>
                    <a:pt x="557" y="515"/>
                  </a:lnTo>
                  <a:lnTo>
                    <a:pt x="523" y="481"/>
                  </a:lnTo>
                  <a:lnTo>
                    <a:pt x="447" y="430"/>
                  </a:lnTo>
                  <a:lnTo>
                    <a:pt x="371" y="380"/>
                  </a:lnTo>
                  <a:lnTo>
                    <a:pt x="321" y="363"/>
                  </a:lnTo>
                  <a:lnTo>
                    <a:pt x="245" y="354"/>
                  </a:lnTo>
                  <a:lnTo>
                    <a:pt x="161" y="354"/>
                  </a:lnTo>
                  <a:lnTo>
                    <a:pt x="85" y="346"/>
                  </a:lnTo>
                  <a:lnTo>
                    <a:pt x="0" y="346"/>
                  </a:lnTo>
                  <a:lnTo>
                    <a:pt x="9" y="245"/>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489" name="Freeform 9"/>
            <p:cNvSpPr>
              <a:spLocks/>
            </p:cNvSpPr>
            <p:nvPr/>
          </p:nvSpPr>
          <p:spPr bwMode="auto">
            <a:xfrm>
              <a:off x="84" y="2767"/>
              <a:ext cx="5592" cy="1384"/>
            </a:xfrm>
            <a:custGeom>
              <a:avLst/>
              <a:gdLst>
                <a:gd name="T0" fmla="*/ 608 w 5592"/>
                <a:gd name="T1" fmla="*/ 397 h 1384"/>
                <a:gd name="T2" fmla="*/ 1139 w 5592"/>
                <a:gd name="T3" fmla="*/ 422 h 1384"/>
                <a:gd name="T4" fmla="*/ 1620 w 5592"/>
                <a:gd name="T5" fmla="*/ 742 h 1384"/>
                <a:gd name="T6" fmla="*/ 1754 w 5592"/>
                <a:gd name="T7" fmla="*/ 700 h 1384"/>
                <a:gd name="T8" fmla="*/ 1822 w 5592"/>
                <a:gd name="T9" fmla="*/ 751 h 1384"/>
                <a:gd name="T10" fmla="*/ 1932 w 5592"/>
                <a:gd name="T11" fmla="*/ 532 h 1384"/>
                <a:gd name="T12" fmla="*/ 2370 w 5592"/>
                <a:gd name="T13" fmla="*/ 405 h 1384"/>
                <a:gd name="T14" fmla="*/ 2809 w 5592"/>
                <a:gd name="T15" fmla="*/ 430 h 1384"/>
                <a:gd name="T16" fmla="*/ 3180 w 5592"/>
                <a:gd name="T17" fmla="*/ 329 h 1384"/>
                <a:gd name="T18" fmla="*/ 3509 w 5592"/>
                <a:gd name="T19" fmla="*/ 127 h 1384"/>
                <a:gd name="T20" fmla="*/ 3795 w 5592"/>
                <a:gd name="T21" fmla="*/ 101 h 1384"/>
                <a:gd name="T22" fmla="*/ 4453 w 5592"/>
                <a:gd name="T23" fmla="*/ 110 h 1384"/>
                <a:gd name="T24" fmla="*/ 4740 w 5592"/>
                <a:gd name="T25" fmla="*/ 447 h 1384"/>
                <a:gd name="T26" fmla="*/ 5001 w 5592"/>
                <a:gd name="T27" fmla="*/ 287 h 1384"/>
                <a:gd name="T28" fmla="*/ 5524 w 5592"/>
                <a:gd name="T29" fmla="*/ 810 h 1384"/>
                <a:gd name="T30" fmla="*/ 5575 w 5592"/>
                <a:gd name="T31" fmla="*/ 565 h 1384"/>
                <a:gd name="T32" fmla="*/ 5549 w 5592"/>
                <a:gd name="T33" fmla="*/ 852 h 1384"/>
                <a:gd name="T34" fmla="*/ 5533 w 5592"/>
                <a:gd name="T35" fmla="*/ 953 h 1384"/>
                <a:gd name="T36" fmla="*/ 5558 w 5592"/>
                <a:gd name="T37" fmla="*/ 996 h 1384"/>
                <a:gd name="T38" fmla="*/ 5541 w 5592"/>
                <a:gd name="T39" fmla="*/ 1055 h 1384"/>
                <a:gd name="T40" fmla="*/ 5516 w 5592"/>
                <a:gd name="T41" fmla="*/ 903 h 1384"/>
                <a:gd name="T42" fmla="*/ 5128 w 5592"/>
                <a:gd name="T43" fmla="*/ 717 h 1384"/>
                <a:gd name="T44" fmla="*/ 5018 w 5592"/>
                <a:gd name="T45" fmla="*/ 346 h 1384"/>
                <a:gd name="T46" fmla="*/ 4782 w 5592"/>
                <a:gd name="T47" fmla="*/ 278 h 1384"/>
                <a:gd name="T48" fmla="*/ 4597 w 5592"/>
                <a:gd name="T49" fmla="*/ 624 h 1384"/>
                <a:gd name="T50" fmla="*/ 4394 w 5592"/>
                <a:gd name="T51" fmla="*/ 1046 h 1384"/>
                <a:gd name="T52" fmla="*/ 4529 w 5592"/>
                <a:gd name="T53" fmla="*/ 1249 h 1384"/>
                <a:gd name="T54" fmla="*/ 4369 w 5592"/>
                <a:gd name="T55" fmla="*/ 1190 h 1384"/>
                <a:gd name="T56" fmla="*/ 4537 w 5592"/>
                <a:gd name="T57" fmla="*/ 692 h 1384"/>
                <a:gd name="T58" fmla="*/ 4495 w 5592"/>
                <a:gd name="T59" fmla="*/ 262 h 1384"/>
                <a:gd name="T60" fmla="*/ 4369 w 5592"/>
                <a:gd name="T61" fmla="*/ 93 h 1384"/>
                <a:gd name="T62" fmla="*/ 4284 w 5592"/>
                <a:gd name="T63" fmla="*/ 59 h 1384"/>
                <a:gd name="T64" fmla="*/ 4166 w 5592"/>
                <a:gd name="T65" fmla="*/ 34 h 1384"/>
                <a:gd name="T66" fmla="*/ 3922 w 5592"/>
                <a:gd name="T67" fmla="*/ 59 h 1384"/>
                <a:gd name="T68" fmla="*/ 3753 w 5592"/>
                <a:gd name="T69" fmla="*/ 160 h 1384"/>
                <a:gd name="T70" fmla="*/ 3660 w 5592"/>
                <a:gd name="T71" fmla="*/ 203 h 1384"/>
                <a:gd name="T72" fmla="*/ 3568 w 5592"/>
                <a:gd name="T73" fmla="*/ 211 h 1384"/>
                <a:gd name="T74" fmla="*/ 3492 w 5592"/>
                <a:gd name="T75" fmla="*/ 160 h 1384"/>
                <a:gd name="T76" fmla="*/ 3289 w 5592"/>
                <a:gd name="T77" fmla="*/ 135 h 1384"/>
                <a:gd name="T78" fmla="*/ 3222 w 5592"/>
                <a:gd name="T79" fmla="*/ 228 h 1384"/>
                <a:gd name="T80" fmla="*/ 3197 w 5592"/>
                <a:gd name="T81" fmla="*/ 329 h 1384"/>
                <a:gd name="T82" fmla="*/ 3171 w 5592"/>
                <a:gd name="T83" fmla="*/ 371 h 1384"/>
                <a:gd name="T84" fmla="*/ 3087 w 5592"/>
                <a:gd name="T85" fmla="*/ 397 h 1384"/>
                <a:gd name="T86" fmla="*/ 3011 w 5592"/>
                <a:gd name="T87" fmla="*/ 321 h 1384"/>
                <a:gd name="T88" fmla="*/ 2969 w 5592"/>
                <a:gd name="T89" fmla="*/ 278 h 1384"/>
                <a:gd name="T90" fmla="*/ 2918 w 5592"/>
                <a:gd name="T91" fmla="*/ 287 h 1384"/>
                <a:gd name="T92" fmla="*/ 2868 w 5592"/>
                <a:gd name="T93" fmla="*/ 380 h 1384"/>
                <a:gd name="T94" fmla="*/ 2842 w 5592"/>
                <a:gd name="T95" fmla="*/ 413 h 1384"/>
                <a:gd name="T96" fmla="*/ 2775 w 5592"/>
                <a:gd name="T97" fmla="*/ 464 h 1384"/>
                <a:gd name="T98" fmla="*/ 2412 w 5592"/>
                <a:gd name="T99" fmla="*/ 405 h 1384"/>
                <a:gd name="T100" fmla="*/ 1974 w 5592"/>
                <a:gd name="T101" fmla="*/ 523 h 1384"/>
                <a:gd name="T102" fmla="*/ 1797 w 5592"/>
                <a:gd name="T103" fmla="*/ 768 h 1384"/>
                <a:gd name="T104" fmla="*/ 1636 w 5592"/>
                <a:gd name="T105" fmla="*/ 751 h 1384"/>
                <a:gd name="T106" fmla="*/ 1392 w 5592"/>
                <a:gd name="T107" fmla="*/ 709 h 1384"/>
                <a:gd name="T108" fmla="*/ 1282 w 5592"/>
                <a:gd name="T109" fmla="*/ 506 h 1384"/>
                <a:gd name="T110" fmla="*/ 920 w 5592"/>
                <a:gd name="T111" fmla="*/ 532 h 1384"/>
                <a:gd name="T112" fmla="*/ 886 w 5592"/>
                <a:gd name="T113" fmla="*/ 987 h 1384"/>
                <a:gd name="T114" fmla="*/ 1223 w 5592"/>
                <a:gd name="T115" fmla="*/ 1291 h 1384"/>
                <a:gd name="T116" fmla="*/ 1215 w 5592"/>
                <a:gd name="T117" fmla="*/ 1358 h 1384"/>
                <a:gd name="T118" fmla="*/ 861 w 5592"/>
                <a:gd name="T119" fmla="*/ 1105 h 1384"/>
                <a:gd name="T120" fmla="*/ 759 w 5592"/>
                <a:gd name="T121" fmla="*/ 802 h 1384"/>
                <a:gd name="T122" fmla="*/ 321 w 5592"/>
                <a:gd name="T123" fmla="*/ 363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92" h="1384">
                  <a:moveTo>
                    <a:pt x="9" y="245"/>
                  </a:moveTo>
                  <a:lnTo>
                    <a:pt x="102" y="253"/>
                  </a:lnTo>
                  <a:lnTo>
                    <a:pt x="194" y="253"/>
                  </a:lnTo>
                  <a:lnTo>
                    <a:pt x="228" y="253"/>
                  </a:lnTo>
                  <a:lnTo>
                    <a:pt x="262" y="262"/>
                  </a:lnTo>
                  <a:lnTo>
                    <a:pt x="287" y="270"/>
                  </a:lnTo>
                  <a:lnTo>
                    <a:pt x="304" y="287"/>
                  </a:lnTo>
                  <a:lnTo>
                    <a:pt x="346" y="304"/>
                  </a:lnTo>
                  <a:lnTo>
                    <a:pt x="397" y="329"/>
                  </a:lnTo>
                  <a:lnTo>
                    <a:pt x="439" y="346"/>
                  </a:lnTo>
                  <a:lnTo>
                    <a:pt x="489" y="354"/>
                  </a:lnTo>
                  <a:lnTo>
                    <a:pt x="532" y="371"/>
                  </a:lnTo>
                  <a:lnTo>
                    <a:pt x="582" y="388"/>
                  </a:lnTo>
                  <a:lnTo>
                    <a:pt x="608" y="397"/>
                  </a:lnTo>
                  <a:lnTo>
                    <a:pt x="633" y="405"/>
                  </a:lnTo>
                  <a:lnTo>
                    <a:pt x="650" y="422"/>
                  </a:lnTo>
                  <a:lnTo>
                    <a:pt x="658" y="447"/>
                  </a:lnTo>
                  <a:lnTo>
                    <a:pt x="709" y="481"/>
                  </a:lnTo>
                  <a:lnTo>
                    <a:pt x="759" y="506"/>
                  </a:lnTo>
                  <a:lnTo>
                    <a:pt x="785" y="515"/>
                  </a:lnTo>
                  <a:lnTo>
                    <a:pt x="810" y="523"/>
                  </a:lnTo>
                  <a:lnTo>
                    <a:pt x="844" y="523"/>
                  </a:lnTo>
                  <a:lnTo>
                    <a:pt x="877" y="515"/>
                  </a:lnTo>
                  <a:lnTo>
                    <a:pt x="953" y="473"/>
                  </a:lnTo>
                  <a:lnTo>
                    <a:pt x="1029" y="430"/>
                  </a:lnTo>
                  <a:lnTo>
                    <a:pt x="1055" y="422"/>
                  </a:lnTo>
                  <a:lnTo>
                    <a:pt x="1097" y="422"/>
                  </a:lnTo>
                  <a:lnTo>
                    <a:pt x="1139" y="422"/>
                  </a:lnTo>
                  <a:lnTo>
                    <a:pt x="1181" y="439"/>
                  </a:lnTo>
                  <a:lnTo>
                    <a:pt x="1257" y="464"/>
                  </a:lnTo>
                  <a:lnTo>
                    <a:pt x="1308" y="489"/>
                  </a:lnTo>
                  <a:lnTo>
                    <a:pt x="1341" y="523"/>
                  </a:lnTo>
                  <a:lnTo>
                    <a:pt x="1383" y="591"/>
                  </a:lnTo>
                  <a:lnTo>
                    <a:pt x="1426" y="667"/>
                  </a:lnTo>
                  <a:lnTo>
                    <a:pt x="1434" y="717"/>
                  </a:lnTo>
                  <a:lnTo>
                    <a:pt x="1451" y="742"/>
                  </a:lnTo>
                  <a:lnTo>
                    <a:pt x="1468" y="751"/>
                  </a:lnTo>
                  <a:lnTo>
                    <a:pt x="1476" y="759"/>
                  </a:lnTo>
                  <a:lnTo>
                    <a:pt x="1493" y="759"/>
                  </a:lnTo>
                  <a:lnTo>
                    <a:pt x="1561" y="759"/>
                  </a:lnTo>
                  <a:lnTo>
                    <a:pt x="1620" y="751"/>
                  </a:lnTo>
                  <a:lnTo>
                    <a:pt x="1620" y="742"/>
                  </a:lnTo>
                  <a:lnTo>
                    <a:pt x="1628" y="734"/>
                  </a:lnTo>
                  <a:lnTo>
                    <a:pt x="1653" y="700"/>
                  </a:lnTo>
                  <a:lnTo>
                    <a:pt x="1687" y="683"/>
                  </a:lnTo>
                  <a:lnTo>
                    <a:pt x="1712" y="675"/>
                  </a:lnTo>
                  <a:lnTo>
                    <a:pt x="1712" y="675"/>
                  </a:lnTo>
                  <a:lnTo>
                    <a:pt x="1721" y="675"/>
                  </a:lnTo>
                  <a:lnTo>
                    <a:pt x="1729" y="675"/>
                  </a:lnTo>
                  <a:lnTo>
                    <a:pt x="1738" y="683"/>
                  </a:lnTo>
                  <a:lnTo>
                    <a:pt x="1738" y="683"/>
                  </a:lnTo>
                  <a:lnTo>
                    <a:pt x="1746" y="683"/>
                  </a:lnTo>
                  <a:lnTo>
                    <a:pt x="1746" y="683"/>
                  </a:lnTo>
                  <a:lnTo>
                    <a:pt x="1754" y="692"/>
                  </a:lnTo>
                  <a:lnTo>
                    <a:pt x="1754" y="692"/>
                  </a:lnTo>
                  <a:lnTo>
                    <a:pt x="1754" y="700"/>
                  </a:lnTo>
                  <a:lnTo>
                    <a:pt x="1754" y="700"/>
                  </a:lnTo>
                  <a:lnTo>
                    <a:pt x="1763" y="700"/>
                  </a:lnTo>
                  <a:lnTo>
                    <a:pt x="1763" y="700"/>
                  </a:lnTo>
                  <a:lnTo>
                    <a:pt x="1763" y="709"/>
                  </a:lnTo>
                  <a:lnTo>
                    <a:pt x="1771" y="717"/>
                  </a:lnTo>
                  <a:lnTo>
                    <a:pt x="1780" y="717"/>
                  </a:lnTo>
                  <a:lnTo>
                    <a:pt x="1797" y="734"/>
                  </a:lnTo>
                  <a:lnTo>
                    <a:pt x="1797" y="734"/>
                  </a:lnTo>
                  <a:lnTo>
                    <a:pt x="1797" y="734"/>
                  </a:lnTo>
                  <a:lnTo>
                    <a:pt x="1805" y="742"/>
                  </a:lnTo>
                  <a:lnTo>
                    <a:pt x="1805" y="742"/>
                  </a:lnTo>
                  <a:lnTo>
                    <a:pt x="1814" y="742"/>
                  </a:lnTo>
                  <a:lnTo>
                    <a:pt x="1814" y="742"/>
                  </a:lnTo>
                  <a:lnTo>
                    <a:pt x="1822" y="751"/>
                  </a:lnTo>
                  <a:lnTo>
                    <a:pt x="1830" y="751"/>
                  </a:lnTo>
                  <a:lnTo>
                    <a:pt x="1839" y="751"/>
                  </a:lnTo>
                  <a:lnTo>
                    <a:pt x="1847" y="751"/>
                  </a:lnTo>
                  <a:lnTo>
                    <a:pt x="1856" y="751"/>
                  </a:lnTo>
                  <a:lnTo>
                    <a:pt x="1856" y="751"/>
                  </a:lnTo>
                  <a:lnTo>
                    <a:pt x="1864" y="751"/>
                  </a:lnTo>
                  <a:lnTo>
                    <a:pt x="1864" y="751"/>
                  </a:lnTo>
                  <a:lnTo>
                    <a:pt x="1873" y="751"/>
                  </a:lnTo>
                  <a:lnTo>
                    <a:pt x="1873" y="751"/>
                  </a:lnTo>
                  <a:lnTo>
                    <a:pt x="1873" y="751"/>
                  </a:lnTo>
                  <a:lnTo>
                    <a:pt x="1881" y="751"/>
                  </a:lnTo>
                  <a:lnTo>
                    <a:pt x="1889" y="742"/>
                  </a:lnTo>
                  <a:lnTo>
                    <a:pt x="1906" y="624"/>
                  </a:lnTo>
                  <a:lnTo>
                    <a:pt x="1932" y="532"/>
                  </a:lnTo>
                  <a:lnTo>
                    <a:pt x="1957" y="515"/>
                  </a:lnTo>
                  <a:lnTo>
                    <a:pt x="1982" y="489"/>
                  </a:lnTo>
                  <a:lnTo>
                    <a:pt x="2016" y="481"/>
                  </a:lnTo>
                  <a:lnTo>
                    <a:pt x="2041" y="473"/>
                  </a:lnTo>
                  <a:lnTo>
                    <a:pt x="2117" y="464"/>
                  </a:lnTo>
                  <a:lnTo>
                    <a:pt x="2185" y="481"/>
                  </a:lnTo>
                  <a:lnTo>
                    <a:pt x="2210" y="489"/>
                  </a:lnTo>
                  <a:lnTo>
                    <a:pt x="2235" y="498"/>
                  </a:lnTo>
                  <a:lnTo>
                    <a:pt x="2244" y="498"/>
                  </a:lnTo>
                  <a:lnTo>
                    <a:pt x="2260" y="489"/>
                  </a:lnTo>
                  <a:lnTo>
                    <a:pt x="2277" y="473"/>
                  </a:lnTo>
                  <a:lnTo>
                    <a:pt x="2311" y="456"/>
                  </a:lnTo>
                  <a:lnTo>
                    <a:pt x="2336" y="430"/>
                  </a:lnTo>
                  <a:lnTo>
                    <a:pt x="2370" y="405"/>
                  </a:lnTo>
                  <a:lnTo>
                    <a:pt x="2395" y="388"/>
                  </a:lnTo>
                  <a:lnTo>
                    <a:pt x="2421" y="371"/>
                  </a:lnTo>
                  <a:lnTo>
                    <a:pt x="2454" y="363"/>
                  </a:lnTo>
                  <a:lnTo>
                    <a:pt x="2513" y="346"/>
                  </a:lnTo>
                  <a:lnTo>
                    <a:pt x="2564" y="338"/>
                  </a:lnTo>
                  <a:lnTo>
                    <a:pt x="2589" y="346"/>
                  </a:lnTo>
                  <a:lnTo>
                    <a:pt x="2640" y="371"/>
                  </a:lnTo>
                  <a:lnTo>
                    <a:pt x="2682" y="405"/>
                  </a:lnTo>
                  <a:lnTo>
                    <a:pt x="2691" y="413"/>
                  </a:lnTo>
                  <a:lnTo>
                    <a:pt x="2699" y="430"/>
                  </a:lnTo>
                  <a:lnTo>
                    <a:pt x="2724" y="439"/>
                  </a:lnTo>
                  <a:lnTo>
                    <a:pt x="2750" y="439"/>
                  </a:lnTo>
                  <a:lnTo>
                    <a:pt x="2783" y="439"/>
                  </a:lnTo>
                  <a:lnTo>
                    <a:pt x="2809" y="430"/>
                  </a:lnTo>
                  <a:lnTo>
                    <a:pt x="2834" y="413"/>
                  </a:lnTo>
                  <a:lnTo>
                    <a:pt x="2851" y="388"/>
                  </a:lnTo>
                  <a:lnTo>
                    <a:pt x="2859" y="371"/>
                  </a:lnTo>
                  <a:lnTo>
                    <a:pt x="2868" y="346"/>
                  </a:lnTo>
                  <a:lnTo>
                    <a:pt x="2868" y="312"/>
                  </a:lnTo>
                  <a:lnTo>
                    <a:pt x="2868" y="287"/>
                  </a:lnTo>
                  <a:lnTo>
                    <a:pt x="2876" y="270"/>
                  </a:lnTo>
                  <a:lnTo>
                    <a:pt x="2885" y="262"/>
                  </a:lnTo>
                  <a:lnTo>
                    <a:pt x="2893" y="253"/>
                  </a:lnTo>
                  <a:lnTo>
                    <a:pt x="2910" y="253"/>
                  </a:lnTo>
                  <a:lnTo>
                    <a:pt x="3011" y="304"/>
                  </a:lnTo>
                  <a:lnTo>
                    <a:pt x="3087" y="354"/>
                  </a:lnTo>
                  <a:lnTo>
                    <a:pt x="3146" y="346"/>
                  </a:lnTo>
                  <a:lnTo>
                    <a:pt x="3180" y="329"/>
                  </a:lnTo>
                  <a:lnTo>
                    <a:pt x="3197" y="304"/>
                  </a:lnTo>
                  <a:lnTo>
                    <a:pt x="3197" y="270"/>
                  </a:lnTo>
                  <a:lnTo>
                    <a:pt x="3197" y="236"/>
                  </a:lnTo>
                  <a:lnTo>
                    <a:pt x="3197" y="203"/>
                  </a:lnTo>
                  <a:lnTo>
                    <a:pt x="3205" y="169"/>
                  </a:lnTo>
                  <a:lnTo>
                    <a:pt x="3222" y="144"/>
                  </a:lnTo>
                  <a:lnTo>
                    <a:pt x="3256" y="101"/>
                  </a:lnTo>
                  <a:lnTo>
                    <a:pt x="3298" y="76"/>
                  </a:lnTo>
                  <a:lnTo>
                    <a:pt x="3340" y="68"/>
                  </a:lnTo>
                  <a:lnTo>
                    <a:pt x="3382" y="68"/>
                  </a:lnTo>
                  <a:lnTo>
                    <a:pt x="3407" y="76"/>
                  </a:lnTo>
                  <a:lnTo>
                    <a:pt x="3441" y="84"/>
                  </a:lnTo>
                  <a:lnTo>
                    <a:pt x="3475" y="110"/>
                  </a:lnTo>
                  <a:lnTo>
                    <a:pt x="3509" y="127"/>
                  </a:lnTo>
                  <a:lnTo>
                    <a:pt x="3525" y="135"/>
                  </a:lnTo>
                  <a:lnTo>
                    <a:pt x="3534" y="144"/>
                  </a:lnTo>
                  <a:lnTo>
                    <a:pt x="3542" y="152"/>
                  </a:lnTo>
                  <a:lnTo>
                    <a:pt x="3542" y="152"/>
                  </a:lnTo>
                  <a:lnTo>
                    <a:pt x="3568" y="160"/>
                  </a:lnTo>
                  <a:lnTo>
                    <a:pt x="3593" y="169"/>
                  </a:lnTo>
                  <a:lnTo>
                    <a:pt x="3627" y="169"/>
                  </a:lnTo>
                  <a:lnTo>
                    <a:pt x="3652" y="177"/>
                  </a:lnTo>
                  <a:lnTo>
                    <a:pt x="3669" y="169"/>
                  </a:lnTo>
                  <a:lnTo>
                    <a:pt x="3677" y="160"/>
                  </a:lnTo>
                  <a:lnTo>
                    <a:pt x="3711" y="144"/>
                  </a:lnTo>
                  <a:lnTo>
                    <a:pt x="3745" y="127"/>
                  </a:lnTo>
                  <a:lnTo>
                    <a:pt x="3770" y="118"/>
                  </a:lnTo>
                  <a:lnTo>
                    <a:pt x="3795" y="101"/>
                  </a:lnTo>
                  <a:lnTo>
                    <a:pt x="3812" y="84"/>
                  </a:lnTo>
                  <a:lnTo>
                    <a:pt x="3829" y="68"/>
                  </a:lnTo>
                  <a:lnTo>
                    <a:pt x="3854" y="51"/>
                  </a:lnTo>
                  <a:lnTo>
                    <a:pt x="3888" y="42"/>
                  </a:lnTo>
                  <a:lnTo>
                    <a:pt x="3972" y="17"/>
                  </a:lnTo>
                  <a:lnTo>
                    <a:pt x="4057" y="9"/>
                  </a:lnTo>
                  <a:lnTo>
                    <a:pt x="4150" y="0"/>
                  </a:lnTo>
                  <a:lnTo>
                    <a:pt x="4234" y="9"/>
                  </a:lnTo>
                  <a:lnTo>
                    <a:pt x="4268" y="9"/>
                  </a:lnTo>
                  <a:lnTo>
                    <a:pt x="4301" y="17"/>
                  </a:lnTo>
                  <a:lnTo>
                    <a:pt x="4327" y="34"/>
                  </a:lnTo>
                  <a:lnTo>
                    <a:pt x="4352" y="42"/>
                  </a:lnTo>
                  <a:lnTo>
                    <a:pt x="4403" y="84"/>
                  </a:lnTo>
                  <a:lnTo>
                    <a:pt x="4453" y="110"/>
                  </a:lnTo>
                  <a:lnTo>
                    <a:pt x="4478" y="127"/>
                  </a:lnTo>
                  <a:lnTo>
                    <a:pt x="4504" y="152"/>
                  </a:lnTo>
                  <a:lnTo>
                    <a:pt x="4512" y="186"/>
                  </a:lnTo>
                  <a:lnTo>
                    <a:pt x="4521" y="219"/>
                  </a:lnTo>
                  <a:lnTo>
                    <a:pt x="4529" y="287"/>
                  </a:lnTo>
                  <a:lnTo>
                    <a:pt x="4537" y="329"/>
                  </a:lnTo>
                  <a:lnTo>
                    <a:pt x="4588" y="354"/>
                  </a:lnTo>
                  <a:lnTo>
                    <a:pt x="4639" y="397"/>
                  </a:lnTo>
                  <a:lnTo>
                    <a:pt x="4647" y="413"/>
                  </a:lnTo>
                  <a:lnTo>
                    <a:pt x="4664" y="430"/>
                  </a:lnTo>
                  <a:lnTo>
                    <a:pt x="4681" y="439"/>
                  </a:lnTo>
                  <a:lnTo>
                    <a:pt x="4698" y="447"/>
                  </a:lnTo>
                  <a:lnTo>
                    <a:pt x="4723" y="456"/>
                  </a:lnTo>
                  <a:lnTo>
                    <a:pt x="4740" y="447"/>
                  </a:lnTo>
                  <a:lnTo>
                    <a:pt x="4748" y="430"/>
                  </a:lnTo>
                  <a:lnTo>
                    <a:pt x="4757" y="405"/>
                  </a:lnTo>
                  <a:lnTo>
                    <a:pt x="4757" y="363"/>
                  </a:lnTo>
                  <a:lnTo>
                    <a:pt x="4757" y="321"/>
                  </a:lnTo>
                  <a:lnTo>
                    <a:pt x="4765" y="287"/>
                  </a:lnTo>
                  <a:lnTo>
                    <a:pt x="4774" y="262"/>
                  </a:lnTo>
                  <a:lnTo>
                    <a:pt x="4799" y="245"/>
                  </a:lnTo>
                  <a:lnTo>
                    <a:pt x="4824" y="236"/>
                  </a:lnTo>
                  <a:lnTo>
                    <a:pt x="4858" y="228"/>
                  </a:lnTo>
                  <a:lnTo>
                    <a:pt x="4909" y="219"/>
                  </a:lnTo>
                  <a:lnTo>
                    <a:pt x="4925" y="228"/>
                  </a:lnTo>
                  <a:lnTo>
                    <a:pt x="4951" y="245"/>
                  </a:lnTo>
                  <a:lnTo>
                    <a:pt x="4976" y="262"/>
                  </a:lnTo>
                  <a:lnTo>
                    <a:pt x="5001" y="287"/>
                  </a:lnTo>
                  <a:lnTo>
                    <a:pt x="5052" y="329"/>
                  </a:lnTo>
                  <a:lnTo>
                    <a:pt x="5094" y="363"/>
                  </a:lnTo>
                  <a:lnTo>
                    <a:pt x="5119" y="405"/>
                  </a:lnTo>
                  <a:lnTo>
                    <a:pt x="5153" y="489"/>
                  </a:lnTo>
                  <a:lnTo>
                    <a:pt x="5187" y="582"/>
                  </a:lnTo>
                  <a:lnTo>
                    <a:pt x="5204" y="650"/>
                  </a:lnTo>
                  <a:lnTo>
                    <a:pt x="5229" y="683"/>
                  </a:lnTo>
                  <a:lnTo>
                    <a:pt x="5263" y="709"/>
                  </a:lnTo>
                  <a:lnTo>
                    <a:pt x="5296" y="734"/>
                  </a:lnTo>
                  <a:lnTo>
                    <a:pt x="5339" y="759"/>
                  </a:lnTo>
                  <a:lnTo>
                    <a:pt x="5389" y="776"/>
                  </a:lnTo>
                  <a:lnTo>
                    <a:pt x="5440" y="793"/>
                  </a:lnTo>
                  <a:lnTo>
                    <a:pt x="5482" y="802"/>
                  </a:lnTo>
                  <a:lnTo>
                    <a:pt x="5524" y="810"/>
                  </a:lnTo>
                  <a:lnTo>
                    <a:pt x="5499" y="793"/>
                  </a:lnTo>
                  <a:lnTo>
                    <a:pt x="5482" y="768"/>
                  </a:lnTo>
                  <a:lnTo>
                    <a:pt x="5482" y="751"/>
                  </a:lnTo>
                  <a:lnTo>
                    <a:pt x="5474" y="717"/>
                  </a:lnTo>
                  <a:lnTo>
                    <a:pt x="5474" y="692"/>
                  </a:lnTo>
                  <a:lnTo>
                    <a:pt x="5482" y="675"/>
                  </a:lnTo>
                  <a:lnTo>
                    <a:pt x="5490" y="675"/>
                  </a:lnTo>
                  <a:lnTo>
                    <a:pt x="5490" y="667"/>
                  </a:lnTo>
                  <a:lnTo>
                    <a:pt x="5490" y="650"/>
                  </a:lnTo>
                  <a:lnTo>
                    <a:pt x="5516" y="624"/>
                  </a:lnTo>
                  <a:lnTo>
                    <a:pt x="5533" y="591"/>
                  </a:lnTo>
                  <a:lnTo>
                    <a:pt x="5549" y="574"/>
                  </a:lnTo>
                  <a:lnTo>
                    <a:pt x="5566" y="548"/>
                  </a:lnTo>
                  <a:lnTo>
                    <a:pt x="5575" y="565"/>
                  </a:lnTo>
                  <a:lnTo>
                    <a:pt x="5575" y="582"/>
                  </a:lnTo>
                  <a:lnTo>
                    <a:pt x="5558" y="608"/>
                  </a:lnTo>
                  <a:lnTo>
                    <a:pt x="5549" y="608"/>
                  </a:lnTo>
                  <a:lnTo>
                    <a:pt x="5533" y="624"/>
                  </a:lnTo>
                  <a:lnTo>
                    <a:pt x="5516" y="658"/>
                  </a:lnTo>
                  <a:lnTo>
                    <a:pt x="5507" y="700"/>
                  </a:lnTo>
                  <a:lnTo>
                    <a:pt x="5507" y="742"/>
                  </a:lnTo>
                  <a:lnTo>
                    <a:pt x="5516" y="768"/>
                  </a:lnTo>
                  <a:lnTo>
                    <a:pt x="5524" y="793"/>
                  </a:lnTo>
                  <a:lnTo>
                    <a:pt x="5541" y="802"/>
                  </a:lnTo>
                  <a:lnTo>
                    <a:pt x="5541" y="818"/>
                  </a:lnTo>
                  <a:lnTo>
                    <a:pt x="5541" y="827"/>
                  </a:lnTo>
                  <a:lnTo>
                    <a:pt x="5549" y="844"/>
                  </a:lnTo>
                  <a:lnTo>
                    <a:pt x="5549" y="852"/>
                  </a:lnTo>
                  <a:lnTo>
                    <a:pt x="5558" y="869"/>
                  </a:lnTo>
                  <a:lnTo>
                    <a:pt x="5549" y="886"/>
                  </a:lnTo>
                  <a:lnTo>
                    <a:pt x="5541" y="903"/>
                  </a:lnTo>
                  <a:lnTo>
                    <a:pt x="5533" y="920"/>
                  </a:lnTo>
                  <a:lnTo>
                    <a:pt x="5533" y="920"/>
                  </a:lnTo>
                  <a:lnTo>
                    <a:pt x="5533" y="920"/>
                  </a:lnTo>
                  <a:lnTo>
                    <a:pt x="5533" y="928"/>
                  </a:lnTo>
                  <a:lnTo>
                    <a:pt x="5533" y="937"/>
                  </a:lnTo>
                  <a:lnTo>
                    <a:pt x="5533" y="937"/>
                  </a:lnTo>
                  <a:lnTo>
                    <a:pt x="5533" y="937"/>
                  </a:lnTo>
                  <a:lnTo>
                    <a:pt x="5533" y="945"/>
                  </a:lnTo>
                  <a:lnTo>
                    <a:pt x="5533" y="945"/>
                  </a:lnTo>
                  <a:lnTo>
                    <a:pt x="5533" y="953"/>
                  </a:lnTo>
                  <a:lnTo>
                    <a:pt x="5533" y="953"/>
                  </a:lnTo>
                  <a:lnTo>
                    <a:pt x="5533" y="953"/>
                  </a:lnTo>
                  <a:lnTo>
                    <a:pt x="5533" y="962"/>
                  </a:lnTo>
                  <a:lnTo>
                    <a:pt x="5533" y="962"/>
                  </a:lnTo>
                  <a:lnTo>
                    <a:pt x="5533" y="962"/>
                  </a:lnTo>
                  <a:lnTo>
                    <a:pt x="5533" y="970"/>
                  </a:lnTo>
                  <a:lnTo>
                    <a:pt x="5533" y="979"/>
                  </a:lnTo>
                  <a:lnTo>
                    <a:pt x="5533" y="987"/>
                  </a:lnTo>
                  <a:lnTo>
                    <a:pt x="5541" y="987"/>
                  </a:lnTo>
                  <a:lnTo>
                    <a:pt x="5541" y="987"/>
                  </a:lnTo>
                  <a:lnTo>
                    <a:pt x="5549" y="987"/>
                  </a:lnTo>
                  <a:lnTo>
                    <a:pt x="5549" y="996"/>
                  </a:lnTo>
                  <a:lnTo>
                    <a:pt x="5558" y="996"/>
                  </a:lnTo>
                  <a:lnTo>
                    <a:pt x="5558" y="996"/>
                  </a:lnTo>
                  <a:lnTo>
                    <a:pt x="5558" y="996"/>
                  </a:lnTo>
                  <a:lnTo>
                    <a:pt x="5566" y="996"/>
                  </a:lnTo>
                  <a:lnTo>
                    <a:pt x="5566" y="996"/>
                  </a:lnTo>
                  <a:lnTo>
                    <a:pt x="5583" y="996"/>
                  </a:lnTo>
                  <a:lnTo>
                    <a:pt x="5592" y="996"/>
                  </a:lnTo>
                  <a:lnTo>
                    <a:pt x="5592" y="1021"/>
                  </a:lnTo>
                  <a:lnTo>
                    <a:pt x="5583" y="1021"/>
                  </a:lnTo>
                  <a:lnTo>
                    <a:pt x="5566" y="1029"/>
                  </a:lnTo>
                  <a:lnTo>
                    <a:pt x="5558" y="1029"/>
                  </a:lnTo>
                  <a:lnTo>
                    <a:pt x="5558" y="1029"/>
                  </a:lnTo>
                  <a:lnTo>
                    <a:pt x="5549" y="1038"/>
                  </a:lnTo>
                  <a:lnTo>
                    <a:pt x="5541" y="1046"/>
                  </a:lnTo>
                  <a:lnTo>
                    <a:pt x="5541" y="1046"/>
                  </a:lnTo>
                  <a:lnTo>
                    <a:pt x="5541" y="1046"/>
                  </a:lnTo>
                  <a:lnTo>
                    <a:pt x="5541" y="1055"/>
                  </a:lnTo>
                  <a:lnTo>
                    <a:pt x="5533" y="1055"/>
                  </a:lnTo>
                  <a:lnTo>
                    <a:pt x="5533" y="1055"/>
                  </a:lnTo>
                  <a:lnTo>
                    <a:pt x="5533" y="1063"/>
                  </a:lnTo>
                  <a:lnTo>
                    <a:pt x="5524" y="1063"/>
                  </a:lnTo>
                  <a:lnTo>
                    <a:pt x="5516" y="1063"/>
                  </a:lnTo>
                  <a:lnTo>
                    <a:pt x="5499" y="1046"/>
                  </a:lnTo>
                  <a:lnTo>
                    <a:pt x="5482" y="1021"/>
                  </a:lnTo>
                  <a:lnTo>
                    <a:pt x="5482" y="1012"/>
                  </a:lnTo>
                  <a:lnTo>
                    <a:pt x="5482" y="1004"/>
                  </a:lnTo>
                  <a:lnTo>
                    <a:pt x="5490" y="970"/>
                  </a:lnTo>
                  <a:lnTo>
                    <a:pt x="5499" y="945"/>
                  </a:lnTo>
                  <a:lnTo>
                    <a:pt x="5507" y="937"/>
                  </a:lnTo>
                  <a:lnTo>
                    <a:pt x="5507" y="928"/>
                  </a:lnTo>
                  <a:lnTo>
                    <a:pt x="5516" y="903"/>
                  </a:lnTo>
                  <a:lnTo>
                    <a:pt x="5516" y="886"/>
                  </a:lnTo>
                  <a:lnTo>
                    <a:pt x="5516" y="869"/>
                  </a:lnTo>
                  <a:lnTo>
                    <a:pt x="5507" y="861"/>
                  </a:lnTo>
                  <a:lnTo>
                    <a:pt x="5490" y="844"/>
                  </a:lnTo>
                  <a:lnTo>
                    <a:pt x="5474" y="827"/>
                  </a:lnTo>
                  <a:lnTo>
                    <a:pt x="5423" y="818"/>
                  </a:lnTo>
                  <a:lnTo>
                    <a:pt x="5364" y="818"/>
                  </a:lnTo>
                  <a:lnTo>
                    <a:pt x="5305" y="818"/>
                  </a:lnTo>
                  <a:lnTo>
                    <a:pt x="5254" y="810"/>
                  </a:lnTo>
                  <a:lnTo>
                    <a:pt x="5229" y="802"/>
                  </a:lnTo>
                  <a:lnTo>
                    <a:pt x="5187" y="785"/>
                  </a:lnTo>
                  <a:lnTo>
                    <a:pt x="5153" y="759"/>
                  </a:lnTo>
                  <a:lnTo>
                    <a:pt x="5136" y="734"/>
                  </a:lnTo>
                  <a:lnTo>
                    <a:pt x="5128" y="717"/>
                  </a:lnTo>
                  <a:lnTo>
                    <a:pt x="5128" y="692"/>
                  </a:lnTo>
                  <a:lnTo>
                    <a:pt x="5128" y="650"/>
                  </a:lnTo>
                  <a:lnTo>
                    <a:pt x="5128" y="616"/>
                  </a:lnTo>
                  <a:lnTo>
                    <a:pt x="5136" y="591"/>
                  </a:lnTo>
                  <a:lnTo>
                    <a:pt x="5145" y="565"/>
                  </a:lnTo>
                  <a:lnTo>
                    <a:pt x="5145" y="532"/>
                  </a:lnTo>
                  <a:lnTo>
                    <a:pt x="5136" y="498"/>
                  </a:lnTo>
                  <a:lnTo>
                    <a:pt x="5103" y="430"/>
                  </a:lnTo>
                  <a:lnTo>
                    <a:pt x="5069" y="397"/>
                  </a:lnTo>
                  <a:lnTo>
                    <a:pt x="5052" y="371"/>
                  </a:lnTo>
                  <a:lnTo>
                    <a:pt x="5035" y="363"/>
                  </a:lnTo>
                  <a:lnTo>
                    <a:pt x="5035" y="354"/>
                  </a:lnTo>
                  <a:lnTo>
                    <a:pt x="5035" y="354"/>
                  </a:lnTo>
                  <a:lnTo>
                    <a:pt x="5018" y="346"/>
                  </a:lnTo>
                  <a:lnTo>
                    <a:pt x="5010" y="338"/>
                  </a:lnTo>
                  <a:lnTo>
                    <a:pt x="5001" y="329"/>
                  </a:lnTo>
                  <a:lnTo>
                    <a:pt x="4984" y="321"/>
                  </a:lnTo>
                  <a:lnTo>
                    <a:pt x="4959" y="312"/>
                  </a:lnTo>
                  <a:lnTo>
                    <a:pt x="4934" y="295"/>
                  </a:lnTo>
                  <a:lnTo>
                    <a:pt x="4934" y="287"/>
                  </a:lnTo>
                  <a:lnTo>
                    <a:pt x="4925" y="287"/>
                  </a:lnTo>
                  <a:lnTo>
                    <a:pt x="4909" y="270"/>
                  </a:lnTo>
                  <a:lnTo>
                    <a:pt x="4892" y="262"/>
                  </a:lnTo>
                  <a:lnTo>
                    <a:pt x="4850" y="262"/>
                  </a:lnTo>
                  <a:lnTo>
                    <a:pt x="4816" y="262"/>
                  </a:lnTo>
                  <a:lnTo>
                    <a:pt x="4799" y="262"/>
                  </a:lnTo>
                  <a:lnTo>
                    <a:pt x="4790" y="262"/>
                  </a:lnTo>
                  <a:lnTo>
                    <a:pt x="4782" y="278"/>
                  </a:lnTo>
                  <a:lnTo>
                    <a:pt x="4774" y="304"/>
                  </a:lnTo>
                  <a:lnTo>
                    <a:pt x="4774" y="338"/>
                  </a:lnTo>
                  <a:lnTo>
                    <a:pt x="4774" y="363"/>
                  </a:lnTo>
                  <a:lnTo>
                    <a:pt x="4774" y="380"/>
                  </a:lnTo>
                  <a:lnTo>
                    <a:pt x="4774" y="397"/>
                  </a:lnTo>
                  <a:lnTo>
                    <a:pt x="4765" y="405"/>
                  </a:lnTo>
                  <a:lnTo>
                    <a:pt x="4757" y="430"/>
                  </a:lnTo>
                  <a:lnTo>
                    <a:pt x="4757" y="447"/>
                  </a:lnTo>
                  <a:lnTo>
                    <a:pt x="4740" y="456"/>
                  </a:lnTo>
                  <a:lnTo>
                    <a:pt x="4731" y="498"/>
                  </a:lnTo>
                  <a:lnTo>
                    <a:pt x="4715" y="515"/>
                  </a:lnTo>
                  <a:lnTo>
                    <a:pt x="4656" y="557"/>
                  </a:lnTo>
                  <a:lnTo>
                    <a:pt x="4613" y="599"/>
                  </a:lnTo>
                  <a:lnTo>
                    <a:pt x="4597" y="624"/>
                  </a:lnTo>
                  <a:lnTo>
                    <a:pt x="4580" y="641"/>
                  </a:lnTo>
                  <a:lnTo>
                    <a:pt x="4571" y="683"/>
                  </a:lnTo>
                  <a:lnTo>
                    <a:pt x="4563" y="726"/>
                  </a:lnTo>
                  <a:lnTo>
                    <a:pt x="4554" y="793"/>
                  </a:lnTo>
                  <a:lnTo>
                    <a:pt x="4529" y="852"/>
                  </a:lnTo>
                  <a:lnTo>
                    <a:pt x="4504" y="903"/>
                  </a:lnTo>
                  <a:lnTo>
                    <a:pt x="4462" y="945"/>
                  </a:lnTo>
                  <a:lnTo>
                    <a:pt x="4453" y="953"/>
                  </a:lnTo>
                  <a:lnTo>
                    <a:pt x="4453" y="970"/>
                  </a:lnTo>
                  <a:lnTo>
                    <a:pt x="4428" y="987"/>
                  </a:lnTo>
                  <a:lnTo>
                    <a:pt x="4411" y="996"/>
                  </a:lnTo>
                  <a:lnTo>
                    <a:pt x="4411" y="1004"/>
                  </a:lnTo>
                  <a:lnTo>
                    <a:pt x="4403" y="1012"/>
                  </a:lnTo>
                  <a:lnTo>
                    <a:pt x="4394" y="1046"/>
                  </a:lnTo>
                  <a:lnTo>
                    <a:pt x="4386" y="1088"/>
                  </a:lnTo>
                  <a:lnTo>
                    <a:pt x="4386" y="1105"/>
                  </a:lnTo>
                  <a:lnTo>
                    <a:pt x="4386" y="1122"/>
                  </a:lnTo>
                  <a:lnTo>
                    <a:pt x="4403" y="1147"/>
                  </a:lnTo>
                  <a:lnTo>
                    <a:pt x="4428" y="1173"/>
                  </a:lnTo>
                  <a:lnTo>
                    <a:pt x="4445" y="1190"/>
                  </a:lnTo>
                  <a:lnTo>
                    <a:pt x="4470" y="1198"/>
                  </a:lnTo>
                  <a:lnTo>
                    <a:pt x="4495" y="1206"/>
                  </a:lnTo>
                  <a:lnTo>
                    <a:pt x="4512" y="1215"/>
                  </a:lnTo>
                  <a:lnTo>
                    <a:pt x="4521" y="1215"/>
                  </a:lnTo>
                  <a:lnTo>
                    <a:pt x="4521" y="1223"/>
                  </a:lnTo>
                  <a:lnTo>
                    <a:pt x="4529" y="1232"/>
                  </a:lnTo>
                  <a:lnTo>
                    <a:pt x="4529" y="1232"/>
                  </a:lnTo>
                  <a:lnTo>
                    <a:pt x="4529" y="1249"/>
                  </a:lnTo>
                  <a:lnTo>
                    <a:pt x="4529" y="1266"/>
                  </a:lnTo>
                  <a:lnTo>
                    <a:pt x="4521" y="1282"/>
                  </a:lnTo>
                  <a:lnTo>
                    <a:pt x="4521" y="1291"/>
                  </a:lnTo>
                  <a:lnTo>
                    <a:pt x="4487" y="1308"/>
                  </a:lnTo>
                  <a:lnTo>
                    <a:pt x="4495" y="1282"/>
                  </a:lnTo>
                  <a:lnTo>
                    <a:pt x="4504" y="1266"/>
                  </a:lnTo>
                  <a:lnTo>
                    <a:pt x="4504" y="1257"/>
                  </a:lnTo>
                  <a:lnTo>
                    <a:pt x="4504" y="1249"/>
                  </a:lnTo>
                  <a:lnTo>
                    <a:pt x="4487" y="1232"/>
                  </a:lnTo>
                  <a:lnTo>
                    <a:pt x="4462" y="1215"/>
                  </a:lnTo>
                  <a:lnTo>
                    <a:pt x="4428" y="1215"/>
                  </a:lnTo>
                  <a:lnTo>
                    <a:pt x="4403" y="1215"/>
                  </a:lnTo>
                  <a:lnTo>
                    <a:pt x="4377" y="1206"/>
                  </a:lnTo>
                  <a:lnTo>
                    <a:pt x="4369" y="1190"/>
                  </a:lnTo>
                  <a:lnTo>
                    <a:pt x="4360" y="1173"/>
                  </a:lnTo>
                  <a:lnTo>
                    <a:pt x="4360" y="1164"/>
                  </a:lnTo>
                  <a:lnTo>
                    <a:pt x="4360" y="1114"/>
                  </a:lnTo>
                  <a:lnTo>
                    <a:pt x="4352" y="1046"/>
                  </a:lnTo>
                  <a:lnTo>
                    <a:pt x="4369" y="1012"/>
                  </a:lnTo>
                  <a:lnTo>
                    <a:pt x="4394" y="979"/>
                  </a:lnTo>
                  <a:lnTo>
                    <a:pt x="4411" y="953"/>
                  </a:lnTo>
                  <a:lnTo>
                    <a:pt x="4445" y="928"/>
                  </a:lnTo>
                  <a:lnTo>
                    <a:pt x="4495" y="894"/>
                  </a:lnTo>
                  <a:lnTo>
                    <a:pt x="4537" y="844"/>
                  </a:lnTo>
                  <a:lnTo>
                    <a:pt x="4546" y="793"/>
                  </a:lnTo>
                  <a:lnTo>
                    <a:pt x="4537" y="742"/>
                  </a:lnTo>
                  <a:lnTo>
                    <a:pt x="4537" y="717"/>
                  </a:lnTo>
                  <a:lnTo>
                    <a:pt x="4537" y="692"/>
                  </a:lnTo>
                  <a:lnTo>
                    <a:pt x="4546" y="667"/>
                  </a:lnTo>
                  <a:lnTo>
                    <a:pt x="4563" y="641"/>
                  </a:lnTo>
                  <a:lnTo>
                    <a:pt x="4571" y="624"/>
                  </a:lnTo>
                  <a:lnTo>
                    <a:pt x="4588" y="591"/>
                  </a:lnTo>
                  <a:lnTo>
                    <a:pt x="4605" y="548"/>
                  </a:lnTo>
                  <a:lnTo>
                    <a:pt x="4622" y="506"/>
                  </a:lnTo>
                  <a:lnTo>
                    <a:pt x="4622" y="464"/>
                  </a:lnTo>
                  <a:lnTo>
                    <a:pt x="4622" y="422"/>
                  </a:lnTo>
                  <a:lnTo>
                    <a:pt x="4613" y="397"/>
                  </a:lnTo>
                  <a:lnTo>
                    <a:pt x="4588" y="371"/>
                  </a:lnTo>
                  <a:lnTo>
                    <a:pt x="4563" y="354"/>
                  </a:lnTo>
                  <a:lnTo>
                    <a:pt x="4529" y="329"/>
                  </a:lnTo>
                  <a:lnTo>
                    <a:pt x="4504" y="304"/>
                  </a:lnTo>
                  <a:lnTo>
                    <a:pt x="4495" y="262"/>
                  </a:lnTo>
                  <a:lnTo>
                    <a:pt x="4487" y="228"/>
                  </a:lnTo>
                  <a:lnTo>
                    <a:pt x="4462" y="177"/>
                  </a:lnTo>
                  <a:lnTo>
                    <a:pt x="4436" y="127"/>
                  </a:lnTo>
                  <a:lnTo>
                    <a:pt x="4419" y="110"/>
                  </a:lnTo>
                  <a:lnTo>
                    <a:pt x="4403" y="101"/>
                  </a:lnTo>
                  <a:lnTo>
                    <a:pt x="4394" y="101"/>
                  </a:lnTo>
                  <a:lnTo>
                    <a:pt x="4394" y="101"/>
                  </a:lnTo>
                  <a:lnTo>
                    <a:pt x="4394" y="101"/>
                  </a:lnTo>
                  <a:lnTo>
                    <a:pt x="4386" y="101"/>
                  </a:lnTo>
                  <a:lnTo>
                    <a:pt x="4386" y="101"/>
                  </a:lnTo>
                  <a:lnTo>
                    <a:pt x="4377" y="101"/>
                  </a:lnTo>
                  <a:lnTo>
                    <a:pt x="4377" y="101"/>
                  </a:lnTo>
                  <a:lnTo>
                    <a:pt x="4369" y="101"/>
                  </a:lnTo>
                  <a:lnTo>
                    <a:pt x="4369" y="93"/>
                  </a:lnTo>
                  <a:lnTo>
                    <a:pt x="4369" y="93"/>
                  </a:lnTo>
                  <a:lnTo>
                    <a:pt x="4360" y="93"/>
                  </a:lnTo>
                  <a:lnTo>
                    <a:pt x="4344" y="93"/>
                  </a:lnTo>
                  <a:lnTo>
                    <a:pt x="4344" y="93"/>
                  </a:lnTo>
                  <a:lnTo>
                    <a:pt x="4344" y="93"/>
                  </a:lnTo>
                  <a:lnTo>
                    <a:pt x="4335" y="84"/>
                  </a:lnTo>
                  <a:lnTo>
                    <a:pt x="4318" y="76"/>
                  </a:lnTo>
                  <a:lnTo>
                    <a:pt x="4310" y="76"/>
                  </a:lnTo>
                  <a:lnTo>
                    <a:pt x="4310" y="76"/>
                  </a:lnTo>
                  <a:lnTo>
                    <a:pt x="4301" y="68"/>
                  </a:lnTo>
                  <a:lnTo>
                    <a:pt x="4293" y="68"/>
                  </a:lnTo>
                  <a:lnTo>
                    <a:pt x="4293" y="59"/>
                  </a:lnTo>
                  <a:lnTo>
                    <a:pt x="4284" y="59"/>
                  </a:lnTo>
                  <a:lnTo>
                    <a:pt x="4284" y="59"/>
                  </a:lnTo>
                  <a:lnTo>
                    <a:pt x="4284" y="59"/>
                  </a:lnTo>
                  <a:lnTo>
                    <a:pt x="4284" y="51"/>
                  </a:lnTo>
                  <a:lnTo>
                    <a:pt x="4284" y="51"/>
                  </a:lnTo>
                  <a:lnTo>
                    <a:pt x="4268" y="51"/>
                  </a:lnTo>
                  <a:lnTo>
                    <a:pt x="4259" y="51"/>
                  </a:lnTo>
                  <a:lnTo>
                    <a:pt x="4242" y="42"/>
                  </a:lnTo>
                  <a:lnTo>
                    <a:pt x="4234" y="42"/>
                  </a:lnTo>
                  <a:lnTo>
                    <a:pt x="4234" y="42"/>
                  </a:lnTo>
                  <a:lnTo>
                    <a:pt x="4225" y="34"/>
                  </a:lnTo>
                  <a:lnTo>
                    <a:pt x="4217" y="34"/>
                  </a:lnTo>
                  <a:lnTo>
                    <a:pt x="4200" y="34"/>
                  </a:lnTo>
                  <a:lnTo>
                    <a:pt x="4192" y="34"/>
                  </a:lnTo>
                  <a:lnTo>
                    <a:pt x="4175" y="34"/>
                  </a:lnTo>
                  <a:lnTo>
                    <a:pt x="4166" y="34"/>
                  </a:lnTo>
                  <a:lnTo>
                    <a:pt x="4166" y="25"/>
                  </a:lnTo>
                  <a:lnTo>
                    <a:pt x="4150" y="25"/>
                  </a:lnTo>
                  <a:lnTo>
                    <a:pt x="4141" y="25"/>
                  </a:lnTo>
                  <a:lnTo>
                    <a:pt x="4141" y="25"/>
                  </a:lnTo>
                  <a:lnTo>
                    <a:pt x="4141" y="25"/>
                  </a:lnTo>
                  <a:lnTo>
                    <a:pt x="4133" y="25"/>
                  </a:lnTo>
                  <a:lnTo>
                    <a:pt x="4133" y="25"/>
                  </a:lnTo>
                  <a:lnTo>
                    <a:pt x="4107" y="25"/>
                  </a:lnTo>
                  <a:lnTo>
                    <a:pt x="4082" y="25"/>
                  </a:lnTo>
                  <a:lnTo>
                    <a:pt x="4023" y="25"/>
                  </a:lnTo>
                  <a:lnTo>
                    <a:pt x="3972" y="34"/>
                  </a:lnTo>
                  <a:lnTo>
                    <a:pt x="3956" y="42"/>
                  </a:lnTo>
                  <a:lnTo>
                    <a:pt x="3947" y="42"/>
                  </a:lnTo>
                  <a:lnTo>
                    <a:pt x="3922" y="59"/>
                  </a:lnTo>
                  <a:lnTo>
                    <a:pt x="3905" y="76"/>
                  </a:lnTo>
                  <a:lnTo>
                    <a:pt x="3897" y="76"/>
                  </a:lnTo>
                  <a:lnTo>
                    <a:pt x="3888" y="84"/>
                  </a:lnTo>
                  <a:lnTo>
                    <a:pt x="3854" y="101"/>
                  </a:lnTo>
                  <a:lnTo>
                    <a:pt x="3812" y="127"/>
                  </a:lnTo>
                  <a:lnTo>
                    <a:pt x="3804" y="135"/>
                  </a:lnTo>
                  <a:lnTo>
                    <a:pt x="3795" y="144"/>
                  </a:lnTo>
                  <a:lnTo>
                    <a:pt x="3787" y="144"/>
                  </a:lnTo>
                  <a:lnTo>
                    <a:pt x="3787" y="152"/>
                  </a:lnTo>
                  <a:lnTo>
                    <a:pt x="3787" y="160"/>
                  </a:lnTo>
                  <a:lnTo>
                    <a:pt x="3787" y="160"/>
                  </a:lnTo>
                  <a:lnTo>
                    <a:pt x="3762" y="160"/>
                  </a:lnTo>
                  <a:lnTo>
                    <a:pt x="3762" y="160"/>
                  </a:lnTo>
                  <a:lnTo>
                    <a:pt x="3753" y="160"/>
                  </a:lnTo>
                  <a:lnTo>
                    <a:pt x="3753" y="160"/>
                  </a:lnTo>
                  <a:lnTo>
                    <a:pt x="3745" y="169"/>
                  </a:lnTo>
                  <a:lnTo>
                    <a:pt x="3745" y="169"/>
                  </a:lnTo>
                  <a:lnTo>
                    <a:pt x="3745" y="177"/>
                  </a:lnTo>
                  <a:lnTo>
                    <a:pt x="3736" y="177"/>
                  </a:lnTo>
                  <a:lnTo>
                    <a:pt x="3736" y="177"/>
                  </a:lnTo>
                  <a:lnTo>
                    <a:pt x="3711" y="186"/>
                  </a:lnTo>
                  <a:lnTo>
                    <a:pt x="3711" y="186"/>
                  </a:lnTo>
                  <a:lnTo>
                    <a:pt x="3703" y="186"/>
                  </a:lnTo>
                  <a:lnTo>
                    <a:pt x="3686" y="194"/>
                  </a:lnTo>
                  <a:lnTo>
                    <a:pt x="3677" y="194"/>
                  </a:lnTo>
                  <a:lnTo>
                    <a:pt x="3669" y="203"/>
                  </a:lnTo>
                  <a:lnTo>
                    <a:pt x="3669" y="203"/>
                  </a:lnTo>
                  <a:lnTo>
                    <a:pt x="3660" y="203"/>
                  </a:lnTo>
                  <a:lnTo>
                    <a:pt x="3652" y="203"/>
                  </a:lnTo>
                  <a:lnTo>
                    <a:pt x="3644" y="203"/>
                  </a:lnTo>
                  <a:lnTo>
                    <a:pt x="3644" y="203"/>
                  </a:lnTo>
                  <a:lnTo>
                    <a:pt x="3635" y="203"/>
                  </a:lnTo>
                  <a:lnTo>
                    <a:pt x="3635" y="211"/>
                  </a:lnTo>
                  <a:lnTo>
                    <a:pt x="3635" y="211"/>
                  </a:lnTo>
                  <a:lnTo>
                    <a:pt x="3627" y="211"/>
                  </a:lnTo>
                  <a:lnTo>
                    <a:pt x="3610" y="211"/>
                  </a:lnTo>
                  <a:lnTo>
                    <a:pt x="3601" y="211"/>
                  </a:lnTo>
                  <a:lnTo>
                    <a:pt x="3585" y="211"/>
                  </a:lnTo>
                  <a:lnTo>
                    <a:pt x="3585" y="211"/>
                  </a:lnTo>
                  <a:lnTo>
                    <a:pt x="3576" y="211"/>
                  </a:lnTo>
                  <a:lnTo>
                    <a:pt x="3576" y="211"/>
                  </a:lnTo>
                  <a:lnTo>
                    <a:pt x="3568" y="211"/>
                  </a:lnTo>
                  <a:lnTo>
                    <a:pt x="3559" y="211"/>
                  </a:lnTo>
                  <a:lnTo>
                    <a:pt x="3559" y="203"/>
                  </a:lnTo>
                  <a:lnTo>
                    <a:pt x="3551" y="211"/>
                  </a:lnTo>
                  <a:lnTo>
                    <a:pt x="3534" y="194"/>
                  </a:lnTo>
                  <a:lnTo>
                    <a:pt x="3534" y="194"/>
                  </a:lnTo>
                  <a:lnTo>
                    <a:pt x="3525" y="186"/>
                  </a:lnTo>
                  <a:lnTo>
                    <a:pt x="3517" y="186"/>
                  </a:lnTo>
                  <a:lnTo>
                    <a:pt x="3509" y="177"/>
                  </a:lnTo>
                  <a:lnTo>
                    <a:pt x="3509" y="177"/>
                  </a:lnTo>
                  <a:lnTo>
                    <a:pt x="3509" y="169"/>
                  </a:lnTo>
                  <a:lnTo>
                    <a:pt x="3500" y="169"/>
                  </a:lnTo>
                  <a:lnTo>
                    <a:pt x="3500" y="160"/>
                  </a:lnTo>
                  <a:lnTo>
                    <a:pt x="3500" y="160"/>
                  </a:lnTo>
                  <a:lnTo>
                    <a:pt x="3492" y="160"/>
                  </a:lnTo>
                  <a:lnTo>
                    <a:pt x="3483" y="152"/>
                  </a:lnTo>
                  <a:lnTo>
                    <a:pt x="3475" y="152"/>
                  </a:lnTo>
                  <a:lnTo>
                    <a:pt x="3458" y="135"/>
                  </a:lnTo>
                  <a:lnTo>
                    <a:pt x="3450" y="127"/>
                  </a:lnTo>
                  <a:lnTo>
                    <a:pt x="3424" y="118"/>
                  </a:lnTo>
                  <a:lnTo>
                    <a:pt x="3407" y="101"/>
                  </a:lnTo>
                  <a:lnTo>
                    <a:pt x="3391" y="93"/>
                  </a:lnTo>
                  <a:lnTo>
                    <a:pt x="3365" y="93"/>
                  </a:lnTo>
                  <a:lnTo>
                    <a:pt x="3340" y="93"/>
                  </a:lnTo>
                  <a:lnTo>
                    <a:pt x="3323" y="101"/>
                  </a:lnTo>
                  <a:lnTo>
                    <a:pt x="3323" y="110"/>
                  </a:lnTo>
                  <a:lnTo>
                    <a:pt x="3315" y="118"/>
                  </a:lnTo>
                  <a:lnTo>
                    <a:pt x="3306" y="127"/>
                  </a:lnTo>
                  <a:lnTo>
                    <a:pt x="3289" y="135"/>
                  </a:lnTo>
                  <a:lnTo>
                    <a:pt x="3272" y="144"/>
                  </a:lnTo>
                  <a:lnTo>
                    <a:pt x="3264" y="152"/>
                  </a:lnTo>
                  <a:lnTo>
                    <a:pt x="3247" y="177"/>
                  </a:lnTo>
                  <a:lnTo>
                    <a:pt x="3247" y="177"/>
                  </a:lnTo>
                  <a:lnTo>
                    <a:pt x="3247" y="177"/>
                  </a:lnTo>
                  <a:lnTo>
                    <a:pt x="3239" y="186"/>
                  </a:lnTo>
                  <a:lnTo>
                    <a:pt x="3239" y="186"/>
                  </a:lnTo>
                  <a:lnTo>
                    <a:pt x="3239" y="194"/>
                  </a:lnTo>
                  <a:lnTo>
                    <a:pt x="3239" y="194"/>
                  </a:lnTo>
                  <a:lnTo>
                    <a:pt x="3239" y="203"/>
                  </a:lnTo>
                  <a:lnTo>
                    <a:pt x="3239" y="203"/>
                  </a:lnTo>
                  <a:lnTo>
                    <a:pt x="3230" y="203"/>
                  </a:lnTo>
                  <a:lnTo>
                    <a:pt x="3230" y="219"/>
                  </a:lnTo>
                  <a:lnTo>
                    <a:pt x="3222" y="228"/>
                  </a:lnTo>
                  <a:lnTo>
                    <a:pt x="3222" y="236"/>
                  </a:lnTo>
                  <a:lnTo>
                    <a:pt x="3222" y="253"/>
                  </a:lnTo>
                  <a:lnTo>
                    <a:pt x="3222" y="262"/>
                  </a:lnTo>
                  <a:lnTo>
                    <a:pt x="3222" y="262"/>
                  </a:lnTo>
                  <a:lnTo>
                    <a:pt x="3213" y="270"/>
                  </a:lnTo>
                  <a:lnTo>
                    <a:pt x="3213" y="270"/>
                  </a:lnTo>
                  <a:lnTo>
                    <a:pt x="3213" y="270"/>
                  </a:lnTo>
                  <a:lnTo>
                    <a:pt x="3213" y="278"/>
                  </a:lnTo>
                  <a:lnTo>
                    <a:pt x="3213" y="278"/>
                  </a:lnTo>
                  <a:lnTo>
                    <a:pt x="3213" y="287"/>
                  </a:lnTo>
                  <a:lnTo>
                    <a:pt x="3205" y="295"/>
                  </a:lnTo>
                  <a:lnTo>
                    <a:pt x="3197" y="304"/>
                  </a:lnTo>
                  <a:lnTo>
                    <a:pt x="3197" y="312"/>
                  </a:lnTo>
                  <a:lnTo>
                    <a:pt x="3197" y="329"/>
                  </a:lnTo>
                  <a:lnTo>
                    <a:pt x="3197" y="338"/>
                  </a:lnTo>
                  <a:lnTo>
                    <a:pt x="3188" y="346"/>
                  </a:lnTo>
                  <a:lnTo>
                    <a:pt x="3188" y="346"/>
                  </a:lnTo>
                  <a:lnTo>
                    <a:pt x="3188" y="346"/>
                  </a:lnTo>
                  <a:lnTo>
                    <a:pt x="3188" y="354"/>
                  </a:lnTo>
                  <a:lnTo>
                    <a:pt x="3180" y="354"/>
                  </a:lnTo>
                  <a:lnTo>
                    <a:pt x="3180" y="354"/>
                  </a:lnTo>
                  <a:lnTo>
                    <a:pt x="3180" y="363"/>
                  </a:lnTo>
                  <a:lnTo>
                    <a:pt x="3180" y="363"/>
                  </a:lnTo>
                  <a:lnTo>
                    <a:pt x="3180" y="363"/>
                  </a:lnTo>
                  <a:lnTo>
                    <a:pt x="3171" y="363"/>
                  </a:lnTo>
                  <a:lnTo>
                    <a:pt x="3171" y="371"/>
                  </a:lnTo>
                  <a:lnTo>
                    <a:pt x="3171" y="371"/>
                  </a:lnTo>
                  <a:lnTo>
                    <a:pt x="3171" y="371"/>
                  </a:lnTo>
                  <a:lnTo>
                    <a:pt x="3163" y="371"/>
                  </a:lnTo>
                  <a:lnTo>
                    <a:pt x="3154" y="371"/>
                  </a:lnTo>
                  <a:lnTo>
                    <a:pt x="3154" y="380"/>
                  </a:lnTo>
                  <a:lnTo>
                    <a:pt x="3154" y="380"/>
                  </a:lnTo>
                  <a:lnTo>
                    <a:pt x="3154" y="380"/>
                  </a:lnTo>
                  <a:lnTo>
                    <a:pt x="3146" y="380"/>
                  </a:lnTo>
                  <a:lnTo>
                    <a:pt x="3146" y="388"/>
                  </a:lnTo>
                  <a:lnTo>
                    <a:pt x="3138" y="397"/>
                  </a:lnTo>
                  <a:lnTo>
                    <a:pt x="3129" y="397"/>
                  </a:lnTo>
                  <a:lnTo>
                    <a:pt x="3121" y="405"/>
                  </a:lnTo>
                  <a:lnTo>
                    <a:pt x="3112" y="405"/>
                  </a:lnTo>
                  <a:lnTo>
                    <a:pt x="3095" y="405"/>
                  </a:lnTo>
                  <a:lnTo>
                    <a:pt x="3087" y="397"/>
                  </a:lnTo>
                  <a:lnTo>
                    <a:pt x="3087" y="397"/>
                  </a:lnTo>
                  <a:lnTo>
                    <a:pt x="3087" y="397"/>
                  </a:lnTo>
                  <a:lnTo>
                    <a:pt x="3087" y="397"/>
                  </a:lnTo>
                  <a:lnTo>
                    <a:pt x="3079" y="397"/>
                  </a:lnTo>
                  <a:lnTo>
                    <a:pt x="3070" y="380"/>
                  </a:lnTo>
                  <a:lnTo>
                    <a:pt x="3053" y="380"/>
                  </a:lnTo>
                  <a:lnTo>
                    <a:pt x="3045" y="371"/>
                  </a:lnTo>
                  <a:lnTo>
                    <a:pt x="3036" y="354"/>
                  </a:lnTo>
                  <a:lnTo>
                    <a:pt x="3019" y="338"/>
                  </a:lnTo>
                  <a:lnTo>
                    <a:pt x="3019" y="338"/>
                  </a:lnTo>
                  <a:lnTo>
                    <a:pt x="3019" y="329"/>
                  </a:lnTo>
                  <a:lnTo>
                    <a:pt x="3011" y="329"/>
                  </a:lnTo>
                  <a:lnTo>
                    <a:pt x="3011" y="329"/>
                  </a:lnTo>
                  <a:lnTo>
                    <a:pt x="3011" y="321"/>
                  </a:lnTo>
                  <a:lnTo>
                    <a:pt x="3011" y="321"/>
                  </a:lnTo>
                  <a:lnTo>
                    <a:pt x="3003" y="321"/>
                  </a:lnTo>
                  <a:lnTo>
                    <a:pt x="3003" y="312"/>
                  </a:lnTo>
                  <a:lnTo>
                    <a:pt x="2994" y="312"/>
                  </a:lnTo>
                  <a:lnTo>
                    <a:pt x="2994" y="312"/>
                  </a:lnTo>
                  <a:lnTo>
                    <a:pt x="2994" y="304"/>
                  </a:lnTo>
                  <a:lnTo>
                    <a:pt x="2986" y="304"/>
                  </a:lnTo>
                  <a:lnTo>
                    <a:pt x="2986" y="295"/>
                  </a:lnTo>
                  <a:lnTo>
                    <a:pt x="2977" y="295"/>
                  </a:lnTo>
                  <a:lnTo>
                    <a:pt x="2977" y="287"/>
                  </a:lnTo>
                  <a:lnTo>
                    <a:pt x="2977" y="287"/>
                  </a:lnTo>
                  <a:lnTo>
                    <a:pt x="2969" y="287"/>
                  </a:lnTo>
                  <a:lnTo>
                    <a:pt x="2969" y="278"/>
                  </a:lnTo>
                  <a:lnTo>
                    <a:pt x="2969" y="278"/>
                  </a:lnTo>
                  <a:lnTo>
                    <a:pt x="2969" y="278"/>
                  </a:lnTo>
                  <a:lnTo>
                    <a:pt x="2960" y="278"/>
                  </a:lnTo>
                  <a:lnTo>
                    <a:pt x="2960" y="278"/>
                  </a:lnTo>
                  <a:lnTo>
                    <a:pt x="2960" y="270"/>
                  </a:lnTo>
                  <a:lnTo>
                    <a:pt x="2960" y="270"/>
                  </a:lnTo>
                  <a:lnTo>
                    <a:pt x="2960" y="270"/>
                  </a:lnTo>
                  <a:lnTo>
                    <a:pt x="2952" y="270"/>
                  </a:lnTo>
                  <a:lnTo>
                    <a:pt x="2952" y="270"/>
                  </a:lnTo>
                  <a:lnTo>
                    <a:pt x="2952" y="270"/>
                  </a:lnTo>
                  <a:lnTo>
                    <a:pt x="2944" y="270"/>
                  </a:lnTo>
                  <a:lnTo>
                    <a:pt x="2935" y="270"/>
                  </a:lnTo>
                  <a:lnTo>
                    <a:pt x="2935" y="270"/>
                  </a:lnTo>
                  <a:lnTo>
                    <a:pt x="2927" y="270"/>
                  </a:lnTo>
                  <a:lnTo>
                    <a:pt x="2927" y="278"/>
                  </a:lnTo>
                  <a:lnTo>
                    <a:pt x="2918" y="287"/>
                  </a:lnTo>
                  <a:lnTo>
                    <a:pt x="2918" y="295"/>
                  </a:lnTo>
                  <a:lnTo>
                    <a:pt x="2910" y="295"/>
                  </a:lnTo>
                  <a:lnTo>
                    <a:pt x="2910" y="304"/>
                  </a:lnTo>
                  <a:lnTo>
                    <a:pt x="2910" y="312"/>
                  </a:lnTo>
                  <a:lnTo>
                    <a:pt x="2901" y="312"/>
                  </a:lnTo>
                  <a:lnTo>
                    <a:pt x="2901" y="321"/>
                  </a:lnTo>
                  <a:lnTo>
                    <a:pt x="2901" y="321"/>
                  </a:lnTo>
                  <a:lnTo>
                    <a:pt x="2901" y="329"/>
                  </a:lnTo>
                  <a:lnTo>
                    <a:pt x="2901" y="329"/>
                  </a:lnTo>
                  <a:lnTo>
                    <a:pt x="2901" y="329"/>
                  </a:lnTo>
                  <a:lnTo>
                    <a:pt x="2893" y="346"/>
                  </a:lnTo>
                  <a:lnTo>
                    <a:pt x="2893" y="354"/>
                  </a:lnTo>
                  <a:lnTo>
                    <a:pt x="2876" y="363"/>
                  </a:lnTo>
                  <a:lnTo>
                    <a:pt x="2868" y="380"/>
                  </a:lnTo>
                  <a:lnTo>
                    <a:pt x="2876" y="388"/>
                  </a:lnTo>
                  <a:lnTo>
                    <a:pt x="2876" y="388"/>
                  </a:lnTo>
                  <a:lnTo>
                    <a:pt x="2876" y="397"/>
                  </a:lnTo>
                  <a:lnTo>
                    <a:pt x="2876" y="397"/>
                  </a:lnTo>
                  <a:lnTo>
                    <a:pt x="2876" y="397"/>
                  </a:lnTo>
                  <a:lnTo>
                    <a:pt x="2868" y="397"/>
                  </a:lnTo>
                  <a:lnTo>
                    <a:pt x="2859" y="405"/>
                  </a:lnTo>
                  <a:lnTo>
                    <a:pt x="2859" y="405"/>
                  </a:lnTo>
                  <a:lnTo>
                    <a:pt x="2859" y="405"/>
                  </a:lnTo>
                  <a:lnTo>
                    <a:pt x="2859" y="405"/>
                  </a:lnTo>
                  <a:lnTo>
                    <a:pt x="2851" y="405"/>
                  </a:lnTo>
                  <a:lnTo>
                    <a:pt x="2851" y="405"/>
                  </a:lnTo>
                  <a:lnTo>
                    <a:pt x="2851" y="413"/>
                  </a:lnTo>
                  <a:lnTo>
                    <a:pt x="2842" y="413"/>
                  </a:lnTo>
                  <a:lnTo>
                    <a:pt x="2842" y="413"/>
                  </a:lnTo>
                  <a:lnTo>
                    <a:pt x="2834" y="422"/>
                  </a:lnTo>
                  <a:lnTo>
                    <a:pt x="2817" y="430"/>
                  </a:lnTo>
                  <a:lnTo>
                    <a:pt x="2817" y="430"/>
                  </a:lnTo>
                  <a:lnTo>
                    <a:pt x="2817" y="439"/>
                  </a:lnTo>
                  <a:lnTo>
                    <a:pt x="2809" y="439"/>
                  </a:lnTo>
                  <a:lnTo>
                    <a:pt x="2800" y="447"/>
                  </a:lnTo>
                  <a:lnTo>
                    <a:pt x="2800" y="447"/>
                  </a:lnTo>
                  <a:lnTo>
                    <a:pt x="2800" y="456"/>
                  </a:lnTo>
                  <a:lnTo>
                    <a:pt x="2792" y="456"/>
                  </a:lnTo>
                  <a:lnTo>
                    <a:pt x="2792" y="456"/>
                  </a:lnTo>
                  <a:lnTo>
                    <a:pt x="2792" y="464"/>
                  </a:lnTo>
                  <a:lnTo>
                    <a:pt x="2783" y="464"/>
                  </a:lnTo>
                  <a:lnTo>
                    <a:pt x="2775" y="464"/>
                  </a:lnTo>
                  <a:lnTo>
                    <a:pt x="2766" y="473"/>
                  </a:lnTo>
                  <a:lnTo>
                    <a:pt x="2733" y="473"/>
                  </a:lnTo>
                  <a:lnTo>
                    <a:pt x="2691" y="473"/>
                  </a:lnTo>
                  <a:lnTo>
                    <a:pt x="2657" y="464"/>
                  </a:lnTo>
                  <a:lnTo>
                    <a:pt x="2632" y="439"/>
                  </a:lnTo>
                  <a:lnTo>
                    <a:pt x="2632" y="422"/>
                  </a:lnTo>
                  <a:lnTo>
                    <a:pt x="2623" y="397"/>
                  </a:lnTo>
                  <a:lnTo>
                    <a:pt x="2606" y="380"/>
                  </a:lnTo>
                  <a:lnTo>
                    <a:pt x="2573" y="371"/>
                  </a:lnTo>
                  <a:lnTo>
                    <a:pt x="2539" y="371"/>
                  </a:lnTo>
                  <a:lnTo>
                    <a:pt x="2497" y="371"/>
                  </a:lnTo>
                  <a:lnTo>
                    <a:pt x="2463" y="371"/>
                  </a:lnTo>
                  <a:lnTo>
                    <a:pt x="2438" y="397"/>
                  </a:lnTo>
                  <a:lnTo>
                    <a:pt x="2412" y="405"/>
                  </a:lnTo>
                  <a:lnTo>
                    <a:pt x="2379" y="422"/>
                  </a:lnTo>
                  <a:lnTo>
                    <a:pt x="2353" y="447"/>
                  </a:lnTo>
                  <a:lnTo>
                    <a:pt x="2328" y="473"/>
                  </a:lnTo>
                  <a:lnTo>
                    <a:pt x="2286" y="523"/>
                  </a:lnTo>
                  <a:lnTo>
                    <a:pt x="2235" y="557"/>
                  </a:lnTo>
                  <a:lnTo>
                    <a:pt x="2193" y="557"/>
                  </a:lnTo>
                  <a:lnTo>
                    <a:pt x="2151" y="557"/>
                  </a:lnTo>
                  <a:lnTo>
                    <a:pt x="2126" y="540"/>
                  </a:lnTo>
                  <a:lnTo>
                    <a:pt x="2109" y="523"/>
                  </a:lnTo>
                  <a:lnTo>
                    <a:pt x="2083" y="506"/>
                  </a:lnTo>
                  <a:lnTo>
                    <a:pt x="2058" y="498"/>
                  </a:lnTo>
                  <a:lnTo>
                    <a:pt x="2024" y="498"/>
                  </a:lnTo>
                  <a:lnTo>
                    <a:pt x="1991" y="506"/>
                  </a:lnTo>
                  <a:lnTo>
                    <a:pt x="1974" y="523"/>
                  </a:lnTo>
                  <a:lnTo>
                    <a:pt x="1957" y="540"/>
                  </a:lnTo>
                  <a:lnTo>
                    <a:pt x="1932" y="574"/>
                  </a:lnTo>
                  <a:lnTo>
                    <a:pt x="1915" y="616"/>
                  </a:lnTo>
                  <a:lnTo>
                    <a:pt x="1915" y="667"/>
                  </a:lnTo>
                  <a:lnTo>
                    <a:pt x="1915" y="709"/>
                  </a:lnTo>
                  <a:lnTo>
                    <a:pt x="1915" y="734"/>
                  </a:lnTo>
                  <a:lnTo>
                    <a:pt x="1915" y="751"/>
                  </a:lnTo>
                  <a:lnTo>
                    <a:pt x="1906" y="776"/>
                  </a:lnTo>
                  <a:lnTo>
                    <a:pt x="1906" y="793"/>
                  </a:lnTo>
                  <a:lnTo>
                    <a:pt x="1881" y="810"/>
                  </a:lnTo>
                  <a:lnTo>
                    <a:pt x="1856" y="810"/>
                  </a:lnTo>
                  <a:lnTo>
                    <a:pt x="1830" y="793"/>
                  </a:lnTo>
                  <a:lnTo>
                    <a:pt x="1805" y="776"/>
                  </a:lnTo>
                  <a:lnTo>
                    <a:pt x="1797" y="768"/>
                  </a:lnTo>
                  <a:lnTo>
                    <a:pt x="1788" y="768"/>
                  </a:lnTo>
                  <a:lnTo>
                    <a:pt x="1780" y="759"/>
                  </a:lnTo>
                  <a:lnTo>
                    <a:pt x="1780" y="759"/>
                  </a:lnTo>
                  <a:lnTo>
                    <a:pt x="1763" y="742"/>
                  </a:lnTo>
                  <a:lnTo>
                    <a:pt x="1746" y="726"/>
                  </a:lnTo>
                  <a:lnTo>
                    <a:pt x="1729" y="709"/>
                  </a:lnTo>
                  <a:lnTo>
                    <a:pt x="1704" y="700"/>
                  </a:lnTo>
                  <a:lnTo>
                    <a:pt x="1695" y="700"/>
                  </a:lnTo>
                  <a:lnTo>
                    <a:pt x="1687" y="700"/>
                  </a:lnTo>
                  <a:lnTo>
                    <a:pt x="1679" y="709"/>
                  </a:lnTo>
                  <a:lnTo>
                    <a:pt x="1670" y="717"/>
                  </a:lnTo>
                  <a:lnTo>
                    <a:pt x="1662" y="734"/>
                  </a:lnTo>
                  <a:lnTo>
                    <a:pt x="1653" y="742"/>
                  </a:lnTo>
                  <a:lnTo>
                    <a:pt x="1636" y="751"/>
                  </a:lnTo>
                  <a:lnTo>
                    <a:pt x="1620" y="759"/>
                  </a:lnTo>
                  <a:lnTo>
                    <a:pt x="1603" y="776"/>
                  </a:lnTo>
                  <a:lnTo>
                    <a:pt x="1586" y="785"/>
                  </a:lnTo>
                  <a:lnTo>
                    <a:pt x="1552" y="802"/>
                  </a:lnTo>
                  <a:lnTo>
                    <a:pt x="1518" y="818"/>
                  </a:lnTo>
                  <a:lnTo>
                    <a:pt x="1501" y="818"/>
                  </a:lnTo>
                  <a:lnTo>
                    <a:pt x="1485" y="818"/>
                  </a:lnTo>
                  <a:lnTo>
                    <a:pt x="1459" y="802"/>
                  </a:lnTo>
                  <a:lnTo>
                    <a:pt x="1442" y="793"/>
                  </a:lnTo>
                  <a:lnTo>
                    <a:pt x="1434" y="793"/>
                  </a:lnTo>
                  <a:lnTo>
                    <a:pt x="1434" y="785"/>
                  </a:lnTo>
                  <a:lnTo>
                    <a:pt x="1417" y="759"/>
                  </a:lnTo>
                  <a:lnTo>
                    <a:pt x="1392" y="717"/>
                  </a:lnTo>
                  <a:lnTo>
                    <a:pt x="1392" y="709"/>
                  </a:lnTo>
                  <a:lnTo>
                    <a:pt x="1383" y="683"/>
                  </a:lnTo>
                  <a:lnTo>
                    <a:pt x="1383" y="658"/>
                  </a:lnTo>
                  <a:lnTo>
                    <a:pt x="1375" y="633"/>
                  </a:lnTo>
                  <a:lnTo>
                    <a:pt x="1358" y="608"/>
                  </a:lnTo>
                  <a:lnTo>
                    <a:pt x="1333" y="582"/>
                  </a:lnTo>
                  <a:lnTo>
                    <a:pt x="1316" y="574"/>
                  </a:lnTo>
                  <a:lnTo>
                    <a:pt x="1308" y="548"/>
                  </a:lnTo>
                  <a:lnTo>
                    <a:pt x="1308" y="548"/>
                  </a:lnTo>
                  <a:lnTo>
                    <a:pt x="1299" y="548"/>
                  </a:lnTo>
                  <a:lnTo>
                    <a:pt x="1299" y="540"/>
                  </a:lnTo>
                  <a:lnTo>
                    <a:pt x="1299" y="532"/>
                  </a:lnTo>
                  <a:lnTo>
                    <a:pt x="1291" y="523"/>
                  </a:lnTo>
                  <a:lnTo>
                    <a:pt x="1282" y="515"/>
                  </a:lnTo>
                  <a:lnTo>
                    <a:pt x="1282" y="506"/>
                  </a:lnTo>
                  <a:lnTo>
                    <a:pt x="1274" y="506"/>
                  </a:lnTo>
                  <a:lnTo>
                    <a:pt x="1265" y="498"/>
                  </a:lnTo>
                  <a:lnTo>
                    <a:pt x="1257" y="489"/>
                  </a:lnTo>
                  <a:lnTo>
                    <a:pt x="1240" y="481"/>
                  </a:lnTo>
                  <a:lnTo>
                    <a:pt x="1232" y="473"/>
                  </a:lnTo>
                  <a:lnTo>
                    <a:pt x="1181" y="464"/>
                  </a:lnTo>
                  <a:lnTo>
                    <a:pt x="1130" y="456"/>
                  </a:lnTo>
                  <a:lnTo>
                    <a:pt x="1105" y="456"/>
                  </a:lnTo>
                  <a:lnTo>
                    <a:pt x="1071" y="456"/>
                  </a:lnTo>
                  <a:lnTo>
                    <a:pt x="1021" y="473"/>
                  </a:lnTo>
                  <a:lnTo>
                    <a:pt x="970" y="498"/>
                  </a:lnTo>
                  <a:lnTo>
                    <a:pt x="953" y="515"/>
                  </a:lnTo>
                  <a:lnTo>
                    <a:pt x="936" y="523"/>
                  </a:lnTo>
                  <a:lnTo>
                    <a:pt x="920" y="532"/>
                  </a:lnTo>
                  <a:lnTo>
                    <a:pt x="894" y="540"/>
                  </a:lnTo>
                  <a:lnTo>
                    <a:pt x="835" y="548"/>
                  </a:lnTo>
                  <a:lnTo>
                    <a:pt x="785" y="548"/>
                  </a:lnTo>
                  <a:lnTo>
                    <a:pt x="709" y="515"/>
                  </a:lnTo>
                  <a:lnTo>
                    <a:pt x="650" y="473"/>
                  </a:lnTo>
                  <a:lnTo>
                    <a:pt x="683" y="532"/>
                  </a:lnTo>
                  <a:lnTo>
                    <a:pt x="726" y="591"/>
                  </a:lnTo>
                  <a:lnTo>
                    <a:pt x="751" y="624"/>
                  </a:lnTo>
                  <a:lnTo>
                    <a:pt x="768" y="650"/>
                  </a:lnTo>
                  <a:lnTo>
                    <a:pt x="785" y="683"/>
                  </a:lnTo>
                  <a:lnTo>
                    <a:pt x="785" y="717"/>
                  </a:lnTo>
                  <a:lnTo>
                    <a:pt x="810" y="793"/>
                  </a:lnTo>
                  <a:lnTo>
                    <a:pt x="827" y="861"/>
                  </a:lnTo>
                  <a:lnTo>
                    <a:pt x="886" y="987"/>
                  </a:lnTo>
                  <a:lnTo>
                    <a:pt x="962" y="1097"/>
                  </a:lnTo>
                  <a:lnTo>
                    <a:pt x="1021" y="1131"/>
                  </a:lnTo>
                  <a:lnTo>
                    <a:pt x="1097" y="1164"/>
                  </a:lnTo>
                  <a:lnTo>
                    <a:pt x="1156" y="1206"/>
                  </a:lnTo>
                  <a:lnTo>
                    <a:pt x="1215" y="1240"/>
                  </a:lnTo>
                  <a:lnTo>
                    <a:pt x="1215" y="1257"/>
                  </a:lnTo>
                  <a:lnTo>
                    <a:pt x="1215" y="1266"/>
                  </a:lnTo>
                  <a:lnTo>
                    <a:pt x="1215" y="1266"/>
                  </a:lnTo>
                  <a:lnTo>
                    <a:pt x="1215" y="1266"/>
                  </a:lnTo>
                  <a:lnTo>
                    <a:pt x="1215" y="1274"/>
                  </a:lnTo>
                  <a:lnTo>
                    <a:pt x="1215" y="1274"/>
                  </a:lnTo>
                  <a:lnTo>
                    <a:pt x="1223" y="1274"/>
                  </a:lnTo>
                  <a:lnTo>
                    <a:pt x="1223" y="1282"/>
                  </a:lnTo>
                  <a:lnTo>
                    <a:pt x="1223" y="1291"/>
                  </a:lnTo>
                  <a:lnTo>
                    <a:pt x="1223" y="1291"/>
                  </a:lnTo>
                  <a:lnTo>
                    <a:pt x="1223" y="1291"/>
                  </a:lnTo>
                  <a:lnTo>
                    <a:pt x="1223" y="1299"/>
                  </a:lnTo>
                  <a:lnTo>
                    <a:pt x="1223" y="1308"/>
                  </a:lnTo>
                  <a:lnTo>
                    <a:pt x="1232" y="1316"/>
                  </a:lnTo>
                  <a:lnTo>
                    <a:pt x="1232" y="1325"/>
                  </a:lnTo>
                  <a:lnTo>
                    <a:pt x="1232" y="1325"/>
                  </a:lnTo>
                  <a:lnTo>
                    <a:pt x="1232" y="1333"/>
                  </a:lnTo>
                  <a:lnTo>
                    <a:pt x="1232" y="1341"/>
                  </a:lnTo>
                  <a:lnTo>
                    <a:pt x="1223" y="1341"/>
                  </a:lnTo>
                  <a:lnTo>
                    <a:pt x="1223" y="1350"/>
                  </a:lnTo>
                  <a:lnTo>
                    <a:pt x="1215" y="1350"/>
                  </a:lnTo>
                  <a:lnTo>
                    <a:pt x="1215" y="1350"/>
                  </a:lnTo>
                  <a:lnTo>
                    <a:pt x="1215" y="1358"/>
                  </a:lnTo>
                  <a:lnTo>
                    <a:pt x="1206" y="1358"/>
                  </a:lnTo>
                  <a:lnTo>
                    <a:pt x="1206" y="1367"/>
                  </a:lnTo>
                  <a:lnTo>
                    <a:pt x="1206" y="1384"/>
                  </a:lnTo>
                  <a:lnTo>
                    <a:pt x="1156" y="1384"/>
                  </a:lnTo>
                  <a:lnTo>
                    <a:pt x="1139" y="1333"/>
                  </a:lnTo>
                  <a:lnTo>
                    <a:pt x="1122" y="1274"/>
                  </a:lnTo>
                  <a:lnTo>
                    <a:pt x="1105" y="1249"/>
                  </a:lnTo>
                  <a:lnTo>
                    <a:pt x="1088" y="1223"/>
                  </a:lnTo>
                  <a:lnTo>
                    <a:pt x="1063" y="1198"/>
                  </a:lnTo>
                  <a:lnTo>
                    <a:pt x="1038" y="1190"/>
                  </a:lnTo>
                  <a:lnTo>
                    <a:pt x="979" y="1164"/>
                  </a:lnTo>
                  <a:lnTo>
                    <a:pt x="920" y="1139"/>
                  </a:lnTo>
                  <a:lnTo>
                    <a:pt x="886" y="1122"/>
                  </a:lnTo>
                  <a:lnTo>
                    <a:pt x="861" y="1105"/>
                  </a:lnTo>
                  <a:lnTo>
                    <a:pt x="852" y="1088"/>
                  </a:lnTo>
                  <a:lnTo>
                    <a:pt x="852" y="1080"/>
                  </a:lnTo>
                  <a:lnTo>
                    <a:pt x="844" y="1071"/>
                  </a:lnTo>
                  <a:lnTo>
                    <a:pt x="835" y="1055"/>
                  </a:lnTo>
                  <a:lnTo>
                    <a:pt x="827" y="1029"/>
                  </a:lnTo>
                  <a:lnTo>
                    <a:pt x="810" y="1012"/>
                  </a:lnTo>
                  <a:lnTo>
                    <a:pt x="810" y="1004"/>
                  </a:lnTo>
                  <a:lnTo>
                    <a:pt x="802" y="987"/>
                  </a:lnTo>
                  <a:lnTo>
                    <a:pt x="802" y="953"/>
                  </a:lnTo>
                  <a:lnTo>
                    <a:pt x="793" y="920"/>
                  </a:lnTo>
                  <a:lnTo>
                    <a:pt x="785" y="886"/>
                  </a:lnTo>
                  <a:lnTo>
                    <a:pt x="776" y="844"/>
                  </a:lnTo>
                  <a:lnTo>
                    <a:pt x="768" y="818"/>
                  </a:lnTo>
                  <a:lnTo>
                    <a:pt x="759" y="802"/>
                  </a:lnTo>
                  <a:lnTo>
                    <a:pt x="759" y="802"/>
                  </a:lnTo>
                  <a:lnTo>
                    <a:pt x="751" y="793"/>
                  </a:lnTo>
                  <a:lnTo>
                    <a:pt x="742" y="785"/>
                  </a:lnTo>
                  <a:lnTo>
                    <a:pt x="734" y="768"/>
                  </a:lnTo>
                  <a:lnTo>
                    <a:pt x="726" y="751"/>
                  </a:lnTo>
                  <a:lnTo>
                    <a:pt x="717" y="734"/>
                  </a:lnTo>
                  <a:lnTo>
                    <a:pt x="717" y="700"/>
                  </a:lnTo>
                  <a:lnTo>
                    <a:pt x="709" y="675"/>
                  </a:lnTo>
                  <a:lnTo>
                    <a:pt x="624" y="591"/>
                  </a:lnTo>
                  <a:lnTo>
                    <a:pt x="557" y="515"/>
                  </a:lnTo>
                  <a:lnTo>
                    <a:pt x="523" y="481"/>
                  </a:lnTo>
                  <a:lnTo>
                    <a:pt x="447" y="430"/>
                  </a:lnTo>
                  <a:lnTo>
                    <a:pt x="371" y="380"/>
                  </a:lnTo>
                  <a:lnTo>
                    <a:pt x="321" y="363"/>
                  </a:lnTo>
                  <a:lnTo>
                    <a:pt x="245" y="354"/>
                  </a:lnTo>
                  <a:lnTo>
                    <a:pt x="161" y="354"/>
                  </a:lnTo>
                  <a:lnTo>
                    <a:pt x="85" y="346"/>
                  </a:lnTo>
                  <a:lnTo>
                    <a:pt x="0" y="346"/>
                  </a:lnTo>
                  <a:lnTo>
                    <a:pt x="9" y="245"/>
                  </a:lnTo>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490" name="Freeform 10"/>
            <p:cNvSpPr>
              <a:spLocks/>
            </p:cNvSpPr>
            <p:nvPr/>
          </p:nvSpPr>
          <p:spPr bwMode="auto">
            <a:xfrm>
              <a:off x="489" y="42"/>
              <a:ext cx="1088" cy="911"/>
            </a:xfrm>
            <a:custGeom>
              <a:avLst/>
              <a:gdLst>
                <a:gd name="T0" fmla="*/ 1063 w 1088"/>
                <a:gd name="T1" fmla="*/ 110 h 911"/>
                <a:gd name="T2" fmla="*/ 1088 w 1088"/>
                <a:gd name="T3" fmla="*/ 160 h 911"/>
                <a:gd name="T4" fmla="*/ 1054 w 1088"/>
                <a:gd name="T5" fmla="*/ 169 h 911"/>
                <a:gd name="T6" fmla="*/ 953 w 1088"/>
                <a:gd name="T7" fmla="*/ 220 h 911"/>
                <a:gd name="T8" fmla="*/ 953 w 1088"/>
                <a:gd name="T9" fmla="*/ 397 h 911"/>
                <a:gd name="T10" fmla="*/ 911 w 1088"/>
                <a:gd name="T11" fmla="*/ 464 h 911"/>
                <a:gd name="T12" fmla="*/ 742 w 1088"/>
                <a:gd name="T13" fmla="*/ 439 h 911"/>
                <a:gd name="T14" fmla="*/ 675 w 1088"/>
                <a:gd name="T15" fmla="*/ 447 h 911"/>
                <a:gd name="T16" fmla="*/ 641 w 1088"/>
                <a:gd name="T17" fmla="*/ 481 h 911"/>
                <a:gd name="T18" fmla="*/ 633 w 1088"/>
                <a:gd name="T19" fmla="*/ 549 h 911"/>
                <a:gd name="T20" fmla="*/ 607 w 1088"/>
                <a:gd name="T21" fmla="*/ 574 h 911"/>
                <a:gd name="T22" fmla="*/ 607 w 1088"/>
                <a:gd name="T23" fmla="*/ 608 h 911"/>
                <a:gd name="T24" fmla="*/ 607 w 1088"/>
                <a:gd name="T25" fmla="*/ 616 h 911"/>
                <a:gd name="T26" fmla="*/ 599 w 1088"/>
                <a:gd name="T27" fmla="*/ 641 h 911"/>
                <a:gd name="T28" fmla="*/ 582 w 1088"/>
                <a:gd name="T29" fmla="*/ 658 h 911"/>
                <a:gd name="T30" fmla="*/ 582 w 1088"/>
                <a:gd name="T31" fmla="*/ 667 h 911"/>
                <a:gd name="T32" fmla="*/ 582 w 1088"/>
                <a:gd name="T33" fmla="*/ 675 h 911"/>
                <a:gd name="T34" fmla="*/ 590 w 1088"/>
                <a:gd name="T35" fmla="*/ 675 h 911"/>
                <a:gd name="T36" fmla="*/ 607 w 1088"/>
                <a:gd name="T37" fmla="*/ 675 h 911"/>
                <a:gd name="T38" fmla="*/ 616 w 1088"/>
                <a:gd name="T39" fmla="*/ 675 h 911"/>
                <a:gd name="T40" fmla="*/ 633 w 1088"/>
                <a:gd name="T41" fmla="*/ 675 h 911"/>
                <a:gd name="T42" fmla="*/ 641 w 1088"/>
                <a:gd name="T43" fmla="*/ 675 h 911"/>
                <a:gd name="T44" fmla="*/ 658 w 1088"/>
                <a:gd name="T45" fmla="*/ 667 h 911"/>
                <a:gd name="T46" fmla="*/ 683 w 1088"/>
                <a:gd name="T47" fmla="*/ 684 h 911"/>
                <a:gd name="T48" fmla="*/ 641 w 1088"/>
                <a:gd name="T49" fmla="*/ 743 h 911"/>
                <a:gd name="T50" fmla="*/ 557 w 1088"/>
                <a:gd name="T51" fmla="*/ 751 h 911"/>
                <a:gd name="T52" fmla="*/ 531 w 1088"/>
                <a:gd name="T53" fmla="*/ 743 h 911"/>
                <a:gd name="T54" fmla="*/ 498 w 1088"/>
                <a:gd name="T55" fmla="*/ 734 h 911"/>
                <a:gd name="T56" fmla="*/ 464 w 1088"/>
                <a:gd name="T57" fmla="*/ 768 h 911"/>
                <a:gd name="T58" fmla="*/ 464 w 1088"/>
                <a:gd name="T59" fmla="*/ 835 h 911"/>
                <a:gd name="T60" fmla="*/ 498 w 1088"/>
                <a:gd name="T61" fmla="*/ 861 h 911"/>
                <a:gd name="T62" fmla="*/ 531 w 1088"/>
                <a:gd name="T63" fmla="*/ 886 h 911"/>
                <a:gd name="T64" fmla="*/ 472 w 1088"/>
                <a:gd name="T65" fmla="*/ 911 h 911"/>
                <a:gd name="T66" fmla="*/ 363 w 1088"/>
                <a:gd name="T67" fmla="*/ 886 h 911"/>
                <a:gd name="T68" fmla="*/ 304 w 1088"/>
                <a:gd name="T69" fmla="*/ 835 h 911"/>
                <a:gd name="T70" fmla="*/ 262 w 1088"/>
                <a:gd name="T71" fmla="*/ 785 h 911"/>
                <a:gd name="T72" fmla="*/ 211 w 1088"/>
                <a:gd name="T73" fmla="*/ 650 h 911"/>
                <a:gd name="T74" fmla="*/ 211 w 1088"/>
                <a:gd name="T75" fmla="*/ 565 h 911"/>
                <a:gd name="T76" fmla="*/ 245 w 1088"/>
                <a:gd name="T77" fmla="*/ 532 h 911"/>
                <a:gd name="T78" fmla="*/ 245 w 1088"/>
                <a:gd name="T79" fmla="*/ 498 h 911"/>
                <a:gd name="T80" fmla="*/ 203 w 1088"/>
                <a:gd name="T81" fmla="*/ 464 h 911"/>
                <a:gd name="T82" fmla="*/ 160 w 1088"/>
                <a:gd name="T83" fmla="*/ 456 h 911"/>
                <a:gd name="T84" fmla="*/ 169 w 1088"/>
                <a:gd name="T85" fmla="*/ 422 h 911"/>
                <a:gd name="T86" fmla="*/ 186 w 1088"/>
                <a:gd name="T87" fmla="*/ 397 h 911"/>
                <a:gd name="T88" fmla="*/ 194 w 1088"/>
                <a:gd name="T89" fmla="*/ 270 h 911"/>
                <a:gd name="T90" fmla="*/ 160 w 1088"/>
                <a:gd name="T91" fmla="*/ 262 h 911"/>
                <a:gd name="T92" fmla="*/ 93 w 1088"/>
                <a:gd name="T93" fmla="*/ 220 h 911"/>
                <a:gd name="T94" fmla="*/ 68 w 1088"/>
                <a:gd name="T95" fmla="*/ 144 h 911"/>
                <a:gd name="T96" fmla="*/ 17 w 1088"/>
                <a:gd name="T97" fmla="*/ 135 h 911"/>
                <a:gd name="T98" fmla="*/ 68 w 1088"/>
                <a:gd name="T99" fmla="*/ 25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8" h="911">
                  <a:moveTo>
                    <a:pt x="1088" y="0"/>
                  </a:moveTo>
                  <a:lnTo>
                    <a:pt x="1071" y="51"/>
                  </a:lnTo>
                  <a:lnTo>
                    <a:pt x="1063" y="110"/>
                  </a:lnTo>
                  <a:lnTo>
                    <a:pt x="1071" y="135"/>
                  </a:lnTo>
                  <a:lnTo>
                    <a:pt x="1088" y="160"/>
                  </a:lnTo>
                  <a:lnTo>
                    <a:pt x="1088" y="160"/>
                  </a:lnTo>
                  <a:lnTo>
                    <a:pt x="1088" y="169"/>
                  </a:lnTo>
                  <a:lnTo>
                    <a:pt x="1080" y="169"/>
                  </a:lnTo>
                  <a:lnTo>
                    <a:pt x="1054" y="169"/>
                  </a:lnTo>
                  <a:lnTo>
                    <a:pt x="995" y="177"/>
                  </a:lnTo>
                  <a:lnTo>
                    <a:pt x="970" y="186"/>
                  </a:lnTo>
                  <a:lnTo>
                    <a:pt x="953" y="220"/>
                  </a:lnTo>
                  <a:lnTo>
                    <a:pt x="953" y="279"/>
                  </a:lnTo>
                  <a:lnTo>
                    <a:pt x="953" y="329"/>
                  </a:lnTo>
                  <a:lnTo>
                    <a:pt x="953" y="397"/>
                  </a:lnTo>
                  <a:lnTo>
                    <a:pt x="945" y="422"/>
                  </a:lnTo>
                  <a:lnTo>
                    <a:pt x="936" y="447"/>
                  </a:lnTo>
                  <a:lnTo>
                    <a:pt x="911" y="464"/>
                  </a:lnTo>
                  <a:lnTo>
                    <a:pt x="877" y="473"/>
                  </a:lnTo>
                  <a:lnTo>
                    <a:pt x="801" y="456"/>
                  </a:lnTo>
                  <a:lnTo>
                    <a:pt x="742" y="439"/>
                  </a:lnTo>
                  <a:lnTo>
                    <a:pt x="717" y="439"/>
                  </a:lnTo>
                  <a:lnTo>
                    <a:pt x="692" y="447"/>
                  </a:lnTo>
                  <a:lnTo>
                    <a:pt x="675" y="447"/>
                  </a:lnTo>
                  <a:lnTo>
                    <a:pt x="666" y="464"/>
                  </a:lnTo>
                  <a:lnTo>
                    <a:pt x="650" y="464"/>
                  </a:lnTo>
                  <a:lnTo>
                    <a:pt x="641" y="481"/>
                  </a:lnTo>
                  <a:lnTo>
                    <a:pt x="641" y="498"/>
                  </a:lnTo>
                  <a:lnTo>
                    <a:pt x="633" y="506"/>
                  </a:lnTo>
                  <a:lnTo>
                    <a:pt x="633" y="549"/>
                  </a:lnTo>
                  <a:lnTo>
                    <a:pt x="633" y="565"/>
                  </a:lnTo>
                  <a:lnTo>
                    <a:pt x="624" y="565"/>
                  </a:lnTo>
                  <a:lnTo>
                    <a:pt x="607" y="574"/>
                  </a:lnTo>
                  <a:lnTo>
                    <a:pt x="607" y="591"/>
                  </a:lnTo>
                  <a:lnTo>
                    <a:pt x="607" y="599"/>
                  </a:lnTo>
                  <a:lnTo>
                    <a:pt x="607" y="608"/>
                  </a:lnTo>
                  <a:lnTo>
                    <a:pt x="607" y="616"/>
                  </a:lnTo>
                  <a:lnTo>
                    <a:pt x="607" y="616"/>
                  </a:lnTo>
                  <a:lnTo>
                    <a:pt x="607" y="616"/>
                  </a:lnTo>
                  <a:lnTo>
                    <a:pt x="607" y="624"/>
                  </a:lnTo>
                  <a:lnTo>
                    <a:pt x="607" y="633"/>
                  </a:lnTo>
                  <a:lnTo>
                    <a:pt x="599" y="641"/>
                  </a:lnTo>
                  <a:lnTo>
                    <a:pt x="582" y="641"/>
                  </a:lnTo>
                  <a:lnTo>
                    <a:pt x="582" y="658"/>
                  </a:lnTo>
                  <a:lnTo>
                    <a:pt x="582" y="658"/>
                  </a:lnTo>
                  <a:lnTo>
                    <a:pt x="582" y="658"/>
                  </a:lnTo>
                  <a:lnTo>
                    <a:pt x="582" y="667"/>
                  </a:lnTo>
                  <a:lnTo>
                    <a:pt x="582" y="667"/>
                  </a:lnTo>
                  <a:lnTo>
                    <a:pt x="582" y="667"/>
                  </a:lnTo>
                  <a:lnTo>
                    <a:pt x="582" y="667"/>
                  </a:lnTo>
                  <a:lnTo>
                    <a:pt x="582" y="675"/>
                  </a:lnTo>
                  <a:lnTo>
                    <a:pt x="582" y="675"/>
                  </a:lnTo>
                  <a:lnTo>
                    <a:pt x="582" y="675"/>
                  </a:lnTo>
                  <a:lnTo>
                    <a:pt x="590" y="675"/>
                  </a:lnTo>
                  <a:lnTo>
                    <a:pt x="590" y="675"/>
                  </a:lnTo>
                  <a:lnTo>
                    <a:pt x="599" y="675"/>
                  </a:lnTo>
                  <a:lnTo>
                    <a:pt x="607" y="675"/>
                  </a:lnTo>
                  <a:lnTo>
                    <a:pt x="607" y="675"/>
                  </a:lnTo>
                  <a:lnTo>
                    <a:pt x="616" y="675"/>
                  </a:lnTo>
                  <a:lnTo>
                    <a:pt x="616" y="675"/>
                  </a:lnTo>
                  <a:lnTo>
                    <a:pt x="624" y="675"/>
                  </a:lnTo>
                  <a:lnTo>
                    <a:pt x="633" y="675"/>
                  </a:lnTo>
                  <a:lnTo>
                    <a:pt x="633" y="675"/>
                  </a:lnTo>
                  <a:lnTo>
                    <a:pt x="633" y="675"/>
                  </a:lnTo>
                  <a:lnTo>
                    <a:pt x="641" y="675"/>
                  </a:lnTo>
                  <a:lnTo>
                    <a:pt x="641" y="675"/>
                  </a:lnTo>
                  <a:lnTo>
                    <a:pt x="650" y="667"/>
                  </a:lnTo>
                  <a:lnTo>
                    <a:pt x="650" y="667"/>
                  </a:lnTo>
                  <a:lnTo>
                    <a:pt x="658" y="667"/>
                  </a:lnTo>
                  <a:lnTo>
                    <a:pt x="658" y="667"/>
                  </a:lnTo>
                  <a:lnTo>
                    <a:pt x="675" y="667"/>
                  </a:lnTo>
                  <a:lnTo>
                    <a:pt x="683" y="684"/>
                  </a:lnTo>
                  <a:lnTo>
                    <a:pt x="675" y="700"/>
                  </a:lnTo>
                  <a:lnTo>
                    <a:pt x="658" y="726"/>
                  </a:lnTo>
                  <a:lnTo>
                    <a:pt x="641" y="743"/>
                  </a:lnTo>
                  <a:lnTo>
                    <a:pt x="624" y="751"/>
                  </a:lnTo>
                  <a:lnTo>
                    <a:pt x="590" y="751"/>
                  </a:lnTo>
                  <a:lnTo>
                    <a:pt x="557" y="751"/>
                  </a:lnTo>
                  <a:lnTo>
                    <a:pt x="557" y="751"/>
                  </a:lnTo>
                  <a:lnTo>
                    <a:pt x="548" y="751"/>
                  </a:lnTo>
                  <a:lnTo>
                    <a:pt x="531" y="743"/>
                  </a:lnTo>
                  <a:lnTo>
                    <a:pt x="515" y="726"/>
                  </a:lnTo>
                  <a:lnTo>
                    <a:pt x="498" y="726"/>
                  </a:lnTo>
                  <a:lnTo>
                    <a:pt x="498" y="734"/>
                  </a:lnTo>
                  <a:lnTo>
                    <a:pt x="489" y="743"/>
                  </a:lnTo>
                  <a:lnTo>
                    <a:pt x="472" y="751"/>
                  </a:lnTo>
                  <a:lnTo>
                    <a:pt x="464" y="768"/>
                  </a:lnTo>
                  <a:lnTo>
                    <a:pt x="456" y="793"/>
                  </a:lnTo>
                  <a:lnTo>
                    <a:pt x="464" y="818"/>
                  </a:lnTo>
                  <a:lnTo>
                    <a:pt x="464" y="835"/>
                  </a:lnTo>
                  <a:lnTo>
                    <a:pt x="472" y="844"/>
                  </a:lnTo>
                  <a:lnTo>
                    <a:pt x="481" y="852"/>
                  </a:lnTo>
                  <a:lnTo>
                    <a:pt x="498" y="861"/>
                  </a:lnTo>
                  <a:lnTo>
                    <a:pt x="515" y="878"/>
                  </a:lnTo>
                  <a:lnTo>
                    <a:pt x="523" y="878"/>
                  </a:lnTo>
                  <a:lnTo>
                    <a:pt x="531" y="886"/>
                  </a:lnTo>
                  <a:lnTo>
                    <a:pt x="523" y="903"/>
                  </a:lnTo>
                  <a:lnTo>
                    <a:pt x="506" y="911"/>
                  </a:lnTo>
                  <a:lnTo>
                    <a:pt x="472" y="911"/>
                  </a:lnTo>
                  <a:lnTo>
                    <a:pt x="439" y="911"/>
                  </a:lnTo>
                  <a:lnTo>
                    <a:pt x="397" y="903"/>
                  </a:lnTo>
                  <a:lnTo>
                    <a:pt x="363" y="886"/>
                  </a:lnTo>
                  <a:lnTo>
                    <a:pt x="337" y="878"/>
                  </a:lnTo>
                  <a:lnTo>
                    <a:pt x="329" y="861"/>
                  </a:lnTo>
                  <a:lnTo>
                    <a:pt x="304" y="835"/>
                  </a:lnTo>
                  <a:lnTo>
                    <a:pt x="270" y="818"/>
                  </a:lnTo>
                  <a:lnTo>
                    <a:pt x="262" y="802"/>
                  </a:lnTo>
                  <a:lnTo>
                    <a:pt x="262" y="785"/>
                  </a:lnTo>
                  <a:lnTo>
                    <a:pt x="228" y="743"/>
                  </a:lnTo>
                  <a:lnTo>
                    <a:pt x="211" y="692"/>
                  </a:lnTo>
                  <a:lnTo>
                    <a:pt x="211" y="650"/>
                  </a:lnTo>
                  <a:lnTo>
                    <a:pt x="211" y="608"/>
                  </a:lnTo>
                  <a:lnTo>
                    <a:pt x="211" y="582"/>
                  </a:lnTo>
                  <a:lnTo>
                    <a:pt x="211" y="565"/>
                  </a:lnTo>
                  <a:lnTo>
                    <a:pt x="228" y="549"/>
                  </a:lnTo>
                  <a:lnTo>
                    <a:pt x="236" y="540"/>
                  </a:lnTo>
                  <a:lnTo>
                    <a:pt x="245" y="532"/>
                  </a:lnTo>
                  <a:lnTo>
                    <a:pt x="245" y="523"/>
                  </a:lnTo>
                  <a:lnTo>
                    <a:pt x="245" y="506"/>
                  </a:lnTo>
                  <a:lnTo>
                    <a:pt x="245" y="498"/>
                  </a:lnTo>
                  <a:lnTo>
                    <a:pt x="228" y="481"/>
                  </a:lnTo>
                  <a:lnTo>
                    <a:pt x="203" y="464"/>
                  </a:lnTo>
                  <a:lnTo>
                    <a:pt x="203" y="464"/>
                  </a:lnTo>
                  <a:lnTo>
                    <a:pt x="203" y="464"/>
                  </a:lnTo>
                  <a:lnTo>
                    <a:pt x="177" y="456"/>
                  </a:lnTo>
                  <a:lnTo>
                    <a:pt x="160" y="456"/>
                  </a:lnTo>
                  <a:lnTo>
                    <a:pt x="160" y="447"/>
                  </a:lnTo>
                  <a:lnTo>
                    <a:pt x="160" y="439"/>
                  </a:lnTo>
                  <a:lnTo>
                    <a:pt x="169" y="422"/>
                  </a:lnTo>
                  <a:lnTo>
                    <a:pt x="177" y="422"/>
                  </a:lnTo>
                  <a:lnTo>
                    <a:pt x="186" y="414"/>
                  </a:lnTo>
                  <a:lnTo>
                    <a:pt x="186" y="397"/>
                  </a:lnTo>
                  <a:lnTo>
                    <a:pt x="186" y="346"/>
                  </a:lnTo>
                  <a:lnTo>
                    <a:pt x="194" y="287"/>
                  </a:lnTo>
                  <a:lnTo>
                    <a:pt x="194" y="270"/>
                  </a:lnTo>
                  <a:lnTo>
                    <a:pt x="186" y="262"/>
                  </a:lnTo>
                  <a:lnTo>
                    <a:pt x="169" y="262"/>
                  </a:lnTo>
                  <a:lnTo>
                    <a:pt x="160" y="262"/>
                  </a:lnTo>
                  <a:lnTo>
                    <a:pt x="135" y="253"/>
                  </a:lnTo>
                  <a:lnTo>
                    <a:pt x="110" y="245"/>
                  </a:lnTo>
                  <a:lnTo>
                    <a:pt x="93" y="220"/>
                  </a:lnTo>
                  <a:lnTo>
                    <a:pt x="76" y="186"/>
                  </a:lnTo>
                  <a:lnTo>
                    <a:pt x="76" y="160"/>
                  </a:lnTo>
                  <a:lnTo>
                    <a:pt x="68" y="144"/>
                  </a:lnTo>
                  <a:lnTo>
                    <a:pt x="51" y="144"/>
                  </a:lnTo>
                  <a:lnTo>
                    <a:pt x="42" y="144"/>
                  </a:lnTo>
                  <a:lnTo>
                    <a:pt x="17" y="135"/>
                  </a:lnTo>
                  <a:lnTo>
                    <a:pt x="0" y="127"/>
                  </a:lnTo>
                  <a:lnTo>
                    <a:pt x="34" y="68"/>
                  </a:lnTo>
                  <a:lnTo>
                    <a:pt x="68" y="25"/>
                  </a:lnTo>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491" name="Freeform 11"/>
            <p:cNvSpPr>
              <a:spLocks noEditPoints="1"/>
            </p:cNvSpPr>
            <p:nvPr/>
          </p:nvSpPr>
          <p:spPr bwMode="auto">
            <a:xfrm>
              <a:off x="1020" y="911"/>
              <a:ext cx="3635" cy="1797"/>
            </a:xfrm>
            <a:custGeom>
              <a:avLst/>
              <a:gdLst>
                <a:gd name="T0" fmla="*/ 34 w 3635"/>
                <a:gd name="T1" fmla="*/ 17 h 1797"/>
                <a:gd name="T2" fmla="*/ 59 w 3635"/>
                <a:gd name="T3" fmla="*/ 42 h 1797"/>
                <a:gd name="T4" fmla="*/ 68 w 3635"/>
                <a:gd name="T5" fmla="*/ 9 h 1797"/>
                <a:gd name="T6" fmla="*/ 93 w 3635"/>
                <a:gd name="T7" fmla="*/ 34 h 1797"/>
                <a:gd name="T8" fmla="*/ 68 w 3635"/>
                <a:gd name="T9" fmla="*/ 177 h 1797"/>
                <a:gd name="T10" fmla="*/ 211 w 3635"/>
                <a:gd name="T11" fmla="*/ 245 h 1797"/>
                <a:gd name="T12" fmla="*/ 262 w 3635"/>
                <a:gd name="T13" fmla="*/ 236 h 1797"/>
                <a:gd name="T14" fmla="*/ 329 w 3635"/>
                <a:gd name="T15" fmla="*/ 329 h 1797"/>
                <a:gd name="T16" fmla="*/ 397 w 3635"/>
                <a:gd name="T17" fmla="*/ 312 h 1797"/>
                <a:gd name="T18" fmla="*/ 329 w 3635"/>
                <a:gd name="T19" fmla="*/ 388 h 1797"/>
                <a:gd name="T20" fmla="*/ 329 w 3635"/>
                <a:gd name="T21" fmla="*/ 456 h 1797"/>
                <a:gd name="T22" fmla="*/ 346 w 3635"/>
                <a:gd name="T23" fmla="*/ 523 h 1797"/>
                <a:gd name="T24" fmla="*/ 312 w 3635"/>
                <a:gd name="T25" fmla="*/ 532 h 1797"/>
                <a:gd name="T26" fmla="*/ 329 w 3635"/>
                <a:gd name="T27" fmla="*/ 574 h 1797"/>
                <a:gd name="T28" fmla="*/ 372 w 3635"/>
                <a:gd name="T29" fmla="*/ 633 h 1797"/>
                <a:gd name="T30" fmla="*/ 414 w 3635"/>
                <a:gd name="T31" fmla="*/ 650 h 1797"/>
                <a:gd name="T32" fmla="*/ 447 w 3635"/>
                <a:gd name="T33" fmla="*/ 861 h 1797"/>
                <a:gd name="T34" fmla="*/ 498 w 3635"/>
                <a:gd name="T35" fmla="*/ 861 h 1797"/>
                <a:gd name="T36" fmla="*/ 532 w 3635"/>
                <a:gd name="T37" fmla="*/ 869 h 1797"/>
                <a:gd name="T38" fmla="*/ 641 w 3635"/>
                <a:gd name="T39" fmla="*/ 928 h 1797"/>
                <a:gd name="T40" fmla="*/ 700 w 3635"/>
                <a:gd name="T41" fmla="*/ 945 h 1797"/>
                <a:gd name="T42" fmla="*/ 726 w 3635"/>
                <a:gd name="T43" fmla="*/ 928 h 1797"/>
                <a:gd name="T44" fmla="*/ 776 w 3635"/>
                <a:gd name="T45" fmla="*/ 928 h 1797"/>
                <a:gd name="T46" fmla="*/ 818 w 3635"/>
                <a:gd name="T47" fmla="*/ 928 h 1797"/>
                <a:gd name="T48" fmla="*/ 844 w 3635"/>
                <a:gd name="T49" fmla="*/ 852 h 1797"/>
                <a:gd name="T50" fmla="*/ 878 w 3635"/>
                <a:gd name="T51" fmla="*/ 827 h 1797"/>
                <a:gd name="T52" fmla="*/ 894 w 3635"/>
                <a:gd name="T53" fmla="*/ 818 h 1797"/>
                <a:gd name="T54" fmla="*/ 911 w 3635"/>
                <a:gd name="T55" fmla="*/ 793 h 1797"/>
                <a:gd name="T56" fmla="*/ 920 w 3635"/>
                <a:gd name="T57" fmla="*/ 751 h 1797"/>
                <a:gd name="T58" fmla="*/ 911 w 3635"/>
                <a:gd name="T59" fmla="*/ 717 h 1797"/>
                <a:gd name="T60" fmla="*/ 861 w 3635"/>
                <a:gd name="T61" fmla="*/ 675 h 1797"/>
                <a:gd name="T62" fmla="*/ 894 w 3635"/>
                <a:gd name="T63" fmla="*/ 641 h 1797"/>
                <a:gd name="T64" fmla="*/ 920 w 3635"/>
                <a:gd name="T65" fmla="*/ 624 h 1797"/>
                <a:gd name="T66" fmla="*/ 920 w 3635"/>
                <a:gd name="T67" fmla="*/ 608 h 1797"/>
                <a:gd name="T68" fmla="*/ 911 w 3635"/>
                <a:gd name="T69" fmla="*/ 599 h 1797"/>
                <a:gd name="T70" fmla="*/ 945 w 3635"/>
                <a:gd name="T71" fmla="*/ 582 h 1797"/>
                <a:gd name="T72" fmla="*/ 1071 w 3635"/>
                <a:gd name="T73" fmla="*/ 608 h 1797"/>
                <a:gd name="T74" fmla="*/ 1173 w 3635"/>
                <a:gd name="T75" fmla="*/ 633 h 1797"/>
                <a:gd name="T76" fmla="*/ 1240 w 3635"/>
                <a:gd name="T77" fmla="*/ 759 h 1797"/>
                <a:gd name="T78" fmla="*/ 1316 w 3635"/>
                <a:gd name="T79" fmla="*/ 911 h 1797"/>
                <a:gd name="T80" fmla="*/ 1282 w 3635"/>
                <a:gd name="T81" fmla="*/ 1038 h 1797"/>
                <a:gd name="T82" fmla="*/ 1358 w 3635"/>
                <a:gd name="T83" fmla="*/ 1088 h 1797"/>
                <a:gd name="T84" fmla="*/ 1392 w 3635"/>
                <a:gd name="T85" fmla="*/ 1114 h 1797"/>
                <a:gd name="T86" fmla="*/ 1375 w 3635"/>
                <a:gd name="T87" fmla="*/ 1097 h 1797"/>
                <a:gd name="T88" fmla="*/ 1459 w 3635"/>
                <a:gd name="T89" fmla="*/ 937 h 1797"/>
                <a:gd name="T90" fmla="*/ 1569 w 3635"/>
                <a:gd name="T91" fmla="*/ 962 h 1797"/>
                <a:gd name="T92" fmla="*/ 1771 w 3635"/>
                <a:gd name="T93" fmla="*/ 1029 h 1797"/>
                <a:gd name="T94" fmla="*/ 1780 w 3635"/>
                <a:gd name="T95" fmla="*/ 1055 h 1797"/>
                <a:gd name="T96" fmla="*/ 1957 w 3635"/>
                <a:gd name="T97" fmla="*/ 1147 h 1797"/>
                <a:gd name="T98" fmla="*/ 2100 w 3635"/>
                <a:gd name="T99" fmla="*/ 1055 h 1797"/>
                <a:gd name="T100" fmla="*/ 2539 w 3635"/>
                <a:gd name="T101" fmla="*/ 1299 h 1797"/>
                <a:gd name="T102" fmla="*/ 2868 w 3635"/>
                <a:gd name="T103" fmla="*/ 1274 h 1797"/>
                <a:gd name="T104" fmla="*/ 2851 w 3635"/>
                <a:gd name="T105" fmla="*/ 1468 h 1797"/>
                <a:gd name="T106" fmla="*/ 2817 w 3635"/>
                <a:gd name="T107" fmla="*/ 1527 h 1797"/>
                <a:gd name="T108" fmla="*/ 2910 w 3635"/>
                <a:gd name="T109" fmla="*/ 1502 h 1797"/>
                <a:gd name="T110" fmla="*/ 2986 w 3635"/>
                <a:gd name="T111" fmla="*/ 1443 h 1797"/>
                <a:gd name="T112" fmla="*/ 3053 w 3635"/>
                <a:gd name="T113" fmla="*/ 1384 h 1797"/>
                <a:gd name="T114" fmla="*/ 3230 w 3635"/>
                <a:gd name="T115" fmla="*/ 1333 h 1797"/>
                <a:gd name="T116" fmla="*/ 3222 w 3635"/>
                <a:gd name="T117" fmla="*/ 1502 h 1797"/>
                <a:gd name="T118" fmla="*/ 3315 w 3635"/>
                <a:gd name="T119" fmla="*/ 1595 h 1797"/>
                <a:gd name="T120" fmla="*/ 3534 w 3635"/>
                <a:gd name="T121" fmla="*/ 1721 h 1797"/>
                <a:gd name="T122" fmla="*/ 3576 w 3635"/>
                <a:gd name="T123" fmla="*/ 1746 h 1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35" h="1797">
                  <a:moveTo>
                    <a:pt x="34" y="17"/>
                  </a:moveTo>
                  <a:lnTo>
                    <a:pt x="34" y="17"/>
                  </a:lnTo>
                  <a:lnTo>
                    <a:pt x="34" y="17"/>
                  </a:lnTo>
                  <a:lnTo>
                    <a:pt x="0" y="17"/>
                  </a:lnTo>
                  <a:lnTo>
                    <a:pt x="0" y="17"/>
                  </a:lnTo>
                  <a:lnTo>
                    <a:pt x="0" y="17"/>
                  </a:lnTo>
                  <a:lnTo>
                    <a:pt x="34" y="17"/>
                  </a:lnTo>
                  <a:close/>
                  <a:moveTo>
                    <a:pt x="34" y="17"/>
                  </a:moveTo>
                  <a:lnTo>
                    <a:pt x="34" y="17"/>
                  </a:lnTo>
                  <a:lnTo>
                    <a:pt x="34" y="17"/>
                  </a:lnTo>
                  <a:lnTo>
                    <a:pt x="9" y="42"/>
                  </a:lnTo>
                  <a:lnTo>
                    <a:pt x="0" y="34"/>
                  </a:lnTo>
                  <a:lnTo>
                    <a:pt x="0" y="17"/>
                  </a:lnTo>
                  <a:lnTo>
                    <a:pt x="34" y="17"/>
                  </a:lnTo>
                  <a:close/>
                  <a:moveTo>
                    <a:pt x="34" y="17"/>
                  </a:moveTo>
                  <a:lnTo>
                    <a:pt x="34" y="17"/>
                  </a:lnTo>
                  <a:lnTo>
                    <a:pt x="17" y="25"/>
                  </a:lnTo>
                  <a:lnTo>
                    <a:pt x="34" y="17"/>
                  </a:lnTo>
                  <a:close/>
                  <a:moveTo>
                    <a:pt x="34" y="17"/>
                  </a:moveTo>
                  <a:lnTo>
                    <a:pt x="34" y="17"/>
                  </a:lnTo>
                  <a:lnTo>
                    <a:pt x="34" y="17"/>
                  </a:lnTo>
                  <a:lnTo>
                    <a:pt x="34" y="51"/>
                  </a:lnTo>
                  <a:lnTo>
                    <a:pt x="17" y="51"/>
                  </a:lnTo>
                  <a:lnTo>
                    <a:pt x="9" y="42"/>
                  </a:lnTo>
                  <a:lnTo>
                    <a:pt x="34" y="17"/>
                  </a:lnTo>
                  <a:close/>
                  <a:moveTo>
                    <a:pt x="34" y="17"/>
                  </a:moveTo>
                  <a:lnTo>
                    <a:pt x="34" y="17"/>
                  </a:lnTo>
                  <a:lnTo>
                    <a:pt x="34" y="17"/>
                  </a:lnTo>
                  <a:lnTo>
                    <a:pt x="34" y="51"/>
                  </a:lnTo>
                  <a:lnTo>
                    <a:pt x="34" y="51"/>
                  </a:lnTo>
                  <a:lnTo>
                    <a:pt x="34" y="51"/>
                  </a:lnTo>
                  <a:lnTo>
                    <a:pt x="34" y="17"/>
                  </a:lnTo>
                  <a:close/>
                  <a:moveTo>
                    <a:pt x="34" y="17"/>
                  </a:moveTo>
                  <a:lnTo>
                    <a:pt x="34" y="17"/>
                  </a:lnTo>
                  <a:lnTo>
                    <a:pt x="34" y="34"/>
                  </a:lnTo>
                  <a:lnTo>
                    <a:pt x="34" y="17"/>
                  </a:lnTo>
                  <a:close/>
                  <a:moveTo>
                    <a:pt x="34" y="17"/>
                  </a:moveTo>
                  <a:lnTo>
                    <a:pt x="34" y="17"/>
                  </a:lnTo>
                  <a:lnTo>
                    <a:pt x="34" y="17"/>
                  </a:lnTo>
                  <a:lnTo>
                    <a:pt x="59" y="42"/>
                  </a:lnTo>
                  <a:lnTo>
                    <a:pt x="51" y="51"/>
                  </a:lnTo>
                  <a:lnTo>
                    <a:pt x="34" y="51"/>
                  </a:lnTo>
                  <a:lnTo>
                    <a:pt x="34" y="17"/>
                  </a:lnTo>
                  <a:close/>
                  <a:moveTo>
                    <a:pt x="34" y="17"/>
                  </a:moveTo>
                  <a:lnTo>
                    <a:pt x="43" y="9"/>
                  </a:lnTo>
                  <a:lnTo>
                    <a:pt x="59" y="0"/>
                  </a:lnTo>
                  <a:lnTo>
                    <a:pt x="59" y="42"/>
                  </a:lnTo>
                  <a:lnTo>
                    <a:pt x="59" y="42"/>
                  </a:lnTo>
                  <a:lnTo>
                    <a:pt x="59" y="42"/>
                  </a:lnTo>
                  <a:lnTo>
                    <a:pt x="34" y="17"/>
                  </a:lnTo>
                  <a:close/>
                  <a:moveTo>
                    <a:pt x="59" y="0"/>
                  </a:moveTo>
                  <a:lnTo>
                    <a:pt x="59" y="0"/>
                  </a:lnTo>
                  <a:lnTo>
                    <a:pt x="59" y="0"/>
                  </a:lnTo>
                  <a:lnTo>
                    <a:pt x="59" y="42"/>
                  </a:lnTo>
                  <a:lnTo>
                    <a:pt x="59" y="42"/>
                  </a:lnTo>
                  <a:lnTo>
                    <a:pt x="59" y="42"/>
                  </a:lnTo>
                  <a:lnTo>
                    <a:pt x="59" y="0"/>
                  </a:lnTo>
                  <a:close/>
                  <a:moveTo>
                    <a:pt x="59" y="42"/>
                  </a:moveTo>
                  <a:lnTo>
                    <a:pt x="59" y="42"/>
                  </a:lnTo>
                  <a:lnTo>
                    <a:pt x="59" y="17"/>
                  </a:lnTo>
                  <a:lnTo>
                    <a:pt x="59" y="42"/>
                  </a:lnTo>
                  <a:close/>
                  <a:moveTo>
                    <a:pt x="59" y="0"/>
                  </a:moveTo>
                  <a:lnTo>
                    <a:pt x="59" y="0"/>
                  </a:lnTo>
                  <a:lnTo>
                    <a:pt x="68" y="0"/>
                  </a:lnTo>
                  <a:lnTo>
                    <a:pt x="59" y="34"/>
                  </a:lnTo>
                  <a:lnTo>
                    <a:pt x="59" y="42"/>
                  </a:lnTo>
                  <a:lnTo>
                    <a:pt x="59" y="42"/>
                  </a:lnTo>
                  <a:lnTo>
                    <a:pt x="59" y="0"/>
                  </a:lnTo>
                  <a:close/>
                  <a:moveTo>
                    <a:pt x="68" y="0"/>
                  </a:moveTo>
                  <a:lnTo>
                    <a:pt x="68" y="0"/>
                  </a:lnTo>
                  <a:lnTo>
                    <a:pt x="59" y="17"/>
                  </a:lnTo>
                  <a:lnTo>
                    <a:pt x="68" y="0"/>
                  </a:lnTo>
                  <a:close/>
                  <a:moveTo>
                    <a:pt x="68" y="0"/>
                  </a:moveTo>
                  <a:lnTo>
                    <a:pt x="68" y="9"/>
                  </a:lnTo>
                  <a:lnTo>
                    <a:pt x="68" y="9"/>
                  </a:lnTo>
                  <a:lnTo>
                    <a:pt x="59" y="42"/>
                  </a:lnTo>
                  <a:lnTo>
                    <a:pt x="59" y="42"/>
                  </a:lnTo>
                  <a:lnTo>
                    <a:pt x="59" y="34"/>
                  </a:lnTo>
                  <a:lnTo>
                    <a:pt x="68" y="0"/>
                  </a:lnTo>
                  <a:close/>
                  <a:moveTo>
                    <a:pt x="59" y="42"/>
                  </a:moveTo>
                  <a:lnTo>
                    <a:pt x="59" y="42"/>
                  </a:lnTo>
                  <a:lnTo>
                    <a:pt x="68" y="25"/>
                  </a:lnTo>
                  <a:lnTo>
                    <a:pt x="59" y="42"/>
                  </a:lnTo>
                  <a:close/>
                  <a:moveTo>
                    <a:pt x="68" y="9"/>
                  </a:moveTo>
                  <a:lnTo>
                    <a:pt x="85" y="17"/>
                  </a:lnTo>
                  <a:lnTo>
                    <a:pt x="93" y="25"/>
                  </a:lnTo>
                  <a:lnTo>
                    <a:pt x="59" y="34"/>
                  </a:lnTo>
                  <a:lnTo>
                    <a:pt x="59" y="34"/>
                  </a:lnTo>
                  <a:lnTo>
                    <a:pt x="59" y="42"/>
                  </a:lnTo>
                  <a:lnTo>
                    <a:pt x="68" y="9"/>
                  </a:lnTo>
                  <a:close/>
                  <a:moveTo>
                    <a:pt x="59" y="34"/>
                  </a:moveTo>
                  <a:lnTo>
                    <a:pt x="59" y="34"/>
                  </a:lnTo>
                  <a:lnTo>
                    <a:pt x="76" y="25"/>
                  </a:lnTo>
                  <a:lnTo>
                    <a:pt x="59" y="34"/>
                  </a:lnTo>
                  <a:close/>
                  <a:moveTo>
                    <a:pt x="93" y="25"/>
                  </a:moveTo>
                  <a:lnTo>
                    <a:pt x="93" y="25"/>
                  </a:lnTo>
                  <a:lnTo>
                    <a:pt x="93" y="34"/>
                  </a:lnTo>
                  <a:lnTo>
                    <a:pt x="59" y="42"/>
                  </a:lnTo>
                  <a:lnTo>
                    <a:pt x="59" y="42"/>
                  </a:lnTo>
                  <a:lnTo>
                    <a:pt x="59" y="34"/>
                  </a:lnTo>
                  <a:lnTo>
                    <a:pt x="93" y="25"/>
                  </a:lnTo>
                  <a:close/>
                  <a:moveTo>
                    <a:pt x="93" y="34"/>
                  </a:moveTo>
                  <a:lnTo>
                    <a:pt x="93" y="34"/>
                  </a:lnTo>
                  <a:lnTo>
                    <a:pt x="76" y="42"/>
                  </a:lnTo>
                  <a:lnTo>
                    <a:pt x="93" y="34"/>
                  </a:lnTo>
                  <a:close/>
                  <a:moveTo>
                    <a:pt x="93" y="34"/>
                  </a:moveTo>
                  <a:lnTo>
                    <a:pt x="102" y="42"/>
                  </a:lnTo>
                  <a:lnTo>
                    <a:pt x="102" y="51"/>
                  </a:lnTo>
                  <a:lnTo>
                    <a:pt x="68" y="68"/>
                  </a:lnTo>
                  <a:lnTo>
                    <a:pt x="68" y="59"/>
                  </a:lnTo>
                  <a:lnTo>
                    <a:pt x="59" y="42"/>
                  </a:lnTo>
                  <a:lnTo>
                    <a:pt x="93" y="34"/>
                  </a:lnTo>
                  <a:close/>
                  <a:moveTo>
                    <a:pt x="68" y="68"/>
                  </a:moveTo>
                  <a:lnTo>
                    <a:pt x="68" y="68"/>
                  </a:lnTo>
                  <a:lnTo>
                    <a:pt x="85" y="59"/>
                  </a:lnTo>
                  <a:lnTo>
                    <a:pt x="68" y="68"/>
                  </a:lnTo>
                  <a:close/>
                  <a:moveTo>
                    <a:pt x="102" y="51"/>
                  </a:moveTo>
                  <a:lnTo>
                    <a:pt x="102" y="51"/>
                  </a:lnTo>
                  <a:lnTo>
                    <a:pt x="68" y="68"/>
                  </a:lnTo>
                  <a:lnTo>
                    <a:pt x="68" y="68"/>
                  </a:lnTo>
                  <a:lnTo>
                    <a:pt x="102" y="51"/>
                  </a:lnTo>
                  <a:close/>
                  <a:moveTo>
                    <a:pt x="68" y="68"/>
                  </a:moveTo>
                  <a:lnTo>
                    <a:pt x="68" y="68"/>
                  </a:lnTo>
                  <a:lnTo>
                    <a:pt x="85" y="59"/>
                  </a:lnTo>
                  <a:lnTo>
                    <a:pt x="68" y="68"/>
                  </a:lnTo>
                  <a:close/>
                  <a:moveTo>
                    <a:pt x="102" y="51"/>
                  </a:moveTo>
                  <a:lnTo>
                    <a:pt x="110" y="68"/>
                  </a:lnTo>
                  <a:lnTo>
                    <a:pt x="119" y="84"/>
                  </a:lnTo>
                  <a:lnTo>
                    <a:pt x="85" y="84"/>
                  </a:lnTo>
                  <a:lnTo>
                    <a:pt x="76" y="76"/>
                  </a:lnTo>
                  <a:lnTo>
                    <a:pt x="68" y="68"/>
                  </a:lnTo>
                  <a:lnTo>
                    <a:pt x="102" y="51"/>
                  </a:lnTo>
                  <a:close/>
                  <a:moveTo>
                    <a:pt x="119" y="84"/>
                  </a:moveTo>
                  <a:lnTo>
                    <a:pt x="110" y="101"/>
                  </a:lnTo>
                  <a:lnTo>
                    <a:pt x="102" y="84"/>
                  </a:lnTo>
                  <a:lnTo>
                    <a:pt x="119" y="84"/>
                  </a:lnTo>
                  <a:close/>
                  <a:moveTo>
                    <a:pt x="110" y="101"/>
                  </a:moveTo>
                  <a:lnTo>
                    <a:pt x="102" y="135"/>
                  </a:lnTo>
                  <a:lnTo>
                    <a:pt x="102" y="169"/>
                  </a:lnTo>
                  <a:lnTo>
                    <a:pt x="68" y="177"/>
                  </a:lnTo>
                  <a:lnTo>
                    <a:pt x="68" y="152"/>
                  </a:lnTo>
                  <a:lnTo>
                    <a:pt x="68" y="135"/>
                  </a:lnTo>
                  <a:lnTo>
                    <a:pt x="68" y="110"/>
                  </a:lnTo>
                  <a:lnTo>
                    <a:pt x="85" y="76"/>
                  </a:lnTo>
                  <a:lnTo>
                    <a:pt x="110" y="101"/>
                  </a:lnTo>
                  <a:close/>
                  <a:moveTo>
                    <a:pt x="102" y="169"/>
                  </a:moveTo>
                  <a:lnTo>
                    <a:pt x="119" y="203"/>
                  </a:lnTo>
                  <a:lnTo>
                    <a:pt x="144" y="228"/>
                  </a:lnTo>
                  <a:lnTo>
                    <a:pt x="119" y="253"/>
                  </a:lnTo>
                  <a:lnTo>
                    <a:pt x="93" y="219"/>
                  </a:lnTo>
                  <a:lnTo>
                    <a:pt x="68" y="177"/>
                  </a:lnTo>
                  <a:lnTo>
                    <a:pt x="102" y="169"/>
                  </a:lnTo>
                  <a:close/>
                  <a:moveTo>
                    <a:pt x="144" y="228"/>
                  </a:moveTo>
                  <a:lnTo>
                    <a:pt x="152" y="236"/>
                  </a:lnTo>
                  <a:lnTo>
                    <a:pt x="169" y="236"/>
                  </a:lnTo>
                  <a:lnTo>
                    <a:pt x="178" y="228"/>
                  </a:lnTo>
                  <a:lnTo>
                    <a:pt x="186" y="219"/>
                  </a:lnTo>
                  <a:lnTo>
                    <a:pt x="203" y="245"/>
                  </a:lnTo>
                  <a:lnTo>
                    <a:pt x="186" y="262"/>
                  </a:lnTo>
                  <a:lnTo>
                    <a:pt x="169" y="270"/>
                  </a:lnTo>
                  <a:lnTo>
                    <a:pt x="144" y="270"/>
                  </a:lnTo>
                  <a:lnTo>
                    <a:pt x="119" y="253"/>
                  </a:lnTo>
                  <a:lnTo>
                    <a:pt x="144" y="228"/>
                  </a:lnTo>
                  <a:close/>
                  <a:moveTo>
                    <a:pt x="186" y="219"/>
                  </a:moveTo>
                  <a:lnTo>
                    <a:pt x="194" y="211"/>
                  </a:lnTo>
                  <a:lnTo>
                    <a:pt x="211" y="203"/>
                  </a:lnTo>
                  <a:lnTo>
                    <a:pt x="211" y="245"/>
                  </a:lnTo>
                  <a:lnTo>
                    <a:pt x="211" y="245"/>
                  </a:lnTo>
                  <a:lnTo>
                    <a:pt x="203" y="245"/>
                  </a:lnTo>
                  <a:lnTo>
                    <a:pt x="186" y="219"/>
                  </a:lnTo>
                  <a:close/>
                  <a:moveTo>
                    <a:pt x="211" y="203"/>
                  </a:moveTo>
                  <a:lnTo>
                    <a:pt x="211" y="203"/>
                  </a:lnTo>
                  <a:lnTo>
                    <a:pt x="211" y="245"/>
                  </a:lnTo>
                  <a:lnTo>
                    <a:pt x="211" y="245"/>
                  </a:lnTo>
                  <a:lnTo>
                    <a:pt x="211" y="203"/>
                  </a:lnTo>
                  <a:close/>
                  <a:moveTo>
                    <a:pt x="211" y="245"/>
                  </a:moveTo>
                  <a:lnTo>
                    <a:pt x="211" y="245"/>
                  </a:lnTo>
                  <a:lnTo>
                    <a:pt x="211" y="219"/>
                  </a:lnTo>
                  <a:lnTo>
                    <a:pt x="211" y="245"/>
                  </a:lnTo>
                  <a:close/>
                  <a:moveTo>
                    <a:pt x="211" y="203"/>
                  </a:moveTo>
                  <a:lnTo>
                    <a:pt x="220" y="203"/>
                  </a:lnTo>
                  <a:lnTo>
                    <a:pt x="220" y="203"/>
                  </a:lnTo>
                  <a:lnTo>
                    <a:pt x="228" y="245"/>
                  </a:lnTo>
                  <a:lnTo>
                    <a:pt x="220" y="245"/>
                  </a:lnTo>
                  <a:lnTo>
                    <a:pt x="211" y="245"/>
                  </a:lnTo>
                  <a:lnTo>
                    <a:pt x="211" y="203"/>
                  </a:lnTo>
                  <a:close/>
                  <a:moveTo>
                    <a:pt x="220" y="203"/>
                  </a:moveTo>
                  <a:lnTo>
                    <a:pt x="237" y="203"/>
                  </a:lnTo>
                  <a:lnTo>
                    <a:pt x="245" y="211"/>
                  </a:lnTo>
                  <a:lnTo>
                    <a:pt x="253" y="219"/>
                  </a:lnTo>
                  <a:lnTo>
                    <a:pt x="262" y="236"/>
                  </a:lnTo>
                  <a:lnTo>
                    <a:pt x="228" y="245"/>
                  </a:lnTo>
                  <a:lnTo>
                    <a:pt x="228" y="245"/>
                  </a:lnTo>
                  <a:lnTo>
                    <a:pt x="228" y="245"/>
                  </a:lnTo>
                  <a:lnTo>
                    <a:pt x="220" y="203"/>
                  </a:lnTo>
                  <a:close/>
                  <a:moveTo>
                    <a:pt x="262" y="236"/>
                  </a:moveTo>
                  <a:lnTo>
                    <a:pt x="262" y="236"/>
                  </a:lnTo>
                  <a:lnTo>
                    <a:pt x="245" y="236"/>
                  </a:lnTo>
                  <a:lnTo>
                    <a:pt x="262" y="236"/>
                  </a:lnTo>
                  <a:close/>
                  <a:moveTo>
                    <a:pt x="262" y="236"/>
                  </a:moveTo>
                  <a:lnTo>
                    <a:pt x="262" y="236"/>
                  </a:lnTo>
                  <a:lnTo>
                    <a:pt x="228" y="245"/>
                  </a:lnTo>
                  <a:lnTo>
                    <a:pt x="228" y="245"/>
                  </a:lnTo>
                  <a:lnTo>
                    <a:pt x="262" y="236"/>
                  </a:lnTo>
                  <a:close/>
                  <a:moveTo>
                    <a:pt x="262" y="236"/>
                  </a:moveTo>
                  <a:lnTo>
                    <a:pt x="262" y="262"/>
                  </a:lnTo>
                  <a:lnTo>
                    <a:pt x="262" y="287"/>
                  </a:lnTo>
                  <a:lnTo>
                    <a:pt x="228" y="287"/>
                  </a:lnTo>
                  <a:lnTo>
                    <a:pt x="228" y="262"/>
                  </a:lnTo>
                  <a:lnTo>
                    <a:pt x="228" y="245"/>
                  </a:lnTo>
                  <a:lnTo>
                    <a:pt x="262" y="236"/>
                  </a:lnTo>
                  <a:close/>
                  <a:moveTo>
                    <a:pt x="262" y="287"/>
                  </a:moveTo>
                  <a:lnTo>
                    <a:pt x="270" y="295"/>
                  </a:lnTo>
                  <a:lnTo>
                    <a:pt x="287" y="295"/>
                  </a:lnTo>
                  <a:lnTo>
                    <a:pt x="287" y="329"/>
                  </a:lnTo>
                  <a:lnTo>
                    <a:pt x="262" y="329"/>
                  </a:lnTo>
                  <a:lnTo>
                    <a:pt x="245" y="321"/>
                  </a:lnTo>
                  <a:lnTo>
                    <a:pt x="237" y="312"/>
                  </a:lnTo>
                  <a:lnTo>
                    <a:pt x="228" y="287"/>
                  </a:lnTo>
                  <a:lnTo>
                    <a:pt x="262" y="287"/>
                  </a:lnTo>
                  <a:close/>
                  <a:moveTo>
                    <a:pt x="287" y="295"/>
                  </a:moveTo>
                  <a:lnTo>
                    <a:pt x="304" y="295"/>
                  </a:lnTo>
                  <a:lnTo>
                    <a:pt x="329" y="295"/>
                  </a:lnTo>
                  <a:lnTo>
                    <a:pt x="329" y="329"/>
                  </a:lnTo>
                  <a:lnTo>
                    <a:pt x="304" y="329"/>
                  </a:lnTo>
                  <a:lnTo>
                    <a:pt x="287" y="329"/>
                  </a:lnTo>
                  <a:lnTo>
                    <a:pt x="287" y="295"/>
                  </a:lnTo>
                  <a:close/>
                  <a:moveTo>
                    <a:pt x="329" y="295"/>
                  </a:moveTo>
                  <a:lnTo>
                    <a:pt x="346" y="287"/>
                  </a:lnTo>
                  <a:lnTo>
                    <a:pt x="363" y="287"/>
                  </a:lnTo>
                  <a:lnTo>
                    <a:pt x="363" y="321"/>
                  </a:lnTo>
                  <a:lnTo>
                    <a:pt x="346" y="329"/>
                  </a:lnTo>
                  <a:lnTo>
                    <a:pt x="329" y="329"/>
                  </a:lnTo>
                  <a:lnTo>
                    <a:pt x="329" y="295"/>
                  </a:lnTo>
                  <a:close/>
                  <a:moveTo>
                    <a:pt x="363" y="287"/>
                  </a:moveTo>
                  <a:lnTo>
                    <a:pt x="380" y="287"/>
                  </a:lnTo>
                  <a:lnTo>
                    <a:pt x="388" y="295"/>
                  </a:lnTo>
                  <a:lnTo>
                    <a:pt x="397" y="304"/>
                  </a:lnTo>
                  <a:lnTo>
                    <a:pt x="397" y="312"/>
                  </a:lnTo>
                  <a:lnTo>
                    <a:pt x="363" y="312"/>
                  </a:lnTo>
                  <a:lnTo>
                    <a:pt x="363" y="321"/>
                  </a:lnTo>
                  <a:lnTo>
                    <a:pt x="363" y="321"/>
                  </a:lnTo>
                  <a:lnTo>
                    <a:pt x="363" y="287"/>
                  </a:lnTo>
                  <a:close/>
                  <a:moveTo>
                    <a:pt x="397" y="312"/>
                  </a:moveTo>
                  <a:lnTo>
                    <a:pt x="388" y="338"/>
                  </a:lnTo>
                  <a:lnTo>
                    <a:pt x="380" y="346"/>
                  </a:lnTo>
                  <a:lnTo>
                    <a:pt x="372" y="354"/>
                  </a:lnTo>
                  <a:lnTo>
                    <a:pt x="355" y="363"/>
                  </a:lnTo>
                  <a:lnTo>
                    <a:pt x="338" y="338"/>
                  </a:lnTo>
                  <a:lnTo>
                    <a:pt x="355" y="329"/>
                  </a:lnTo>
                  <a:lnTo>
                    <a:pt x="363" y="312"/>
                  </a:lnTo>
                  <a:lnTo>
                    <a:pt x="397" y="312"/>
                  </a:lnTo>
                  <a:close/>
                  <a:moveTo>
                    <a:pt x="355" y="363"/>
                  </a:moveTo>
                  <a:lnTo>
                    <a:pt x="338" y="371"/>
                  </a:lnTo>
                  <a:lnTo>
                    <a:pt x="338" y="380"/>
                  </a:lnTo>
                  <a:lnTo>
                    <a:pt x="304" y="380"/>
                  </a:lnTo>
                  <a:lnTo>
                    <a:pt x="312" y="354"/>
                  </a:lnTo>
                  <a:lnTo>
                    <a:pt x="338" y="338"/>
                  </a:lnTo>
                  <a:lnTo>
                    <a:pt x="355" y="363"/>
                  </a:lnTo>
                  <a:close/>
                  <a:moveTo>
                    <a:pt x="338" y="380"/>
                  </a:moveTo>
                  <a:lnTo>
                    <a:pt x="338" y="380"/>
                  </a:lnTo>
                  <a:lnTo>
                    <a:pt x="321" y="380"/>
                  </a:lnTo>
                  <a:lnTo>
                    <a:pt x="338" y="380"/>
                  </a:lnTo>
                  <a:close/>
                  <a:moveTo>
                    <a:pt x="338" y="380"/>
                  </a:moveTo>
                  <a:lnTo>
                    <a:pt x="338" y="380"/>
                  </a:lnTo>
                  <a:lnTo>
                    <a:pt x="304" y="380"/>
                  </a:lnTo>
                  <a:lnTo>
                    <a:pt x="304" y="380"/>
                  </a:lnTo>
                  <a:lnTo>
                    <a:pt x="338" y="380"/>
                  </a:lnTo>
                  <a:close/>
                  <a:moveTo>
                    <a:pt x="304" y="380"/>
                  </a:moveTo>
                  <a:lnTo>
                    <a:pt x="304" y="380"/>
                  </a:lnTo>
                  <a:lnTo>
                    <a:pt x="321" y="380"/>
                  </a:lnTo>
                  <a:lnTo>
                    <a:pt x="304" y="380"/>
                  </a:lnTo>
                  <a:close/>
                  <a:moveTo>
                    <a:pt x="338" y="380"/>
                  </a:moveTo>
                  <a:lnTo>
                    <a:pt x="338" y="388"/>
                  </a:lnTo>
                  <a:lnTo>
                    <a:pt x="329" y="388"/>
                  </a:lnTo>
                  <a:lnTo>
                    <a:pt x="296" y="388"/>
                  </a:lnTo>
                  <a:lnTo>
                    <a:pt x="296" y="380"/>
                  </a:lnTo>
                  <a:lnTo>
                    <a:pt x="304" y="380"/>
                  </a:lnTo>
                  <a:lnTo>
                    <a:pt x="338" y="380"/>
                  </a:lnTo>
                  <a:close/>
                  <a:moveTo>
                    <a:pt x="329" y="388"/>
                  </a:moveTo>
                  <a:lnTo>
                    <a:pt x="329" y="388"/>
                  </a:lnTo>
                  <a:lnTo>
                    <a:pt x="312" y="388"/>
                  </a:lnTo>
                  <a:lnTo>
                    <a:pt x="329" y="388"/>
                  </a:lnTo>
                  <a:close/>
                  <a:moveTo>
                    <a:pt x="329" y="388"/>
                  </a:moveTo>
                  <a:lnTo>
                    <a:pt x="329" y="397"/>
                  </a:lnTo>
                  <a:lnTo>
                    <a:pt x="329" y="397"/>
                  </a:lnTo>
                  <a:lnTo>
                    <a:pt x="296" y="397"/>
                  </a:lnTo>
                  <a:lnTo>
                    <a:pt x="296" y="388"/>
                  </a:lnTo>
                  <a:lnTo>
                    <a:pt x="296" y="380"/>
                  </a:lnTo>
                  <a:lnTo>
                    <a:pt x="329" y="388"/>
                  </a:lnTo>
                  <a:close/>
                  <a:moveTo>
                    <a:pt x="296" y="397"/>
                  </a:moveTo>
                  <a:lnTo>
                    <a:pt x="296" y="397"/>
                  </a:lnTo>
                  <a:lnTo>
                    <a:pt x="312" y="397"/>
                  </a:lnTo>
                  <a:lnTo>
                    <a:pt x="296" y="397"/>
                  </a:lnTo>
                  <a:close/>
                  <a:moveTo>
                    <a:pt x="329" y="397"/>
                  </a:moveTo>
                  <a:lnTo>
                    <a:pt x="329" y="422"/>
                  </a:lnTo>
                  <a:lnTo>
                    <a:pt x="329" y="439"/>
                  </a:lnTo>
                  <a:lnTo>
                    <a:pt x="296" y="439"/>
                  </a:lnTo>
                  <a:lnTo>
                    <a:pt x="296" y="422"/>
                  </a:lnTo>
                  <a:lnTo>
                    <a:pt x="296" y="397"/>
                  </a:lnTo>
                  <a:lnTo>
                    <a:pt x="329" y="397"/>
                  </a:lnTo>
                  <a:close/>
                  <a:moveTo>
                    <a:pt x="329" y="439"/>
                  </a:moveTo>
                  <a:lnTo>
                    <a:pt x="329" y="439"/>
                  </a:lnTo>
                  <a:lnTo>
                    <a:pt x="296" y="439"/>
                  </a:lnTo>
                  <a:lnTo>
                    <a:pt x="296" y="439"/>
                  </a:lnTo>
                  <a:lnTo>
                    <a:pt x="329" y="439"/>
                  </a:lnTo>
                  <a:close/>
                  <a:moveTo>
                    <a:pt x="329" y="439"/>
                  </a:moveTo>
                  <a:lnTo>
                    <a:pt x="329" y="456"/>
                  </a:lnTo>
                  <a:lnTo>
                    <a:pt x="329" y="464"/>
                  </a:lnTo>
                  <a:lnTo>
                    <a:pt x="296" y="473"/>
                  </a:lnTo>
                  <a:lnTo>
                    <a:pt x="296" y="456"/>
                  </a:lnTo>
                  <a:lnTo>
                    <a:pt x="296" y="439"/>
                  </a:lnTo>
                  <a:lnTo>
                    <a:pt x="329" y="439"/>
                  </a:lnTo>
                  <a:close/>
                  <a:moveTo>
                    <a:pt x="329" y="464"/>
                  </a:moveTo>
                  <a:lnTo>
                    <a:pt x="338" y="481"/>
                  </a:lnTo>
                  <a:lnTo>
                    <a:pt x="338" y="498"/>
                  </a:lnTo>
                  <a:lnTo>
                    <a:pt x="296" y="498"/>
                  </a:lnTo>
                  <a:lnTo>
                    <a:pt x="296" y="489"/>
                  </a:lnTo>
                  <a:lnTo>
                    <a:pt x="296" y="473"/>
                  </a:lnTo>
                  <a:lnTo>
                    <a:pt x="329" y="464"/>
                  </a:lnTo>
                  <a:close/>
                  <a:moveTo>
                    <a:pt x="304" y="506"/>
                  </a:moveTo>
                  <a:lnTo>
                    <a:pt x="296" y="498"/>
                  </a:lnTo>
                  <a:lnTo>
                    <a:pt x="321" y="498"/>
                  </a:lnTo>
                  <a:lnTo>
                    <a:pt x="304" y="506"/>
                  </a:lnTo>
                  <a:close/>
                  <a:moveTo>
                    <a:pt x="329" y="489"/>
                  </a:moveTo>
                  <a:lnTo>
                    <a:pt x="329" y="489"/>
                  </a:lnTo>
                  <a:lnTo>
                    <a:pt x="304" y="506"/>
                  </a:lnTo>
                  <a:lnTo>
                    <a:pt x="304" y="506"/>
                  </a:lnTo>
                  <a:lnTo>
                    <a:pt x="329" y="489"/>
                  </a:lnTo>
                  <a:close/>
                  <a:moveTo>
                    <a:pt x="329" y="489"/>
                  </a:moveTo>
                  <a:lnTo>
                    <a:pt x="329" y="489"/>
                  </a:lnTo>
                  <a:lnTo>
                    <a:pt x="321" y="498"/>
                  </a:lnTo>
                  <a:lnTo>
                    <a:pt x="329" y="489"/>
                  </a:lnTo>
                  <a:close/>
                  <a:moveTo>
                    <a:pt x="329" y="489"/>
                  </a:moveTo>
                  <a:lnTo>
                    <a:pt x="338" y="506"/>
                  </a:lnTo>
                  <a:lnTo>
                    <a:pt x="346" y="523"/>
                  </a:lnTo>
                  <a:lnTo>
                    <a:pt x="312" y="523"/>
                  </a:lnTo>
                  <a:lnTo>
                    <a:pt x="304" y="515"/>
                  </a:lnTo>
                  <a:lnTo>
                    <a:pt x="304" y="506"/>
                  </a:lnTo>
                  <a:lnTo>
                    <a:pt x="329" y="489"/>
                  </a:lnTo>
                  <a:close/>
                  <a:moveTo>
                    <a:pt x="312" y="523"/>
                  </a:moveTo>
                  <a:lnTo>
                    <a:pt x="312" y="523"/>
                  </a:lnTo>
                  <a:lnTo>
                    <a:pt x="329" y="523"/>
                  </a:lnTo>
                  <a:lnTo>
                    <a:pt x="312" y="523"/>
                  </a:lnTo>
                  <a:close/>
                  <a:moveTo>
                    <a:pt x="346" y="523"/>
                  </a:moveTo>
                  <a:lnTo>
                    <a:pt x="346" y="523"/>
                  </a:lnTo>
                  <a:lnTo>
                    <a:pt x="346" y="523"/>
                  </a:lnTo>
                  <a:lnTo>
                    <a:pt x="312" y="532"/>
                  </a:lnTo>
                  <a:lnTo>
                    <a:pt x="312" y="532"/>
                  </a:lnTo>
                  <a:lnTo>
                    <a:pt x="312" y="523"/>
                  </a:lnTo>
                  <a:lnTo>
                    <a:pt x="346" y="523"/>
                  </a:lnTo>
                  <a:close/>
                  <a:moveTo>
                    <a:pt x="312" y="532"/>
                  </a:moveTo>
                  <a:lnTo>
                    <a:pt x="312" y="532"/>
                  </a:lnTo>
                  <a:lnTo>
                    <a:pt x="329" y="523"/>
                  </a:lnTo>
                  <a:lnTo>
                    <a:pt x="312" y="532"/>
                  </a:lnTo>
                  <a:close/>
                  <a:moveTo>
                    <a:pt x="346" y="523"/>
                  </a:moveTo>
                  <a:lnTo>
                    <a:pt x="346" y="523"/>
                  </a:lnTo>
                  <a:lnTo>
                    <a:pt x="346" y="523"/>
                  </a:lnTo>
                  <a:lnTo>
                    <a:pt x="312" y="532"/>
                  </a:lnTo>
                  <a:lnTo>
                    <a:pt x="312" y="532"/>
                  </a:lnTo>
                  <a:lnTo>
                    <a:pt x="312" y="532"/>
                  </a:lnTo>
                  <a:lnTo>
                    <a:pt x="346" y="523"/>
                  </a:lnTo>
                  <a:close/>
                  <a:moveTo>
                    <a:pt x="312" y="532"/>
                  </a:moveTo>
                  <a:lnTo>
                    <a:pt x="312" y="532"/>
                  </a:lnTo>
                  <a:lnTo>
                    <a:pt x="329" y="532"/>
                  </a:lnTo>
                  <a:lnTo>
                    <a:pt x="312" y="532"/>
                  </a:lnTo>
                  <a:close/>
                  <a:moveTo>
                    <a:pt x="346" y="523"/>
                  </a:moveTo>
                  <a:lnTo>
                    <a:pt x="346" y="532"/>
                  </a:lnTo>
                  <a:lnTo>
                    <a:pt x="355" y="540"/>
                  </a:lnTo>
                  <a:lnTo>
                    <a:pt x="321" y="557"/>
                  </a:lnTo>
                  <a:lnTo>
                    <a:pt x="312" y="548"/>
                  </a:lnTo>
                  <a:lnTo>
                    <a:pt x="312" y="532"/>
                  </a:lnTo>
                  <a:lnTo>
                    <a:pt x="346" y="523"/>
                  </a:lnTo>
                  <a:close/>
                  <a:moveTo>
                    <a:pt x="355" y="540"/>
                  </a:moveTo>
                  <a:lnTo>
                    <a:pt x="355" y="540"/>
                  </a:lnTo>
                  <a:lnTo>
                    <a:pt x="338" y="548"/>
                  </a:lnTo>
                  <a:lnTo>
                    <a:pt x="355" y="540"/>
                  </a:lnTo>
                  <a:close/>
                  <a:moveTo>
                    <a:pt x="355" y="540"/>
                  </a:moveTo>
                  <a:lnTo>
                    <a:pt x="363" y="557"/>
                  </a:lnTo>
                  <a:lnTo>
                    <a:pt x="363" y="574"/>
                  </a:lnTo>
                  <a:lnTo>
                    <a:pt x="329" y="574"/>
                  </a:lnTo>
                  <a:lnTo>
                    <a:pt x="329" y="565"/>
                  </a:lnTo>
                  <a:lnTo>
                    <a:pt x="321" y="557"/>
                  </a:lnTo>
                  <a:lnTo>
                    <a:pt x="355" y="540"/>
                  </a:lnTo>
                  <a:close/>
                  <a:moveTo>
                    <a:pt x="329" y="574"/>
                  </a:moveTo>
                  <a:lnTo>
                    <a:pt x="329" y="574"/>
                  </a:lnTo>
                  <a:lnTo>
                    <a:pt x="346" y="574"/>
                  </a:lnTo>
                  <a:lnTo>
                    <a:pt x="329" y="574"/>
                  </a:lnTo>
                  <a:close/>
                  <a:moveTo>
                    <a:pt x="363" y="574"/>
                  </a:moveTo>
                  <a:lnTo>
                    <a:pt x="363" y="574"/>
                  </a:lnTo>
                  <a:lnTo>
                    <a:pt x="329" y="574"/>
                  </a:lnTo>
                  <a:lnTo>
                    <a:pt x="329" y="574"/>
                  </a:lnTo>
                  <a:lnTo>
                    <a:pt x="363" y="574"/>
                  </a:lnTo>
                  <a:close/>
                  <a:moveTo>
                    <a:pt x="363" y="574"/>
                  </a:moveTo>
                  <a:lnTo>
                    <a:pt x="363" y="574"/>
                  </a:lnTo>
                  <a:lnTo>
                    <a:pt x="346" y="574"/>
                  </a:lnTo>
                  <a:lnTo>
                    <a:pt x="363" y="574"/>
                  </a:lnTo>
                  <a:close/>
                  <a:moveTo>
                    <a:pt x="363" y="574"/>
                  </a:moveTo>
                  <a:lnTo>
                    <a:pt x="363" y="582"/>
                  </a:lnTo>
                  <a:lnTo>
                    <a:pt x="372" y="582"/>
                  </a:lnTo>
                  <a:lnTo>
                    <a:pt x="329" y="591"/>
                  </a:lnTo>
                  <a:lnTo>
                    <a:pt x="329" y="582"/>
                  </a:lnTo>
                  <a:lnTo>
                    <a:pt x="329" y="574"/>
                  </a:lnTo>
                  <a:lnTo>
                    <a:pt x="363" y="574"/>
                  </a:lnTo>
                  <a:close/>
                  <a:moveTo>
                    <a:pt x="372" y="582"/>
                  </a:moveTo>
                  <a:lnTo>
                    <a:pt x="372" y="582"/>
                  </a:lnTo>
                  <a:lnTo>
                    <a:pt x="346" y="591"/>
                  </a:lnTo>
                  <a:lnTo>
                    <a:pt x="372" y="582"/>
                  </a:lnTo>
                  <a:close/>
                  <a:moveTo>
                    <a:pt x="372" y="582"/>
                  </a:moveTo>
                  <a:lnTo>
                    <a:pt x="372" y="608"/>
                  </a:lnTo>
                  <a:lnTo>
                    <a:pt x="380" y="616"/>
                  </a:lnTo>
                  <a:lnTo>
                    <a:pt x="372" y="650"/>
                  </a:lnTo>
                  <a:lnTo>
                    <a:pt x="346" y="641"/>
                  </a:lnTo>
                  <a:lnTo>
                    <a:pt x="338" y="624"/>
                  </a:lnTo>
                  <a:lnTo>
                    <a:pt x="338" y="608"/>
                  </a:lnTo>
                  <a:lnTo>
                    <a:pt x="329" y="591"/>
                  </a:lnTo>
                  <a:lnTo>
                    <a:pt x="372" y="582"/>
                  </a:lnTo>
                  <a:close/>
                  <a:moveTo>
                    <a:pt x="372" y="650"/>
                  </a:moveTo>
                  <a:lnTo>
                    <a:pt x="372" y="650"/>
                  </a:lnTo>
                  <a:lnTo>
                    <a:pt x="372" y="633"/>
                  </a:lnTo>
                  <a:lnTo>
                    <a:pt x="372" y="650"/>
                  </a:lnTo>
                  <a:close/>
                  <a:moveTo>
                    <a:pt x="380" y="616"/>
                  </a:moveTo>
                  <a:lnTo>
                    <a:pt x="380" y="616"/>
                  </a:lnTo>
                  <a:lnTo>
                    <a:pt x="380" y="616"/>
                  </a:lnTo>
                  <a:lnTo>
                    <a:pt x="372" y="650"/>
                  </a:lnTo>
                  <a:lnTo>
                    <a:pt x="372" y="650"/>
                  </a:lnTo>
                  <a:lnTo>
                    <a:pt x="372" y="650"/>
                  </a:lnTo>
                  <a:lnTo>
                    <a:pt x="380" y="616"/>
                  </a:lnTo>
                  <a:close/>
                  <a:moveTo>
                    <a:pt x="372" y="650"/>
                  </a:moveTo>
                  <a:lnTo>
                    <a:pt x="372" y="650"/>
                  </a:lnTo>
                  <a:lnTo>
                    <a:pt x="372" y="633"/>
                  </a:lnTo>
                  <a:lnTo>
                    <a:pt x="372" y="650"/>
                  </a:lnTo>
                  <a:close/>
                  <a:moveTo>
                    <a:pt x="380" y="616"/>
                  </a:moveTo>
                  <a:lnTo>
                    <a:pt x="388" y="624"/>
                  </a:lnTo>
                  <a:lnTo>
                    <a:pt x="388" y="624"/>
                  </a:lnTo>
                  <a:lnTo>
                    <a:pt x="363" y="650"/>
                  </a:lnTo>
                  <a:lnTo>
                    <a:pt x="372" y="650"/>
                  </a:lnTo>
                  <a:lnTo>
                    <a:pt x="372" y="650"/>
                  </a:lnTo>
                  <a:lnTo>
                    <a:pt x="380" y="616"/>
                  </a:lnTo>
                  <a:close/>
                  <a:moveTo>
                    <a:pt x="388" y="624"/>
                  </a:moveTo>
                  <a:lnTo>
                    <a:pt x="388" y="624"/>
                  </a:lnTo>
                  <a:lnTo>
                    <a:pt x="397" y="633"/>
                  </a:lnTo>
                  <a:lnTo>
                    <a:pt x="372" y="658"/>
                  </a:lnTo>
                  <a:lnTo>
                    <a:pt x="372" y="658"/>
                  </a:lnTo>
                  <a:lnTo>
                    <a:pt x="363" y="650"/>
                  </a:lnTo>
                  <a:lnTo>
                    <a:pt x="388" y="624"/>
                  </a:lnTo>
                  <a:close/>
                  <a:moveTo>
                    <a:pt x="397" y="633"/>
                  </a:moveTo>
                  <a:lnTo>
                    <a:pt x="414" y="650"/>
                  </a:lnTo>
                  <a:lnTo>
                    <a:pt x="431" y="667"/>
                  </a:lnTo>
                  <a:lnTo>
                    <a:pt x="388" y="675"/>
                  </a:lnTo>
                  <a:lnTo>
                    <a:pt x="388" y="667"/>
                  </a:lnTo>
                  <a:lnTo>
                    <a:pt x="372" y="658"/>
                  </a:lnTo>
                  <a:lnTo>
                    <a:pt x="397" y="633"/>
                  </a:lnTo>
                  <a:close/>
                  <a:moveTo>
                    <a:pt x="397" y="683"/>
                  </a:moveTo>
                  <a:lnTo>
                    <a:pt x="388" y="675"/>
                  </a:lnTo>
                  <a:lnTo>
                    <a:pt x="405" y="675"/>
                  </a:lnTo>
                  <a:lnTo>
                    <a:pt x="397" y="683"/>
                  </a:lnTo>
                  <a:close/>
                  <a:moveTo>
                    <a:pt x="422" y="658"/>
                  </a:moveTo>
                  <a:lnTo>
                    <a:pt x="439" y="683"/>
                  </a:lnTo>
                  <a:lnTo>
                    <a:pt x="447" y="709"/>
                  </a:lnTo>
                  <a:lnTo>
                    <a:pt x="456" y="743"/>
                  </a:lnTo>
                  <a:lnTo>
                    <a:pt x="456" y="768"/>
                  </a:lnTo>
                  <a:lnTo>
                    <a:pt x="422" y="768"/>
                  </a:lnTo>
                  <a:lnTo>
                    <a:pt x="414" y="726"/>
                  </a:lnTo>
                  <a:lnTo>
                    <a:pt x="397" y="683"/>
                  </a:lnTo>
                  <a:lnTo>
                    <a:pt x="422" y="658"/>
                  </a:lnTo>
                  <a:close/>
                  <a:moveTo>
                    <a:pt x="456" y="768"/>
                  </a:moveTo>
                  <a:lnTo>
                    <a:pt x="456" y="810"/>
                  </a:lnTo>
                  <a:lnTo>
                    <a:pt x="473" y="835"/>
                  </a:lnTo>
                  <a:lnTo>
                    <a:pt x="447" y="861"/>
                  </a:lnTo>
                  <a:lnTo>
                    <a:pt x="431" y="844"/>
                  </a:lnTo>
                  <a:lnTo>
                    <a:pt x="422" y="818"/>
                  </a:lnTo>
                  <a:lnTo>
                    <a:pt x="422" y="802"/>
                  </a:lnTo>
                  <a:lnTo>
                    <a:pt x="422" y="768"/>
                  </a:lnTo>
                  <a:lnTo>
                    <a:pt x="456" y="768"/>
                  </a:lnTo>
                  <a:close/>
                  <a:moveTo>
                    <a:pt x="447" y="861"/>
                  </a:moveTo>
                  <a:lnTo>
                    <a:pt x="447" y="861"/>
                  </a:lnTo>
                  <a:lnTo>
                    <a:pt x="456" y="852"/>
                  </a:lnTo>
                  <a:lnTo>
                    <a:pt x="447" y="861"/>
                  </a:lnTo>
                  <a:close/>
                  <a:moveTo>
                    <a:pt x="473" y="835"/>
                  </a:moveTo>
                  <a:lnTo>
                    <a:pt x="473" y="835"/>
                  </a:lnTo>
                  <a:lnTo>
                    <a:pt x="447" y="861"/>
                  </a:lnTo>
                  <a:lnTo>
                    <a:pt x="447" y="861"/>
                  </a:lnTo>
                  <a:lnTo>
                    <a:pt x="473" y="835"/>
                  </a:lnTo>
                  <a:close/>
                  <a:moveTo>
                    <a:pt x="473" y="835"/>
                  </a:moveTo>
                  <a:lnTo>
                    <a:pt x="473" y="844"/>
                  </a:lnTo>
                  <a:lnTo>
                    <a:pt x="481" y="844"/>
                  </a:lnTo>
                  <a:lnTo>
                    <a:pt x="456" y="869"/>
                  </a:lnTo>
                  <a:lnTo>
                    <a:pt x="447" y="869"/>
                  </a:lnTo>
                  <a:lnTo>
                    <a:pt x="447" y="861"/>
                  </a:lnTo>
                  <a:lnTo>
                    <a:pt x="473" y="835"/>
                  </a:lnTo>
                  <a:close/>
                  <a:moveTo>
                    <a:pt x="481" y="844"/>
                  </a:moveTo>
                  <a:lnTo>
                    <a:pt x="481" y="844"/>
                  </a:lnTo>
                  <a:lnTo>
                    <a:pt x="481" y="852"/>
                  </a:lnTo>
                  <a:lnTo>
                    <a:pt x="464" y="877"/>
                  </a:lnTo>
                  <a:lnTo>
                    <a:pt x="456" y="869"/>
                  </a:lnTo>
                  <a:lnTo>
                    <a:pt x="456" y="869"/>
                  </a:lnTo>
                  <a:lnTo>
                    <a:pt x="481" y="844"/>
                  </a:lnTo>
                  <a:close/>
                  <a:moveTo>
                    <a:pt x="464" y="877"/>
                  </a:moveTo>
                  <a:lnTo>
                    <a:pt x="464" y="877"/>
                  </a:lnTo>
                  <a:lnTo>
                    <a:pt x="473" y="861"/>
                  </a:lnTo>
                  <a:lnTo>
                    <a:pt x="464" y="877"/>
                  </a:lnTo>
                  <a:close/>
                  <a:moveTo>
                    <a:pt x="481" y="852"/>
                  </a:moveTo>
                  <a:lnTo>
                    <a:pt x="498" y="861"/>
                  </a:lnTo>
                  <a:lnTo>
                    <a:pt x="515" y="869"/>
                  </a:lnTo>
                  <a:lnTo>
                    <a:pt x="506" y="903"/>
                  </a:lnTo>
                  <a:lnTo>
                    <a:pt x="481" y="894"/>
                  </a:lnTo>
                  <a:lnTo>
                    <a:pt x="464" y="877"/>
                  </a:lnTo>
                  <a:lnTo>
                    <a:pt x="481" y="852"/>
                  </a:lnTo>
                  <a:close/>
                  <a:moveTo>
                    <a:pt x="515" y="869"/>
                  </a:moveTo>
                  <a:lnTo>
                    <a:pt x="515" y="869"/>
                  </a:lnTo>
                  <a:lnTo>
                    <a:pt x="515" y="886"/>
                  </a:lnTo>
                  <a:lnTo>
                    <a:pt x="515" y="869"/>
                  </a:lnTo>
                  <a:close/>
                  <a:moveTo>
                    <a:pt x="515" y="869"/>
                  </a:moveTo>
                  <a:lnTo>
                    <a:pt x="515" y="869"/>
                  </a:lnTo>
                  <a:lnTo>
                    <a:pt x="506" y="903"/>
                  </a:lnTo>
                  <a:lnTo>
                    <a:pt x="506" y="903"/>
                  </a:lnTo>
                  <a:lnTo>
                    <a:pt x="515" y="869"/>
                  </a:lnTo>
                  <a:close/>
                  <a:moveTo>
                    <a:pt x="515" y="869"/>
                  </a:moveTo>
                  <a:lnTo>
                    <a:pt x="523" y="869"/>
                  </a:lnTo>
                  <a:lnTo>
                    <a:pt x="532" y="869"/>
                  </a:lnTo>
                  <a:lnTo>
                    <a:pt x="532" y="911"/>
                  </a:lnTo>
                  <a:lnTo>
                    <a:pt x="523" y="903"/>
                  </a:lnTo>
                  <a:lnTo>
                    <a:pt x="506" y="903"/>
                  </a:lnTo>
                  <a:lnTo>
                    <a:pt x="515" y="869"/>
                  </a:lnTo>
                  <a:close/>
                  <a:moveTo>
                    <a:pt x="532" y="869"/>
                  </a:moveTo>
                  <a:lnTo>
                    <a:pt x="549" y="877"/>
                  </a:lnTo>
                  <a:lnTo>
                    <a:pt x="557" y="877"/>
                  </a:lnTo>
                  <a:lnTo>
                    <a:pt x="549" y="911"/>
                  </a:lnTo>
                  <a:lnTo>
                    <a:pt x="540" y="911"/>
                  </a:lnTo>
                  <a:lnTo>
                    <a:pt x="532" y="911"/>
                  </a:lnTo>
                  <a:lnTo>
                    <a:pt x="532" y="869"/>
                  </a:lnTo>
                  <a:close/>
                  <a:moveTo>
                    <a:pt x="557" y="877"/>
                  </a:moveTo>
                  <a:lnTo>
                    <a:pt x="557" y="877"/>
                  </a:lnTo>
                  <a:lnTo>
                    <a:pt x="557" y="894"/>
                  </a:lnTo>
                  <a:lnTo>
                    <a:pt x="557" y="877"/>
                  </a:lnTo>
                  <a:close/>
                  <a:moveTo>
                    <a:pt x="557" y="877"/>
                  </a:moveTo>
                  <a:lnTo>
                    <a:pt x="574" y="886"/>
                  </a:lnTo>
                  <a:lnTo>
                    <a:pt x="582" y="894"/>
                  </a:lnTo>
                  <a:lnTo>
                    <a:pt x="557" y="911"/>
                  </a:lnTo>
                  <a:lnTo>
                    <a:pt x="549" y="911"/>
                  </a:lnTo>
                  <a:lnTo>
                    <a:pt x="549" y="911"/>
                  </a:lnTo>
                  <a:lnTo>
                    <a:pt x="557" y="877"/>
                  </a:lnTo>
                  <a:close/>
                  <a:moveTo>
                    <a:pt x="557" y="911"/>
                  </a:moveTo>
                  <a:lnTo>
                    <a:pt x="557" y="911"/>
                  </a:lnTo>
                  <a:lnTo>
                    <a:pt x="565" y="903"/>
                  </a:lnTo>
                  <a:lnTo>
                    <a:pt x="557" y="911"/>
                  </a:lnTo>
                  <a:close/>
                  <a:moveTo>
                    <a:pt x="582" y="894"/>
                  </a:moveTo>
                  <a:lnTo>
                    <a:pt x="582" y="894"/>
                  </a:lnTo>
                  <a:lnTo>
                    <a:pt x="582" y="894"/>
                  </a:lnTo>
                  <a:lnTo>
                    <a:pt x="582" y="928"/>
                  </a:lnTo>
                  <a:lnTo>
                    <a:pt x="565" y="928"/>
                  </a:lnTo>
                  <a:lnTo>
                    <a:pt x="557" y="911"/>
                  </a:lnTo>
                  <a:lnTo>
                    <a:pt x="582" y="894"/>
                  </a:lnTo>
                  <a:close/>
                  <a:moveTo>
                    <a:pt x="582" y="894"/>
                  </a:moveTo>
                  <a:lnTo>
                    <a:pt x="641" y="894"/>
                  </a:lnTo>
                  <a:lnTo>
                    <a:pt x="641" y="928"/>
                  </a:lnTo>
                  <a:lnTo>
                    <a:pt x="582" y="928"/>
                  </a:lnTo>
                  <a:lnTo>
                    <a:pt x="582" y="894"/>
                  </a:lnTo>
                  <a:close/>
                  <a:moveTo>
                    <a:pt x="641" y="928"/>
                  </a:moveTo>
                  <a:lnTo>
                    <a:pt x="641" y="928"/>
                  </a:lnTo>
                  <a:lnTo>
                    <a:pt x="641" y="911"/>
                  </a:lnTo>
                  <a:lnTo>
                    <a:pt x="641" y="928"/>
                  </a:lnTo>
                  <a:close/>
                  <a:moveTo>
                    <a:pt x="641" y="894"/>
                  </a:moveTo>
                  <a:lnTo>
                    <a:pt x="641" y="894"/>
                  </a:lnTo>
                  <a:lnTo>
                    <a:pt x="641" y="894"/>
                  </a:lnTo>
                  <a:lnTo>
                    <a:pt x="641" y="928"/>
                  </a:lnTo>
                  <a:lnTo>
                    <a:pt x="641" y="928"/>
                  </a:lnTo>
                  <a:lnTo>
                    <a:pt x="641" y="928"/>
                  </a:lnTo>
                  <a:lnTo>
                    <a:pt x="641" y="894"/>
                  </a:lnTo>
                  <a:close/>
                  <a:moveTo>
                    <a:pt x="641" y="894"/>
                  </a:moveTo>
                  <a:lnTo>
                    <a:pt x="667" y="894"/>
                  </a:lnTo>
                  <a:lnTo>
                    <a:pt x="692" y="894"/>
                  </a:lnTo>
                  <a:lnTo>
                    <a:pt x="709" y="903"/>
                  </a:lnTo>
                  <a:lnTo>
                    <a:pt x="717" y="920"/>
                  </a:lnTo>
                  <a:lnTo>
                    <a:pt x="684" y="928"/>
                  </a:lnTo>
                  <a:lnTo>
                    <a:pt x="667" y="928"/>
                  </a:lnTo>
                  <a:lnTo>
                    <a:pt x="641" y="928"/>
                  </a:lnTo>
                  <a:lnTo>
                    <a:pt x="641" y="894"/>
                  </a:lnTo>
                  <a:close/>
                  <a:moveTo>
                    <a:pt x="692" y="937"/>
                  </a:moveTo>
                  <a:lnTo>
                    <a:pt x="684" y="928"/>
                  </a:lnTo>
                  <a:lnTo>
                    <a:pt x="700" y="928"/>
                  </a:lnTo>
                  <a:lnTo>
                    <a:pt x="692" y="937"/>
                  </a:lnTo>
                  <a:close/>
                  <a:moveTo>
                    <a:pt x="717" y="911"/>
                  </a:moveTo>
                  <a:lnTo>
                    <a:pt x="717" y="920"/>
                  </a:lnTo>
                  <a:lnTo>
                    <a:pt x="717" y="920"/>
                  </a:lnTo>
                  <a:lnTo>
                    <a:pt x="717" y="953"/>
                  </a:lnTo>
                  <a:lnTo>
                    <a:pt x="700" y="945"/>
                  </a:lnTo>
                  <a:lnTo>
                    <a:pt x="692" y="937"/>
                  </a:lnTo>
                  <a:lnTo>
                    <a:pt x="717" y="911"/>
                  </a:lnTo>
                  <a:close/>
                  <a:moveTo>
                    <a:pt x="717" y="920"/>
                  </a:moveTo>
                  <a:lnTo>
                    <a:pt x="734" y="920"/>
                  </a:lnTo>
                  <a:lnTo>
                    <a:pt x="734" y="937"/>
                  </a:lnTo>
                  <a:lnTo>
                    <a:pt x="734" y="945"/>
                  </a:lnTo>
                  <a:lnTo>
                    <a:pt x="734" y="953"/>
                  </a:lnTo>
                  <a:lnTo>
                    <a:pt x="700" y="937"/>
                  </a:lnTo>
                  <a:lnTo>
                    <a:pt x="717" y="945"/>
                  </a:lnTo>
                  <a:lnTo>
                    <a:pt x="717" y="953"/>
                  </a:lnTo>
                  <a:lnTo>
                    <a:pt x="717" y="920"/>
                  </a:lnTo>
                  <a:close/>
                  <a:moveTo>
                    <a:pt x="709" y="962"/>
                  </a:moveTo>
                  <a:lnTo>
                    <a:pt x="700" y="953"/>
                  </a:lnTo>
                  <a:lnTo>
                    <a:pt x="700" y="937"/>
                  </a:lnTo>
                  <a:lnTo>
                    <a:pt x="717" y="945"/>
                  </a:lnTo>
                  <a:lnTo>
                    <a:pt x="709" y="962"/>
                  </a:lnTo>
                  <a:close/>
                  <a:moveTo>
                    <a:pt x="734" y="937"/>
                  </a:moveTo>
                  <a:lnTo>
                    <a:pt x="734" y="937"/>
                  </a:lnTo>
                  <a:lnTo>
                    <a:pt x="709" y="962"/>
                  </a:lnTo>
                  <a:lnTo>
                    <a:pt x="709" y="962"/>
                  </a:lnTo>
                  <a:lnTo>
                    <a:pt x="734" y="937"/>
                  </a:lnTo>
                  <a:close/>
                  <a:moveTo>
                    <a:pt x="709" y="962"/>
                  </a:moveTo>
                  <a:lnTo>
                    <a:pt x="709" y="962"/>
                  </a:lnTo>
                  <a:lnTo>
                    <a:pt x="717" y="945"/>
                  </a:lnTo>
                  <a:lnTo>
                    <a:pt x="709" y="962"/>
                  </a:lnTo>
                  <a:close/>
                  <a:moveTo>
                    <a:pt x="734" y="937"/>
                  </a:moveTo>
                  <a:lnTo>
                    <a:pt x="726" y="928"/>
                  </a:lnTo>
                  <a:lnTo>
                    <a:pt x="726" y="928"/>
                  </a:lnTo>
                  <a:lnTo>
                    <a:pt x="717" y="962"/>
                  </a:lnTo>
                  <a:lnTo>
                    <a:pt x="709" y="962"/>
                  </a:lnTo>
                  <a:lnTo>
                    <a:pt x="709" y="962"/>
                  </a:lnTo>
                  <a:lnTo>
                    <a:pt x="734" y="937"/>
                  </a:lnTo>
                  <a:close/>
                  <a:moveTo>
                    <a:pt x="726" y="928"/>
                  </a:moveTo>
                  <a:lnTo>
                    <a:pt x="726" y="928"/>
                  </a:lnTo>
                  <a:lnTo>
                    <a:pt x="734" y="928"/>
                  </a:lnTo>
                  <a:lnTo>
                    <a:pt x="726" y="962"/>
                  </a:lnTo>
                  <a:lnTo>
                    <a:pt x="717" y="962"/>
                  </a:lnTo>
                  <a:lnTo>
                    <a:pt x="717" y="962"/>
                  </a:lnTo>
                  <a:lnTo>
                    <a:pt x="726" y="928"/>
                  </a:lnTo>
                  <a:close/>
                  <a:moveTo>
                    <a:pt x="734" y="928"/>
                  </a:moveTo>
                  <a:lnTo>
                    <a:pt x="751" y="937"/>
                  </a:lnTo>
                  <a:lnTo>
                    <a:pt x="759" y="937"/>
                  </a:lnTo>
                  <a:lnTo>
                    <a:pt x="759" y="970"/>
                  </a:lnTo>
                  <a:lnTo>
                    <a:pt x="743" y="970"/>
                  </a:lnTo>
                  <a:lnTo>
                    <a:pt x="726" y="962"/>
                  </a:lnTo>
                  <a:lnTo>
                    <a:pt x="734" y="928"/>
                  </a:lnTo>
                  <a:close/>
                  <a:moveTo>
                    <a:pt x="759" y="937"/>
                  </a:moveTo>
                  <a:lnTo>
                    <a:pt x="768" y="937"/>
                  </a:lnTo>
                  <a:lnTo>
                    <a:pt x="776" y="937"/>
                  </a:lnTo>
                  <a:lnTo>
                    <a:pt x="793" y="962"/>
                  </a:lnTo>
                  <a:lnTo>
                    <a:pt x="776" y="970"/>
                  </a:lnTo>
                  <a:lnTo>
                    <a:pt x="759" y="970"/>
                  </a:lnTo>
                  <a:lnTo>
                    <a:pt x="759" y="937"/>
                  </a:lnTo>
                  <a:close/>
                  <a:moveTo>
                    <a:pt x="776" y="937"/>
                  </a:moveTo>
                  <a:lnTo>
                    <a:pt x="776" y="928"/>
                  </a:lnTo>
                  <a:lnTo>
                    <a:pt x="776" y="928"/>
                  </a:lnTo>
                  <a:lnTo>
                    <a:pt x="810" y="937"/>
                  </a:lnTo>
                  <a:lnTo>
                    <a:pt x="802" y="953"/>
                  </a:lnTo>
                  <a:lnTo>
                    <a:pt x="793" y="962"/>
                  </a:lnTo>
                  <a:lnTo>
                    <a:pt x="776" y="937"/>
                  </a:lnTo>
                  <a:close/>
                  <a:moveTo>
                    <a:pt x="776" y="928"/>
                  </a:moveTo>
                  <a:lnTo>
                    <a:pt x="776" y="928"/>
                  </a:lnTo>
                  <a:lnTo>
                    <a:pt x="793" y="937"/>
                  </a:lnTo>
                  <a:lnTo>
                    <a:pt x="776" y="928"/>
                  </a:lnTo>
                  <a:close/>
                  <a:moveTo>
                    <a:pt x="776" y="928"/>
                  </a:moveTo>
                  <a:lnTo>
                    <a:pt x="776" y="928"/>
                  </a:lnTo>
                  <a:lnTo>
                    <a:pt x="810" y="937"/>
                  </a:lnTo>
                  <a:lnTo>
                    <a:pt x="810" y="937"/>
                  </a:lnTo>
                  <a:lnTo>
                    <a:pt x="776" y="928"/>
                  </a:lnTo>
                  <a:close/>
                  <a:moveTo>
                    <a:pt x="776" y="928"/>
                  </a:moveTo>
                  <a:lnTo>
                    <a:pt x="776" y="928"/>
                  </a:lnTo>
                  <a:lnTo>
                    <a:pt x="793" y="937"/>
                  </a:lnTo>
                  <a:lnTo>
                    <a:pt x="776" y="928"/>
                  </a:lnTo>
                  <a:close/>
                  <a:moveTo>
                    <a:pt x="776" y="928"/>
                  </a:moveTo>
                  <a:lnTo>
                    <a:pt x="776" y="920"/>
                  </a:lnTo>
                  <a:lnTo>
                    <a:pt x="785" y="920"/>
                  </a:lnTo>
                  <a:lnTo>
                    <a:pt x="810" y="937"/>
                  </a:lnTo>
                  <a:lnTo>
                    <a:pt x="810" y="937"/>
                  </a:lnTo>
                  <a:lnTo>
                    <a:pt x="810" y="937"/>
                  </a:lnTo>
                  <a:lnTo>
                    <a:pt x="776" y="928"/>
                  </a:lnTo>
                  <a:close/>
                  <a:moveTo>
                    <a:pt x="785" y="920"/>
                  </a:moveTo>
                  <a:lnTo>
                    <a:pt x="785" y="920"/>
                  </a:lnTo>
                  <a:lnTo>
                    <a:pt x="785" y="911"/>
                  </a:lnTo>
                  <a:lnTo>
                    <a:pt x="818" y="928"/>
                  </a:lnTo>
                  <a:lnTo>
                    <a:pt x="810" y="937"/>
                  </a:lnTo>
                  <a:lnTo>
                    <a:pt x="810" y="937"/>
                  </a:lnTo>
                  <a:lnTo>
                    <a:pt x="785" y="920"/>
                  </a:lnTo>
                  <a:close/>
                  <a:moveTo>
                    <a:pt x="785" y="911"/>
                  </a:moveTo>
                  <a:lnTo>
                    <a:pt x="802" y="886"/>
                  </a:lnTo>
                  <a:lnTo>
                    <a:pt x="810" y="869"/>
                  </a:lnTo>
                  <a:lnTo>
                    <a:pt x="835" y="894"/>
                  </a:lnTo>
                  <a:lnTo>
                    <a:pt x="827" y="911"/>
                  </a:lnTo>
                  <a:lnTo>
                    <a:pt x="818" y="928"/>
                  </a:lnTo>
                  <a:lnTo>
                    <a:pt x="785" y="911"/>
                  </a:lnTo>
                  <a:close/>
                  <a:moveTo>
                    <a:pt x="810" y="869"/>
                  </a:moveTo>
                  <a:lnTo>
                    <a:pt x="818" y="869"/>
                  </a:lnTo>
                  <a:lnTo>
                    <a:pt x="827" y="886"/>
                  </a:lnTo>
                  <a:lnTo>
                    <a:pt x="810" y="869"/>
                  </a:lnTo>
                  <a:close/>
                  <a:moveTo>
                    <a:pt x="818" y="869"/>
                  </a:moveTo>
                  <a:lnTo>
                    <a:pt x="818" y="869"/>
                  </a:lnTo>
                  <a:lnTo>
                    <a:pt x="818" y="869"/>
                  </a:lnTo>
                  <a:lnTo>
                    <a:pt x="844" y="894"/>
                  </a:lnTo>
                  <a:lnTo>
                    <a:pt x="835" y="894"/>
                  </a:lnTo>
                  <a:lnTo>
                    <a:pt x="835" y="894"/>
                  </a:lnTo>
                  <a:lnTo>
                    <a:pt x="818" y="869"/>
                  </a:lnTo>
                  <a:close/>
                  <a:moveTo>
                    <a:pt x="844" y="894"/>
                  </a:moveTo>
                  <a:lnTo>
                    <a:pt x="844" y="894"/>
                  </a:lnTo>
                  <a:lnTo>
                    <a:pt x="835" y="877"/>
                  </a:lnTo>
                  <a:lnTo>
                    <a:pt x="844" y="894"/>
                  </a:lnTo>
                  <a:close/>
                  <a:moveTo>
                    <a:pt x="818" y="869"/>
                  </a:moveTo>
                  <a:lnTo>
                    <a:pt x="835" y="861"/>
                  </a:lnTo>
                  <a:lnTo>
                    <a:pt x="844" y="852"/>
                  </a:lnTo>
                  <a:lnTo>
                    <a:pt x="869" y="869"/>
                  </a:lnTo>
                  <a:lnTo>
                    <a:pt x="861" y="886"/>
                  </a:lnTo>
                  <a:lnTo>
                    <a:pt x="844" y="894"/>
                  </a:lnTo>
                  <a:lnTo>
                    <a:pt x="818" y="869"/>
                  </a:lnTo>
                  <a:close/>
                  <a:moveTo>
                    <a:pt x="878" y="861"/>
                  </a:moveTo>
                  <a:lnTo>
                    <a:pt x="869" y="869"/>
                  </a:lnTo>
                  <a:lnTo>
                    <a:pt x="852" y="861"/>
                  </a:lnTo>
                  <a:lnTo>
                    <a:pt x="878" y="861"/>
                  </a:lnTo>
                  <a:close/>
                  <a:moveTo>
                    <a:pt x="835" y="861"/>
                  </a:moveTo>
                  <a:lnTo>
                    <a:pt x="844" y="844"/>
                  </a:lnTo>
                  <a:lnTo>
                    <a:pt x="861" y="835"/>
                  </a:lnTo>
                  <a:lnTo>
                    <a:pt x="869" y="869"/>
                  </a:lnTo>
                  <a:lnTo>
                    <a:pt x="869" y="861"/>
                  </a:lnTo>
                  <a:lnTo>
                    <a:pt x="878" y="861"/>
                  </a:lnTo>
                  <a:lnTo>
                    <a:pt x="835" y="861"/>
                  </a:lnTo>
                  <a:close/>
                  <a:moveTo>
                    <a:pt x="869" y="869"/>
                  </a:moveTo>
                  <a:lnTo>
                    <a:pt x="869" y="869"/>
                  </a:lnTo>
                  <a:lnTo>
                    <a:pt x="861" y="852"/>
                  </a:lnTo>
                  <a:lnTo>
                    <a:pt x="869" y="869"/>
                  </a:lnTo>
                  <a:close/>
                  <a:moveTo>
                    <a:pt x="861" y="835"/>
                  </a:moveTo>
                  <a:lnTo>
                    <a:pt x="861" y="835"/>
                  </a:lnTo>
                  <a:lnTo>
                    <a:pt x="861" y="835"/>
                  </a:lnTo>
                  <a:lnTo>
                    <a:pt x="886" y="861"/>
                  </a:lnTo>
                  <a:lnTo>
                    <a:pt x="878" y="869"/>
                  </a:lnTo>
                  <a:lnTo>
                    <a:pt x="869" y="869"/>
                  </a:lnTo>
                  <a:lnTo>
                    <a:pt x="861" y="835"/>
                  </a:lnTo>
                  <a:close/>
                  <a:moveTo>
                    <a:pt x="861" y="835"/>
                  </a:moveTo>
                  <a:lnTo>
                    <a:pt x="878" y="827"/>
                  </a:lnTo>
                  <a:lnTo>
                    <a:pt x="894" y="827"/>
                  </a:lnTo>
                  <a:lnTo>
                    <a:pt x="894" y="861"/>
                  </a:lnTo>
                  <a:lnTo>
                    <a:pt x="886" y="861"/>
                  </a:lnTo>
                  <a:lnTo>
                    <a:pt x="886" y="861"/>
                  </a:lnTo>
                  <a:lnTo>
                    <a:pt x="861" y="835"/>
                  </a:lnTo>
                  <a:close/>
                  <a:moveTo>
                    <a:pt x="894" y="827"/>
                  </a:moveTo>
                  <a:lnTo>
                    <a:pt x="894" y="827"/>
                  </a:lnTo>
                  <a:lnTo>
                    <a:pt x="894" y="861"/>
                  </a:lnTo>
                  <a:lnTo>
                    <a:pt x="894" y="861"/>
                  </a:lnTo>
                  <a:lnTo>
                    <a:pt x="894" y="827"/>
                  </a:lnTo>
                  <a:close/>
                  <a:moveTo>
                    <a:pt x="894" y="861"/>
                  </a:moveTo>
                  <a:lnTo>
                    <a:pt x="894" y="861"/>
                  </a:lnTo>
                  <a:lnTo>
                    <a:pt x="894" y="844"/>
                  </a:lnTo>
                  <a:lnTo>
                    <a:pt x="894" y="861"/>
                  </a:lnTo>
                  <a:close/>
                  <a:moveTo>
                    <a:pt x="894" y="827"/>
                  </a:moveTo>
                  <a:lnTo>
                    <a:pt x="894" y="827"/>
                  </a:lnTo>
                  <a:lnTo>
                    <a:pt x="894" y="818"/>
                  </a:lnTo>
                  <a:lnTo>
                    <a:pt x="920" y="844"/>
                  </a:lnTo>
                  <a:lnTo>
                    <a:pt x="903" y="852"/>
                  </a:lnTo>
                  <a:lnTo>
                    <a:pt x="894" y="861"/>
                  </a:lnTo>
                  <a:lnTo>
                    <a:pt x="894" y="827"/>
                  </a:lnTo>
                  <a:close/>
                  <a:moveTo>
                    <a:pt x="894" y="818"/>
                  </a:moveTo>
                  <a:lnTo>
                    <a:pt x="894" y="818"/>
                  </a:lnTo>
                  <a:lnTo>
                    <a:pt x="903" y="835"/>
                  </a:lnTo>
                  <a:lnTo>
                    <a:pt x="894" y="818"/>
                  </a:lnTo>
                  <a:close/>
                  <a:moveTo>
                    <a:pt x="894" y="818"/>
                  </a:moveTo>
                  <a:lnTo>
                    <a:pt x="894" y="818"/>
                  </a:lnTo>
                  <a:lnTo>
                    <a:pt x="894" y="818"/>
                  </a:lnTo>
                  <a:lnTo>
                    <a:pt x="928" y="827"/>
                  </a:lnTo>
                  <a:lnTo>
                    <a:pt x="928" y="835"/>
                  </a:lnTo>
                  <a:lnTo>
                    <a:pt x="920" y="844"/>
                  </a:lnTo>
                  <a:lnTo>
                    <a:pt x="894" y="818"/>
                  </a:lnTo>
                  <a:close/>
                  <a:moveTo>
                    <a:pt x="928" y="818"/>
                  </a:moveTo>
                  <a:lnTo>
                    <a:pt x="928" y="827"/>
                  </a:lnTo>
                  <a:lnTo>
                    <a:pt x="911" y="818"/>
                  </a:lnTo>
                  <a:lnTo>
                    <a:pt x="928" y="818"/>
                  </a:lnTo>
                  <a:close/>
                  <a:moveTo>
                    <a:pt x="894" y="818"/>
                  </a:moveTo>
                  <a:lnTo>
                    <a:pt x="894" y="818"/>
                  </a:lnTo>
                  <a:lnTo>
                    <a:pt x="928" y="818"/>
                  </a:lnTo>
                  <a:lnTo>
                    <a:pt x="928" y="818"/>
                  </a:lnTo>
                  <a:lnTo>
                    <a:pt x="894" y="818"/>
                  </a:lnTo>
                  <a:close/>
                  <a:moveTo>
                    <a:pt x="894" y="818"/>
                  </a:moveTo>
                  <a:lnTo>
                    <a:pt x="894" y="818"/>
                  </a:lnTo>
                  <a:lnTo>
                    <a:pt x="928" y="818"/>
                  </a:lnTo>
                  <a:lnTo>
                    <a:pt x="928" y="818"/>
                  </a:lnTo>
                  <a:lnTo>
                    <a:pt x="894" y="818"/>
                  </a:lnTo>
                  <a:close/>
                  <a:moveTo>
                    <a:pt x="894" y="818"/>
                  </a:moveTo>
                  <a:lnTo>
                    <a:pt x="894" y="810"/>
                  </a:lnTo>
                  <a:lnTo>
                    <a:pt x="894" y="802"/>
                  </a:lnTo>
                  <a:lnTo>
                    <a:pt x="928" y="793"/>
                  </a:lnTo>
                  <a:lnTo>
                    <a:pt x="928" y="810"/>
                  </a:lnTo>
                  <a:lnTo>
                    <a:pt x="928" y="818"/>
                  </a:lnTo>
                  <a:lnTo>
                    <a:pt x="894" y="818"/>
                  </a:lnTo>
                  <a:close/>
                  <a:moveTo>
                    <a:pt x="894" y="802"/>
                  </a:moveTo>
                  <a:lnTo>
                    <a:pt x="894" y="802"/>
                  </a:lnTo>
                  <a:lnTo>
                    <a:pt x="911" y="793"/>
                  </a:lnTo>
                  <a:lnTo>
                    <a:pt x="894" y="802"/>
                  </a:lnTo>
                  <a:close/>
                  <a:moveTo>
                    <a:pt x="894" y="802"/>
                  </a:moveTo>
                  <a:lnTo>
                    <a:pt x="894" y="793"/>
                  </a:lnTo>
                  <a:lnTo>
                    <a:pt x="894" y="793"/>
                  </a:lnTo>
                  <a:lnTo>
                    <a:pt x="928" y="785"/>
                  </a:lnTo>
                  <a:lnTo>
                    <a:pt x="928" y="793"/>
                  </a:lnTo>
                  <a:lnTo>
                    <a:pt x="928" y="793"/>
                  </a:lnTo>
                  <a:lnTo>
                    <a:pt x="894" y="802"/>
                  </a:lnTo>
                  <a:close/>
                  <a:moveTo>
                    <a:pt x="894" y="793"/>
                  </a:moveTo>
                  <a:lnTo>
                    <a:pt x="886" y="776"/>
                  </a:lnTo>
                  <a:lnTo>
                    <a:pt x="886" y="759"/>
                  </a:lnTo>
                  <a:lnTo>
                    <a:pt x="911" y="743"/>
                  </a:lnTo>
                  <a:lnTo>
                    <a:pt x="920" y="768"/>
                  </a:lnTo>
                  <a:lnTo>
                    <a:pt x="928" y="785"/>
                  </a:lnTo>
                  <a:lnTo>
                    <a:pt x="894" y="793"/>
                  </a:lnTo>
                  <a:close/>
                  <a:moveTo>
                    <a:pt x="886" y="759"/>
                  </a:moveTo>
                  <a:lnTo>
                    <a:pt x="878" y="751"/>
                  </a:lnTo>
                  <a:lnTo>
                    <a:pt x="894" y="751"/>
                  </a:lnTo>
                  <a:lnTo>
                    <a:pt x="886" y="759"/>
                  </a:lnTo>
                  <a:close/>
                  <a:moveTo>
                    <a:pt x="878" y="751"/>
                  </a:moveTo>
                  <a:lnTo>
                    <a:pt x="878" y="751"/>
                  </a:lnTo>
                  <a:lnTo>
                    <a:pt x="920" y="751"/>
                  </a:lnTo>
                  <a:lnTo>
                    <a:pt x="920" y="751"/>
                  </a:lnTo>
                  <a:lnTo>
                    <a:pt x="878" y="751"/>
                  </a:lnTo>
                  <a:close/>
                  <a:moveTo>
                    <a:pt x="920" y="751"/>
                  </a:moveTo>
                  <a:lnTo>
                    <a:pt x="920" y="751"/>
                  </a:lnTo>
                  <a:lnTo>
                    <a:pt x="894" y="751"/>
                  </a:lnTo>
                  <a:lnTo>
                    <a:pt x="920" y="751"/>
                  </a:lnTo>
                  <a:close/>
                  <a:moveTo>
                    <a:pt x="878" y="751"/>
                  </a:moveTo>
                  <a:lnTo>
                    <a:pt x="878" y="751"/>
                  </a:lnTo>
                  <a:lnTo>
                    <a:pt x="878" y="751"/>
                  </a:lnTo>
                  <a:lnTo>
                    <a:pt x="911" y="743"/>
                  </a:lnTo>
                  <a:lnTo>
                    <a:pt x="911" y="743"/>
                  </a:lnTo>
                  <a:lnTo>
                    <a:pt x="920" y="751"/>
                  </a:lnTo>
                  <a:lnTo>
                    <a:pt x="878" y="751"/>
                  </a:lnTo>
                  <a:close/>
                  <a:moveTo>
                    <a:pt x="878" y="751"/>
                  </a:moveTo>
                  <a:lnTo>
                    <a:pt x="878" y="734"/>
                  </a:lnTo>
                  <a:lnTo>
                    <a:pt x="878" y="726"/>
                  </a:lnTo>
                  <a:lnTo>
                    <a:pt x="911" y="726"/>
                  </a:lnTo>
                  <a:lnTo>
                    <a:pt x="911" y="734"/>
                  </a:lnTo>
                  <a:lnTo>
                    <a:pt x="911" y="743"/>
                  </a:lnTo>
                  <a:lnTo>
                    <a:pt x="878" y="751"/>
                  </a:lnTo>
                  <a:close/>
                  <a:moveTo>
                    <a:pt x="878" y="726"/>
                  </a:moveTo>
                  <a:lnTo>
                    <a:pt x="878" y="726"/>
                  </a:lnTo>
                  <a:lnTo>
                    <a:pt x="911" y="726"/>
                  </a:lnTo>
                  <a:lnTo>
                    <a:pt x="911" y="726"/>
                  </a:lnTo>
                  <a:lnTo>
                    <a:pt x="878" y="726"/>
                  </a:lnTo>
                  <a:close/>
                  <a:moveTo>
                    <a:pt x="911" y="726"/>
                  </a:moveTo>
                  <a:lnTo>
                    <a:pt x="911" y="726"/>
                  </a:lnTo>
                  <a:lnTo>
                    <a:pt x="894" y="726"/>
                  </a:lnTo>
                  <a:lnTo>
                    <a:pt x="911" y="726"/>
                  </a:lnTo>
                  <a:close/>
                  <a:moveTo>
                    <a:pt x="878" y="726"/>
                  </a:moveTo>
                  <a:lnTo>
                    <a:pt x="869" y="726"/>
                  </a:lnTo>
                  <a:lnTo>
                    <a:pt x="869" y="717"/>
                  </a:lnTo>
                  <a:lnTo>
                    <a:pt x="903" y="709"/>
                  </a:lnTo>
                  <a:lnTo>
                    <a:pt x="911" y="717"/>
                  </a:lnTo>
                  <a:lnTo>
                    <a:pt x="911" y="726"/>
                  </a:lnTo>
                  <a:lnTo>
                    <a:pt x="878" y="726"/>
                  </a:lnTo>
                  <a:close/>
                  <a:moveTo>
                    <a:pt x="869" y="717"/>
                  </a:moveTo>
                  <a:lnTo>
                    <a:pt x="869" y="717"/>
                  </a:lnTo>
                  <a:lnTo>
                    <a:pt x="886" y="709"/>
                  </a:lnTo>
                  <a:lnTo>
                    <a:pt x="869" y="717"/>
                  </a:lnTo>
                  <a:close/>
                  <a:moveTo>
                    <a:pt x="869" y="717"/>
                  </a:moveTo>
                  <a:lnTo>
                    <a:pt x="869" y="709"/>
                  </a:lnTo>
                  <a:lnTo>
                    <a:pt x="869" y="700"/>
                  </a:lnTo>
                  <a:lnTo>
                    <a:pt x="903" y="700"/>
                  </a:lnTo>
                  <a:lnTo>
                    <a:pt x="903" y="700"/>
                  </a:lnTo>
                  <a:lnTo>
                    <a:pt x="903" y="709"/>
                  </a:lnTo>
                  <a:lnTo>
                    <a:pt x="869" y="717"/>
                  </a:lnTo>
                  <a:close/>
                  <a:moveTo>
                    <a:pt x="903" y="692"/>
                  </a:moveTo>
                  <a:lnTo>
                    <a:pt x="903" y="700"/>
                  </a:lnTo>
                  <a:lnTo>
                    <a:pt x="886" y="700"/>
                  </a:lnTo>
                  <a:lnTo>
                    <a:pt x="903" y="692"/>
                  </a:lnTo>
                  <a:close/>
                  <a:moveTo>
                    <a:pt x="869" y="709"/>
                  </a:moveTo>
                  <a:lnTo>
                    <a:pt x="861" y="683"/>
                  </a:lnTo>
                  <a:lnTo>
                    <a:pt x="894" y="675"/>
                  </a:lnTo>
                  <a:lnTo>
                    <a:pt x="903" y="692"/>
                  </a:lnTo>
                  <a:lnTo>
                    <a:pt x="869" y="709"/>
                  </a:lnTo>
                  <a:close/>
                  <a:moveTo>
                    <a:pt x="861" y="683"/>
                  </a:moveTo>
                  <a:lnTo>
                    <a:pt x="861" y="675"/>
                  </a:lnTo>
                  <a:lnTo>
                    <a:pt x="878" y="675"/>
                  </a:lnTo>
                  <a:lnTo>
                    <a:pt x="861" y="683"/>
                  </a:lnTo>
                  <a:close/>
                  <a:moveTo>
                    <a:pt x="861" y="675"/>
                  </a:moveTo>
                  <a:lnTo>
                    <a:pt x="861" y="675"/>
                  </a:lnTo>
                  <a:lnTo>
                    <a:pt x="894" y="675"/>
                  </a:lnTo>
                  <a:lnTo>
                    <a:pt x="894" y="675"/>
                  </a:lnTo>
                  <a:lnTo>
                    <a:pt x="861" y="675"/>
                  </a:lnTo>
                  <a:close/>
                  <a:moveTo>
                    <a:pt x="861" y="675"/>
                  </a:moveTo>
                  <a:lnTo>
                    <a:pt x="861" y="667"/>
                  </a:lnTo>
                  <a:lnTo>
                    <a:pt x="894" y="667"/>
                  </a:lnTo>
                  <a:lnTo>
                    <a:pt x="894" y="675"/>
                  </a:lnTo>
                  <a:lnTo>
                    <a:pt x="861" y="675"/>
                  </a:lnTo>
                  <a:close/>
                  <a:moveTo>
                    <a:pt x="861" y="667"/>
                  </a:moveTo>
                  <a:lnTo>
                    <a:pt x="861" y="667"/>
                  </a:lnTo>
                  <a:lnTo>
                    <a:pt x="894" y="667"/>
                  </a:lnTo>
                  <a:lnTo>
                    <a:pt x="894" y="667"/>
                  </a:lnTo>
                  <a:lnTo>
                    <a:pt x="861" y="667"/>
                  </a:lnTo>
                  <a:close/>
                  <a:moveTo>
                    <a:pt x="861" y="667"/>
                  </a:moveTo>
                  <a:lnTo>
                    <a:pt x="861" y="658"/>
                  </a:lnTo>
                  <a:lnTo>
                    <a:pt x="894" y="658"/>
                  </a:lnTo>
                  <a:lnTo>
                    <a:pt x="894" y="667"/>
                  </a:lnTo>
                  <a:lnTo>
                    <a:pt x="861" y="667"/>
                  </a:lnTo>
                  <a:close/>
                  <a:moveTo>
                    <a:pt x="861" y="658"/>
                  </a:moveTo>
                  <a:lnTo>
                    <a:pt x="861" y="650"/>
                  </a:lnTo>
                  <a:lnTo>
                    <a:pt x="894" y="650"/>
                  </a:lnTo>
                  <a:lnTo>
                    <a:pt x="894" y="658"/>
                  </a:lnTo>
                  <a:lnTo>
                    <a:pt x="861" y="658"/>
                  </a:lnTo>
                  <a:close/>
                  <a:moveTo>
                    <a:pt x="861" y="650"/>
                  </a:moveTo>
                  <a:lnTo>
                    <a:pt x="861" y="633"/>
                  </a:lnTo>
                  <a:lnTo>
                    <a:pt x="869" y="616"/>
                  </a:lnTo>
                  <a:lnTo>
                    <a:pt x="894" y="633"/>
                  </a:lnTo>
                  <a:lnTo>
                    <a:pt x="894" y="641"/>
                  </a:lnTo>
                  <a:lnTo>
                    <a:pt x="894" y="650"/>
                  </a:lnTo>
                  <a:lnTo>
                    <a:pt x="861" y="650"/>
                  </a:lnTo>
                  <a:close/>
                  <a:moveTo>
                    <a:pt x="903" y="633"/>
                  </a:moveTo>
                  <a:lnTo>
                    <a:pt x="894" y="633"/>
                  </a:lnTo>
                  <a:lnTo>
                    <a:pt x="886" y="624"/>
                  </a:lnTo>
                  <a:lnTo>
                    <a:pt x="903" y="633"/>
                  </a:lnTo>
                  <a:close/>
                  <a:moveTo>
                    <a:pt x="869" y="624"/>
                  </a:moveTo>
                  <a:lnTo>
                    <a:pt x="869" y="608"/>
                  </a:lnTo>
                  <a:lnTo>
                    <a:pt x="903" y="624"/>
                  </a:lnTo>
                  <a:lnTo>
                    <a:pt x="903" y="633"/>
                  </a:lnTo>
                  <a:lnTo>
                    <a:pt x="869" y="624"/>
                  </a:lnTo>
                  <a:close/>
                  <a:moveTo>
                    <a:pt x="869" y="608"/>
                  </a:moveTo>
                  <a:lnTo>
                    <a:pt x="869" y="608"/>
                  </a:lnTo>
                  <a:lnTo>
                    <a:pt x="878" y="599"/>
                  </a:lnTo>
                  <a:lnTo>
                    <a:pt x="886" y="616"/>
                  </a:lnTo>
                  <a:lnTo>
                    <a:pt x="869" y="608"/>
                  </a:lnTo>
                  <a:close/>
                  <a:moveTo>
                    <a:pt x="878" y="599"/>
                  </a:moveTo>
                  <a:lnTo>
                    <a:pt x="886" y="599"/>
                  </a:lnTo>
                  <a:lnTo>
                    <a:pt x="903" y="624"/>
                  </a:lnTo>
                  <a:lnTo>
                    <a:pt x="894" y="633"/>
                  </a:lnTo>
                  <a:lnTo>
                    <a:pt x="878" y="599"/>
                  </a:lnTo>
                  <a:close/>
                  <a:moveTo>
                    <a:pt x="886" y="599"/>
                  </a:moveTo>
                  <a:lnTo>
                    <a:pt x="894" y="591"/>
                  </a:lnTo>
                  <a:lnTo>
                    <a:pt x="903" y="624"/>
                  </a:lnTo>
                  <a:lnTo>
                    <a:pt x="903" y="624"/>
                  </a:lnTo>
                  <a:lnTo>
                    <a:pt x="886" y="599"/>
                  </a:lnTo>
                  <a:close/>
                  <a:moveTo>
                    <a:pt x="920" y="608"/>
                  </a:moveTo>
                  <a:lnTo>
                    <a:pt x="920" y="624"/>
                  </a:lnTo>
                  <a:lnTo>
                    <a:pt x="903" y="624"/>
                  </a:lnTo>
                  <a:lnTo>
                    <a:pt x="894" y="608"/>
                  </a:lnTo>
                  <a:lnTo>
                    <a:pt x="920" y="608"/>
                  </a:lnTo>
                  <a:close/>
                  <a:moveTo>
                    <a:pt x="878" y="608"/>
                  </a:moveTo>
                  <a:lnTo>
                    <a:pt x="878" y="608"/>
                  </a:lnTo>
                  <a:lnTo>
                    <a:pt x="920" y="608"/>
                  </a:lnTo>
                  <a:lnTo>
                    <a:pt x="920" y="608"/>
                  </a:lnTo>
                  <a:lnTo>
                    <a:pt x="878" y="608"/>
                  </a:lnTo>
                  <a:close/>
                  <a:moveTo>
                    <a:pt x="878" y="608"/>
                  </a:moveTo>
                  <a:lnTo>
                    <a:pt x="878" y="599"/>
                  </a:lnTo>
                  <a:lnTo>
                    <a:pt x="920" y="599"/>
                  </a:lnTo>
                  <a:lnTo>
                    <a:pt x="920" y="608"/>
                  </a:lnTo>
                  <a:lnTo>
                    <a:pt x="878" y="608"/>
                  </a:lnTo>
                  <a:close/>
                  <a:moveTo>
                    <a:pt x="878" y="599"/>
                  </a:moveTo>
                  <a:lnTo>
                    <a:pt x="878" y="582"/>
                  </a:lnTo>
                  <a:lnTo>
                    <a:pt x="894" y="582"/>
                  </a:lnTo>
                  <a:lnTo>
                    <a:pt x="894" y="599"/>
                  </a:lnTo>
                  <a:lnTo>
                    <a:pt x="878" y="599"/>
                  </a:lnTo>
                  <a:close/>
                  <a:moveTo>
                    <a:pt x="894" y="582"/>
                  </a:moveTo>
                  <a:lnTo>
                    <a:pt x="903" y="582"/>
                  </a:lnTo>
                  <a:lnTo>
                    <a:pt x="903" y="624"/>
                  </a:lnTo>
                  <a:lnTo>
                    <a:pt x="894" y="624"/>
                  </a:lnTo>
                  <a:lnTo>
                    <a:pt x="894" y="582"/>
                  </a:lnTo>
                  <a:close/>
                  <a:moveTo>
                    <a:pt x="920" y="608"/>
                  </a:moveTo>
                  <a:lnTo>
                    <a:pt x="911" y="624"/>
                  </a:lnTo>
                  <a:lnTo>
                    <a:pt x="903" y="624"/>
                  </a:lnTo>
                  <a:lnTo>
                    <a:pt x="903" y="599"/>
                  </a:lnTo>
                  <a:lnTo>
                    <a:pt x="920" y="608"/>
                  </a:lnTo>
                  <a:close/>
                  <a:moveTo>
                    <a:pt x="886" y="599"/>
                  </a:moveTo>
                  <a:lnTo>
                    <a:pt x="886" y="591"/>
                  </a:lnTo>
                  <a:lnTo>
                    <a:pt x="886" y="591"/>
                  </a:lnTo>
                  <a:lnTo>
                    <a:pt x="920" y="599"/>
                  </a:lnTo>
                  <a:lnTo>
                    <a:pt x="920" y="608"/>
                  </a:lnTo>
                  <a:lnTo>
                    <a:pt x="920" y="608"/>
                  </a:lnTo>
                  <a:lnTo>
                    <a:pt x="886" y="599"/>
                  </a:lnTo>
                  <a:close/>
                  <a:moveTo>
                    <a:pt x="920" y="599"/>
                  </a:moveTo>
                  <a:lnTo>
                    <a:pt x="920" y="599"/>
                  </a:lnTo>
                  <a:lnTo>
                    <a:pt x="903" y="591"/>
                  </a:lnTo>
                  <a:lnTo>
                    <a:pt x="920" y="599"/>
                  </a:lnTo>
                  <a:close/>
                  <a:moveTo>
                    <a:pt x="886" y="591"/>
                  </a:moveTo>
                  <a:lnTo>
                    <a:pt x="894" y="582"/>
                  </a:lnTo>
                  <a:lnTo>
                    <a:pt x="894" y="574"/>
                  </a:lnTo>
                  <a:lnTo>
                    <a:pt x="920" y="599"/>
                  </a:lnTo>
                  <a:lnTo>
                    <a:pt x="920" y="599"/>
                  </a:lnTo>
                  <a:lnTo>
                    <a:pt x="920" y="599"/>
                  </a:lnTo>
                  <a:lnTo>
                    <a:pt x="886" y="591"/>
                  </a:lnTo>
                  <a:close/>
                  <a:moveTo>
                    <a:pt x="894" y="574"/>
                  </a:moveTo>
                  <a:lnTo>
                    <a:pt x="903" y="565"/>
                  </a:lnTo>
                  <a:lnTo>
                    <a:pt x="911" y="565"/>
                  </a:lnTo>
                  <a:lnTo>
                    <a:pt x="911" y="591"/>
                  </a:lnTo>
                  <a:lnTo>
                    <a:pt x="894" y="574"/>
                  </a:lnTo>
                  <a:close/>
                  <a:moveTo>
                    <a:pt x="911" y="565"/>
                  </a:moveTo>
                  <a:lnTo>
                    <a:pt x="937" y="574"/>
                  </a:lnTo>
                  <a:lnTo>
                    <a:pt x="945" y="591"/>
                  </a:lnTo>
                  <a:lnTo>
                    <a:pt x="911" y="599"/>
                  </a:lnTo>
                  <a:lnTo>
                    <a:pt x="911" y="599"/>
                  </a:lnTo>
                  <a:lnTo>
                    <a:pt x="911" y="608"/>
                  </a:lnTo>
                  <a:lnTo>
                    <a:pt x="911" y="565"/>
                  </a:lnTo>
                  <a:close/>
                  <a:moveTo>
                    <a:pt x="911" y="599"/>
                  </a:moveTo>
                  <a:lnTo>
                    <a:pt x="911" y="599"/>
                  </a:lnTo>
                  <a:lnTo>
                    <a:pt x="928" y="591"/>
                  </a:lnTo>
                  <a:lnTo>
                    <a:pt x="911" y="599"/>
                  </a:lnTo>
                  <a:close/>
                  <a:moveTo>
                    <a:pt x="945" y="591"/>
                  </a:moveTo>
                  <a:lnTo>
                    <a:pt x="937" y="582"/>
                  </a:lnTo>
                  <a:lnTo>
                    <a:pt x="937" y="582"/>
                  </a:lnTo>
                  <a:lnTo>
                    <a:pt x="928" y="616"/>
                  </a:lnTo>
                  <a:lnTo>
                    <a:pt x="911" y="608"/>
                  </a:lnTo>
                  <a:lnTo>
                    <a:pt x="911" y="599"/>
                  </a:lnTo>
                  <a:lnTo>
                    <a:pt x="945" y="591"/>
                  </a:lnTo>
                  <a:close/>
                  <a:moveTo>
                    <a:pt x="937" y="582"/>
                  </a:moveTo>
                  <a:lnTo>
                    <a:pt x="937" y="582"/>
                  </a:lnTo>
                  <a:lnTo>
                    <a:pt x="928" y="599"/>
                  </a:lnTo>
                  <a:lnTo>
                    <a:pt x="937" y="582"/>
                  </a:lnTo>
                  <a:close/>
                  <a:moveTo>
                    <a:pt x="937" y="582"/>
                  </a:moveTo>
                  <a:lnTo>
                    <a:pt x="945" y="582"/>
                  </a:lnTo>
                  <a:lnTo>
                    <a:pt x="945" y="582"/>
                  </a:lnTo>
                  <a:lnTo>
                    <a:pt x="928" y="616"/>
                  </a:lnTo>
                  <a:lnTo>
                    <a:pt x="928" y="616"/>
                  </a:lnTo>
                  <a:lnTo>
                    <a:pt x="920" y="616"/>
                  </a:lnTo>
                  <a:lnTo>
                    <a:pt x="937" y="582"/>
                  </a:lnTo>
                  <a:close/>
                  <a:moveTo>
                    <a:pt x="945" y="582"/>
                  </a:moveTo>
                  <a:lnTo>
                    <a:pt x="945" y="582"/>
                  </a:lnTo>
                  <a:lnTo>
                    <a:pt x="937" y="599"/>
                  </a:lnTo>
                  <a:lnTo>
                    <a:pt x="945" y="582"/>
                  </a:lnTo>
                  <a:close/>
                  <a:moveTo>
                    <a:pt x="945" y="582"/>
                  </a:moveTo>
                  <a:lnTo>
                    <a:pt x="953" y="582"/>
                  </a:lnTo>
                  <a:lnTo>
                    <a:pt x="962" y="591"/>
                  </a:lnTo>
                  <a:lnTo>
                    <a:pt x="937" y="616"/>
                  </a:lnTo>
                  <a:lnTo>
                    <a:pt x="937" y="616"/>
                  </a:lnTo>
                  <a:lnTo>
                    <a:pt x="928" y="616"/>
                  </a:lnTo>
                  <a:lnTo>
                    <a:pt x="945" y="582"/>
                  </a:lnTo>
                  <a:close/>
                  <a:moveTo>
                    <a:pt x="962" y="591"/>
                  </a:moveTo>
                  <a:lnTo>
                    <a:pt x="962" y="591"/>
                  </a:lnTo>
                  <a:lnTo>
                    <a:pt x="937" y="616"/>
                  </a:lnTo>
                  <a:lnTo>
                    <a:pt x="937" y="616"/>
                  </a:lnTo>
                  <a:lnTo>
                    <a:pt x="962" y="591"/>
                  </a:lnTo>
                  <a:close/>
                  <a:moveTo>
                    <a:pt x="937" y="616"/>
                  </a:moveTo>
                  <a:lnTo>
                    <a:pt x="937" y="616"/>
                  </a:lnTo>
                  <a:lnTo>
                    <a:pt x="953" y="608"/>
                  </a:lnTo>
                  <a:lnTo>
                    <a:pt x="937" y="616"/>
                  </a:lnTo>
                  <a:close/>
                  <a:moveTo>
                    <a:pt x="962" y="591"/>
                  </a:moveTo>
                  <a:lnTo>
                    <a:pt x="1004" y="608"/>
                  </a:lnTo>
                  <a:lnTo>
                    <a:pt x="1046" y="608"/>
                  </a:lnTo>
                  <a:lnTo>
                    <a:pt x="1046" y="641"/>
                  </a:lnTo>
                  <a:lnTo>
                    <a:pt x="1021" y="641"/>
                  </a:lnTo>
                  <a:lnTo>
                    <a:pt x="987" y="641"/>
                  </a:lnTo>
                  <a:lnTo>
                    <a:pt x="962" y="633"/>
                  </a:lnTo>
                  <a:lnTo>
                    <a:pt x="937" y="616"/>
                  </a:lnTo>
                  <a:lnTo>
                    <a:pt x="962" y="591"/>
                  </a:lnTo>
                  <a:close/>
                  <a:moveTo>
                    <a:pt x="1046" y="608"/>
                  </a:moveTo>
                  <a:lnTo>
                    <a:pt x="1063" y="608"/>
                  </a:lnTo>
                  <a:lnTo>
                    <a:pt x="1071" y="608"/>
                  </a:lnTo>
                  <a:lnTo>
                    <a:pt x="1071" y="641"/>
                  </a:lnTo>
                  <a:lnTo>
                    <a:pt x="1063" y="641"/>
                  </a:lnTo>
                  <a:lnTo>
                    <a:pt x="1046" y="641"/>
                  </a:lnTo>
                  <a:lnTo>
                    <a:pt x="1046" y="608"/>
                  </a:lnTo>
                  <a:close/>
                  <a:moveTo>
                    <a:pt x="1071" y="608"/>
                  </a:moveTo>
                  <a:lnTo>
                    <a:pt x="1105" y="608"/>
                  </a:lnTo>
                  <a:lnTo>
                    <a:pt x="1139" y="616"/>
                  </a:lnTo>
                  <a:lnTo>
                    <a:pt x="1114" y="641"/>
                  </a:lnTo>
                  <a:lnTo>
                    <a:pt x="1097" y="641"/>
                  </a:lnTo>
                  <a:lnTo>
                    <a:pt x="1071" y="641"/>
                  </a:lnTo>
                  <a:lnTo>
                    <a:pt x="1071" y="608"/>
                  </a:lnTo>
                  <a:close/>
                  <a:moveTo>
                    <a:pt x="1114" y="650"/>
                  </a:moveTo>
                  <a:lnTo>
                    <a:pt x="1114" y="641"/>
                  </a:lnTo>
                  <a:lnTo>
                    <a:pt x="1122" y="633"/>
                  </a:lnTo>
                  <a:lnTo>
                    <a:pt x="1114" y="650"/>
                  </a:lnTo>
                  <a:close/>
                  <a:moveTo>
                    <a:pt x="1131" y="616"/>
                  </a:moveTo>
                  <a:lnTo>
                    <a:pt x="1147" y="624"/>
                  </a:lnTo>
                  <a:lnTo>
                    <a:pt x="1156" y="633"/>
                  </a:lnTo>
                  <a:lnTo>
                    <a:pt x="1156" y="667"/>
                  </a:lnTo>
                  <a:lnTo>
                    <a:pt x="1139" y="658"/>
                  </a:lnTo>
                  <a:lnTo>
                    <a:pt x="1114" y="650"/>
                  </a:lnTo>
                  <a:lnTo>
                    <a:pt x="1131" y="616"/>
                  </a:lnTo>
                  <a:close/>
                  <a:moveTo>
                    <a:pt x="1156" y="633"/>
                  </a:moveTo>
                  <a:lnTo>
                    <a:pt x="1173" y="633"/>
                  </a:lnTo>
                  <a:lnTo>
                    <a:pt x="1156" y="650"/>
                  </a:lnTo>
                  <a:lnTo>
                    <a:pt x="1156" y="633"/>
                  </a:lnTo>
                  <a:close/>
                  <a:moveTo>
                    <a:pt x="1173" y="633"/>
                  </a:moveTo>
                  <a:lnTo>
                    <a:pt x="1173" y="633"/>
                  </a:lnTo>
                  <a:lnTo>
                    <a:pt x="1147" y="667"/>
                  </a:lnTo>
                  <a:lnTo>
                    <a:pt x="1147" y="667"/>
                  </a:lnTo>
                  <a:lnTo>
                    <a:pt x="1173" y="633"/>
                  </a:lnTo>
                  <a:close/>
                  <a:moveTo>
                    <a:pt x="1173" y="633"/>
                  </a:moveTo>
                  <a:lnTo>
                    <a:pt x="1173" y="633"/>
                  </a:lnTo>
                  <a:lnTo>
                    <a:pt x="1173" y="641"/>
                  </a:lnTo>
                  <a:lnTo>
                    <a:pt x="1156" y="667"/>
                  </a:lnTo>
                  <a:lnTo>
                    <a:pt x="1156" y="667"/>
                  </a:lnTo>
                  <a:lnTo>
                    <a:pt x="1147" y="667"/>
                  </a:lnTo>
                  <a:lnTo>
                    <a:pt x="1173" y="633"/>
                  </a:lnTo>
                  <a:close/>
                  <a:moveTo>
                    <a:pt x="1173" y="641"/>
                  </a:moveTo>
                  <a:lnTo>
                    <a:pt x="1198" y="650"/>
                  </a:lnTo>
                  <a:lnTo>
                    <a:pt x="1215" y="658"/>
                  </a:lnTo>
                  <a:lnTo>
                    <a:pt x="1223" y="675"/>
                  </a:lnTo>
                  <a:lnTo>
                    <a:pt x="1232" y="700"/>
                  </a:lnTo>
                  <a:lnTo>
                    <a:pt x="1198" y="700"/>
                  </a:lnTo>
                  <a:lnTo>
                    <a:pt x="1181" y="683"/>
                  </a:lnTo>
                  <a:lnTo>
                    <a:pt x="1156" y="667"/>
                  </a:lnTo>
                  <a:lnTo>
                    <a:pt x="1173" y="641"/>
                  </a:lnTo>
                  <a:close/>
                  <a:moveTo>
                    <a:pt x="1232" y="700"/>
                  </a:moveTo>
                  <a:lnTo>
                    <a:pt x="1240" y="717"/>
                  </a:lnTo>
                  <a:lnTo>
                    <a:pt x="1265" y="734"/>
                  </a:lnTo>
                  <a:lnTo>
                    <a:pt x="1240" y="759"/>
                  </a:lnTo>
                  <a:lnTo>
                    <a:pt x="1215" y="734"/>
                  </a:lnTo>
                  <a:lnTo>
                    <a:pt x="1198" y="700"/>
                  </a:lnTo>
                  <a:lnTo>
                    <a:pt x="1232" y="700"/>
                  </a:lnTo>
                  <a:close/>
                  <a:moveTo>
                    <a:pt x="1240" y="759"/>
                  </a:moveTo>
                  <a:lnTo>
                    <a:pt x="1240" y="759"/>
                  </a:lnTo>
                  <a:lnTo>
                    <a:pt x="1249" y="743"/>
                  </a:lnTo>
                  <a:lnTo>
                    <a:pt x="1240" y="759"/>
                  </a:lnTo>
                  <a:close/>
                  <a:moveTo>
                    <a:pt x="1265" y="734"/>
                  </a:moveTo>
                  <a:lnTo>
                    <a:pt x="1291" y="759"/>
                  </a:lnTo>
                  <a:lnTo>
                    <a:pt x="1308" y="793"/>
                  </a:lnTo>
                  <a:lnTo>
                    <a:pt x="1274" y="793"/>
                  </a:lnTo>
                  <a:lnTo>
                    <a:pt x="1257" y="776"/>
                  </a:lnTo>
                  <a:lnTo>
                    <a:pt x="1240" y="759"/>
                  </a:lnTo>
                  <a:lnTo>
                    <a:pt x="1265" y="734"/>
                  </a:lnTo>
                  <a:close/>
                  <a:moveTo>
                    <a:pt x="1308" y="793"/>
                  </a:moveTo>
                  <a:lnTo>
                    <a:pt x="1308" y="818"/>
                  </a:lnTo>
                  <a:lnTo>
                    <a:pt x="1308" y="852"/>
                  </a:lnTo>
                  <a:lnTo>
                    <a:pt x="1274" y="852"/>
                  </a:lnTo>
                  <a:lnTo>
                    <a:pt x="1274" y="818"/>
                  </a:lnTo>
                  <a:lnTo>
                    <a:pt x="1274" y="793"/>
                  </a:lnTo>
                  <a:lnTo>
                    <a:pt x="1308" y="793"/>
                  </a:lnTo>
                  <a:close/>
                  <a:moveTo>
                    <a:pt x="1308" y="852"/>
                  </a:moveTo>
                  <a:lnTo>
                    <a:pt x="1316" y="877"/>
                  </a:lnTo>
                  <a:lnTo>
                    <a:pt x="1316" y="911"/>
                  </a:lnTo>
                  <a:lnTo>
                    <a:pt x="1282" y="911"/>
                  </a:lnTo>
                  <a:lnTo>
                    <a:pt x="1274" y="886"/>
                  </a:lnTo>
                  <a:lnTo>
                    <a:pt x="1274" y="852"/>
                  </a:lnTo>
                  <a:lnTo>
                    <a:pt x="1308" y="852"/>
                  </a:lnTo>
                  <a:close/>
                  <a:moveTo>
                    <a:pt x="1316" y="911"/>
                  </a:moveTo>
                  <a:lnTo>
                    <a:pt x="1316" y="1012"/>
                  </a:lnTo>
                  <a:lnTo>
                    <a:pt x="1282" y="1012"/>
                  </a:lnTo>
                  <a:lnTo>
                    <a:pt x="1282" y="911"/>
                  </a:lnTo>
                  <a:lnTo>
                    <a:pt x="1316" y="911"/>
                  </a:lnTo>
                  <a:close/>
                  <a:moveTo>
                    <a:pt x="1316" y="1012"/>
                  </a:moveTo>
                  <a:lnTo>
                    <a:pt x="1316" y="1012"/>
                  </a:lnTo>
                  <a:lnTo>
                    <a:pt x="1282" y="1012"/>
                  </a:lnTo>
                  <a:lnTo>
                    <a:pt x="1282" y="1012"/>
                  </a:lnTo>
                  <a:lnTo>
                    <a:pt x="1316" y="1012"/>
                  </a:lnTo>
                  <a:close/>
                  <a:moveTo>
                    <a:pt x="1282" y="1012"/>
                  </a:moveTo>
                  <a:lnTo>
                    <a:pt x="1282" y="1012"/>
                  </a:lnTo>
                  <a:lnTo>
                    <a:pt x="1299" y="1012"/>
                  </a:lnTo>
                  <a:lnTo>
                    <a:pt x="1282" y="1012"/>
                  </a:lnTo>
                  <a:close/>
                  <a:moveTo>
                    <a:pt x="1316" y="1012"/>
                  </a:moveTo>
                  <a:lnTo>
                    <a:pt x="1316" y="1012"/>
                  </a:lnTo>
                  <a:lnTo>
                    <a:pt x="1316" y="1021"/>
                  </a:lnTo>
                  <a:lnTo>
                    <a:pt x="1282" y="1029"/>
                  </a:lnTo>
                  <a:lnTo>
                    <a:pt x="1282" y="1021"/>
                  </a:lnTo>
                  <a:lnTo>
                    <a:pt x="1282" y="1012"/>
                  </a:lnTo>
                  <a:lnTo>
                    <a:pt x="1316" y="1012"/>
                  </a:lnTo>
                  <a:close/>
                  <a:moveTo>
                    <a:pt x="1316" y="1021"/>
                  </a:moveTo>
                  <a:lnTo>
                    <a:pt x="1316" y="1021"/>
                  </a:lnTo>
                  <a:lnTo>
                    <a:pt x="1299" y="1021"/>
                  </a:lnTo>
                  <a:lnTo>
                    <a:pt x="1316" y="1021"/>
                  </a:lnTo>
                  <a:close/>
                  <a:moveTo>
                    <a:pt x="1316" y="1021"/>
                  </a:moveTo>
                  <a:lnTo>
                    <a:pt x="1316" y="1029"/>
                  </a:lnTo>
                  <a:lnTo>
                    <a:pt x="1316" y="1038"/>
                  </a:lnTo>
                  <a:lnTo>
                    <a:pt x="1282" y="1038"/>
                  </a:lnTo>
                  <a:lnTo>
                    <a:pt x="1282" y="1029"/>
                  </a:lnTo>
                  <a:lnTo>
                    <a:pt x="1282" y="1029"/>
                  </a:lnTo>
                  <a:lnTo>
                    <a:pt x="1316" y="1021"/>
                  </a:lnTo>
                  <a:close/>
                  <a:moveTo>
                    <a:pt x="1282" y="1038"/>
                  </a:moveTo>
                  <a:lnTo>
                    <a:pt x="1282" y="1038"/>
                  </a:lnTo>
                  <a:lnTo>
                    <a:pt x="1299" y="1038"/>
                  </a:lnTo>
                  <a:lnTo>
                    <a:pt x="1282" y="1038"/>
                  </a:lnTo>
                  <a:close/>
                  <a:moveTo>
                    <a:pt x="1316" y="1029"/>
                  </a:moveTo>
                  <a:lnTo>
                    <a:pt x="1324" y="1046"/>
                  </a:lnTo>
                  <a:lnTo>
                    <a:pt x="1333" y="1055"/>
                  </a:lnTo>
                  <a:lnTo>
                    <a:pt x="1308" y="1080"/>
                  </a:lnTo>
                  <a:lnTo>
                    <a:pt x="1291" y="1063"/>
                  </a:lnTo>
                  <a:lnTo>
                    <a:pt x="1282" y="1038"/>
                  </a:lnTo>
                  <a:lnTo>
                    <a:pt x="1316" y="1029"/>
                  </a:lnTo>
                  <a:close/>
                  <a:moveTo>
                    <a:pt x="1333" y="1055"/>
                  </a:moveTo>
                  <a:lnTo>
                    <a:pt x="1341" y="1072"/>
                  </a:lnTo>
                  <a:lnTo>
                    <a:pt x="1358" y="1080"/>
                  </a:lnTo>
                  <a:lnTo>
                    <a:pt x="1333" y="1105"/>
                  </a:lnTo>
                  <a:lnTo>
                    <a:pt x="1316" y="1097"/>
                  </a:lnTo>
                  <a:lnTo>
                    <a:pt x="1308" y="1080"/>
                  </a:lnTo>
                  <a:lnTo>
                    <a:pt x="1333" y="1055"/>
                  </a:lnTo>
                  <a:close/>
                  <a:moveTo>
                    <a:pt x="1358" y="1080"/>
                  </a:moveTo>
                  <a:lnTo>
                    <a:pt x="1358" y="1080"/>
                  </a:lnTo>
                  <a:lnTo>
                    <a:pt x="1333" y="1105"/>
                  </a:lnTo>
                  <a:lnTo>
                    <a:pt x="1333" y="1105"/>
                  </a:lnTo>
                  <a:lnTo>
                    <a:pt x="1358" y="1080"/>
                  </a:lnTo>
                  <a:close/>
                  <a:moveTo>
                    <a:pt x="1358" y="1080"/>
                  </a:moveTo>
                  <a:lnTo>
                    <a:pt x="1358" y="1080"/>
                  </a:lnTo>
                  <a:lnTo>
                    <a:pt x="1341" y="1097"/>
                  </a:lnTo>
                  <a:lnTo>
                    <a:pt x="1358" y="1080"/>
                  </a:lnTo>
                  <a:close/>
                  <a:moveTo>
                    <a:pt x="1358" y="1080"/>
                  </a:moveTo>
                  <a:lnTo>
                    <a:pt x="1358" y="1088"/>
                  </a:lnTo>
                  <a:lnTo>
                    <a:pt x="1367" y="1088"/>
                  </a:lnTo>
                  <a:lnTo>
                    <a:pt x="1333" y="1114"/>
                  </a:lnTo>
                  <a:lnTo>
                    <a:pt x="1333" y="1105"/>
                  </a:lnTo>
                  <a:lnTo>
                    <a:pt x="1333" y="1105"/>
                  </a:lnTo>
                  <a:lnTo>
                    <a:pt x="1358" y="1080"/>
                  </a:lnTo>
                  <a:close/>
                  <a:moveTo>
                    <a:pt x="1367" y="1088"/>
                  </a:moveTo>
                  <a:lnTo>
                    <a:pt x="1367" y="1088"/>
                  </a:lnTo>
                  <a:lnTo>
                    <a:pt x="1350" y="1105"/>
                  </a:lnTo>
                  <a:lnTo>
                    <a:pt x="1367" y="1088"/>
                  </a:lnTo>
                  <a:close/>
                  <a:moveTo>
                    <a:pt x="1367" y="1088"/>
                  </a:moveTo>
                  <a:lnTo>
                    <a:pt x="1367" y="1097"/>
                  </a:lnTo>
                  <a:lnTo>
                    <a:pt x="1375" y="1105"/>
                  </a:lnTo>
                  <a:lnTo>
                    <a:pt x="1375" y="1139"/>
                  </a:lnTo>
                  <a:lnTo>
                    <a:pt x="1350" y="1131"/>
                  </a:lnTo>
                  <a:lnTo>
                    <a:pt x="1333" y="1114"/>
                  </a:lnTo>
                  <a:lnTo>
                    <a:pt x="1367" y="1088"/>
                  </a:lnTo>
                  <a:close/>
                  <a:moveTo>
                    <a:pt x="1375" y="1105"/>
                  </a:moveTo>
                  <a:lnTo>
                    <a:pt x="1384" y="1105"/>
                  </a:lnTo>
                  <a:lnTo>
                    <a:pt x="1375" y="1122"/>
                  </a:lnTo>
                  <a:lnTo>
                    <a:pt x="1375" y="1105"/>
                  </a:lnTo>
                  <a:close/>
                  <a:moveTo>
                    <a:pt x="1384" y="1105"/>
                  </a:moveTo>
                  <a:lnTo>
                    <a:pt x="1384" y="1114"/>
                  </a:lnTo>
                  <a:lnTo>
                    <a:pt x="1392" y="1114"/>
                  </a:lnTo>
                  <a:lnTo>
                    <a:pt x="1392" y="1147"/>
                  </a:lnTo>
                  <a:lnTo>
                    <a:pt x="1375" y="1147"/>
                  </a:lnTo>
                  <a:lnTo>
                    <a:pt x="1367" y="1139"/>
                  </a:lnTo>
                  <a:lnTo>
                    <a:pt x="1384" y="1105"/>
                  </a:lnTo>
                  <a:close/>
                  <a:moveTo>
                    <a:pt x="1392" y="1114"/>
                  </a:moveTo>
                  <a:lnTo>
                    <a:pt x="1409" y="1114"/>
                  </a:lnTo>
                  <a:lnTo>
                    <a:pt x="1409" y="1147"/>
                  </a:lnTo>
                  <a:lnTo>
                    <a:pt x="1392" y="1147"/>
                  </a:lnTo>
                  <a:lnTo>
                    <a:pt x="1392" y="1114"/>
                  </a:lnTo>
                  <a:close/>
                  <a:moveTo>
                    <a:pt x="1426" y="1131"/>
                  </a:moveTo>
                  <a:lnTo>
                    <a:pt x="1434" y="1147"/>
                  </a:lnTo>
                  <a:lnTo>
                    <a:pt x="1409" y="1147"/>
                  </a:lnTo>
                  <a:lnTo>
                    <a:pt x="1409" y="1131"/>
                  </a:lnTo>
                  <a:lnTo>
                    <a:pt x="1426" y="1131"/>
                  </a:lnTo>
                  <a:close/>
                  <a:moveTo>
                    <a:pt x="1392" y="1139"/>
                  </a:moveTo>
                  <a:lnTo>
                    <a:pt x="1392" y="1139"/>
                  </a:lnTo>
                  <a:lnTo>
                    <a:pt x="1392" y="1139"/>
                  </a:lnTo>
                  <a:lnTo>
                    <a:pt x="1426" y="1131"/>
                  </a:lnTo>
                  <a:lnTo>
                    <a:pt x="1426" y="1131"/>
                  </a:lnTo>
                  <a:lnTo>
                    <a:pt x="1426" y="1131"/>
                  </a:lnTo>
                  <a:lnTo>
                    <a:pt x="1392" y="1139"/>
                  </a:lnTo>
                  <a:close/>
                  <a:moveTo>
                    <a:pt x="1426" y="1131"/>
                  </a:moveTo>
                  <a:lnTo>
                    <a:pt x="1426" y="1131"/>
                  </a:lnTo>
                  <a:lnTo>
                    <a:pt x="1409" y="1131"/>
                  </a:lnTo>
                  <a:lnTo>
                    <a:pt x="1426" y="1131"/>
                  </a:lnTo>
                  <a:close/>
                  <a:moveTo>
                    <a:pt x="1392" y="1139"/>
                  </a:moveTo>
                  <a:lnTo>
                    <a:pt x="1392" y="1122"/>
                  </a:lnTo>
                  <a:lnTo>
                    <a:pt x="1375" y="1097"/>
                  </a:lnTo>
                  <a:lnTo>
                    <a:pt x="1409" y="1080"/>
                  </a:lnTo>
                  <a:lnTo>
                    <a:pt x="1417" y="1105"/>
                  </a:lnTo>
                  <a:lnTo>
                    <a:pt x="1426" y="1131"/>
                  </a:lnTo>
                  <a:lnTo>
                    <a:pt x="1392" y="1139"/>
                  </a:lnTo>
                  <a:close/>
                  <a:moveTo>
                    <a:pt x="1375" y="1097"/>
                  </a:moveTo>
                  <a:lnTo>
                    <a:pt x="1367" y="1063"/>
                  </a:lnTo>
                  <a:lnTo>
                    <a:pt x="1358" y="1046"/>
                  </a:lnTo>
                  <a:lnTo>
                    <a:pt x="1392" y="1046"/>
                  </a:lnTo>
                  <a:lnTo>
                    <a:pt x="1400" y="1055"/>
                  </a:lnTo>
                  <a:lnTo>
                    <a:pt x="1409" y="1080"/>
                  </a:lnTo>
                  <a:lnTo>
                    <a:pt x="1375" y="1097"/>
                  </a:lnTo>
                  <a:close/>
                  <a:moveTo>
                    <a:pt x="1358" y="1046"/>
                  </a:moveTo>
                  <a:lnTo>
                    <a:pt x="1367" y="1004"/>
                  </a:lnTo>
                  <a:lnTo>
                    <a:pt x="1384" y="970"/>
                  </a:lnTo>
                  <a:lnTo>
                    <a:pt x="1400" y="945"/>
                  </a:lnTo>
                  <a:lnTo>
                    <a:pt x="1426" y="920"/>
                  </a:lnTo>
                  <a:lnTo>
                    <a:pt x="1451" y="945"/>
                  </a:lnTo>
                  <a:lnTo>
                    <a:pt x="1434" y="962"/>
                  </a:lnTo>
                  <a:lnTo>
                    <a:pt x="1409" y="987"/>
                  </a:lnTo>
                  <a:lnTo>
                    <a:pt x="1400" y="1012"/>
                  </a:lnTo>
                  <a:lnTo>
                    <a:pt x="1392" y="1046"/>
                  </a:lnTo>
                  <a:lnTo>
                    <a:pt x="1358" y="1046"/>
                  </a:lnTo>
                  <a:close/>
                  <a:moveTo>
                    <a:pt x="1426" y="920"/>
                  </a:moveTo>
                  <a:lnTo>
                    <a:pt x="1426" y="920"/>
                  </a:lnTo>
                  <a:lnTo>
                    <a:pt x="1434" y="911"/>
                  </a:lnTo>
                  <a:lnTo>
                    <a:pt x="1459" y="937"/>
                  </a:lnTo>
                  <a:lnTo>
                    <a:pt x="1459" y="937"/>
                  </a:lnTo>
                  <a:lnTo>
                    <a:pt x="1451" y="945"/>
                  </a:lnTo>
                  <a:lnTo>
                    <a:pt x="1426" y="920"/>
                  </a:lnTo>
                  <a:close/>
                  <a:moveTo>
                    <a:pt x="1434" y="911"/>
                  </a:moveTo>
                  <a:lnTo>
                    <a:pt x="1434" y="911"/>
                  </a:lnTo>
                  <a:lnTo>
                    <a:pt x="1459" y="937"/>
                  </a:lnTo>
                  <a:lnTo>
                    <a:pt x="1459" y="937"/>
                  </a:lnTo>
                  <a:lnTo>
                    <a:pt x="1434" y="911"/>
                  </a:lnTo>
                  <a:close/>
                  <a:moveTo>
                    <a:pt x="1434" y="911"/>
                  </a:moveTo>
                  <a:lnTo>
                    <a:pt x="1434" y="911"/>
                  </a:lnTo>
                  <a:lnTo>
                    <a:pt x="1451" y="920"/>
                  </a:lnTo>
                  <a:lnTo>
                    <a:pt x="1434" y="911"/>
                  </a:lnTo>
                  <a:close/>
                  <a:moveTo>
                    <a:pt x="1434" y="911"/>
                  </a:moveTo>
                  <a:lnTo>
                    <a:pt x="1451" y="903"/>
                  </a:lnTo>
                  <a:lnTo>
                    <a:pt x="1476" y="894"/>
                  </a:lnTo>
                  <a:lnTo>
                    <a:pt x="1502" y="894"/>
                  </a:lnTo>
                  <a:lnTo>
                    <a:pt x="1527" y="903"/>
                  </a:lnTo>
                  <a:lnTo>
                    <a:pt x="1510" y="937"/>
                  </a:lnTo>
                  <a:lnTo>
                    <a:pt x="1485" y="928"/>
                  </a:lnTo>
                  <a:lnTo>
                    <a:pt x="1459" y="937"/>
                  </a:lnTo>
                  <a:lnTo>
                    <a:pt x="1434" y="911"/>
                  </a:lnTo>
                  <a:close/>
                  <a:moveTo>
                    <a:pt x="1527" y="903"/>
                  </a:moveTo>
                  <a:lnTo>
                    <a:pt x="1569" y="920"/>
                  </a:lnTo>
                  <a:lnTo>
                    <a:pt x="1594" y="937"/>
                  </a:lnTo>
                  <a:lnTo>
                    <a:pt x="1569" y="962"/>
                  </a:lnTo>
                  <a:lnTo>
                    <a:pt x="1552" y="945"/>
                  </a:lnTo>
                  <a:lnTo>
                    <a:pt x="1510" y="937"/>
                  </a:lnTo>
                  <a:lnTo>
                    <a:pt x="1527" y="903"/>
                  </a:lnTo>
                  <a:close/>
                  <a:moveTo>
                    <a:pt x="1594" y="937"/>
                  </a:moveTo>
                  <a:lnTo>
                    <a:pt x="1594" y="937"/>
                  </a:lnTo>
                  <a:lnTo>
                    <a:pt x="1586" y="953"/>
                  </a:lnTo>
                  <a:lnTo>
                    <a:pt x="1594" y="937"/>
                  </a:lnTo>
                  <a:close/>
                  <a:moveTo>
                    <a:pt x="1594" y="937"/>
                  </a:moveTo>
                  <a:lnTo>
                    <a:pt x="1594" y="937"/>
                  </a:lnTo>
                  <a:lnTo>
                    <a:pt x="1569" y="962"/>
                  </a:lnTo>
                  <a:lnTo>
                    <a:pt x="1569" y="962"/>
                  </a:lnTo>
                  <a:lnTo>
                    <a:pt x="1594" y="937"/>
                  </a:lnTo>
                  <a:close/>
                  <a:moveTo>
                    <a:pt x="1594" y="937"/>
                  </a:moveTo>
                  <a:lnTo>
                    <a:pt x="1611" y="953"/>
                  </a:lnTo>
                  <a:lnTo>
                    <a:pt x="1628" y="962"/>
                  </a:lnTo>
                  <a:lnTo>
                    <a:pt x="1620" y="996"/>
                  </a:lnTo>
                  <a:lnTo>
                    <a:pt x="1594" y="987"/>
                  </a:lnTo>
                  <a:lnTo>
                    <a:pt x="1569" y="962"/>
                  </a:lnTo>
                  <a:lnTo>
                    <a:pt x="1594" y="937"/>
                  </a:lnTo>
                  <a:close/>
                  <a:moveTo>
                    <a:pt x="1628" y="962"/>
                  </a:moveTo>
                  <a:lnTo>
                    <a:pt x="1653" y="962"/>
                  </a:lnTo>
                  <a:lnTo>
                    <a:pt x="1679" y="962"/>
                  </a:lnTo>
                  <a:lnTo>
                    <a:pt x="1679" y="996"/>
                  </a:lnTo>
                  <a:lnTo>
                    <a:pt x="1653" y="996"/>
                  </a:lnTo>
                  <a:lnTo>
                    <a:pt x="1620" y="996"/>
                  </a:lnTo>
                  <a:lnTo>
                    <a:pt x="1628" y="962"/>
                  </a:lnTo>
                  <a:close/>
                  <a:moveTo>
                    <a:pt x="1679" y="962"/>
                  </a:moveTo>
                  <a:lnTo>
                    <a:pt x="1721" y="962"/>
                  </a:lnTo>
                  <a:lnTo>
                    <a:pt x="1738" y="979"/>
                  </a:lnTo>
                  <a:lnTo>
                    <a:pt x="1755" y="996"/>
                  </a:lnTo>
                  <a:lnTo>
                    <a:pt x="1771" y="1029"/>
                  </a:lnTo>
                  <a:lnTo>
                    <a:pt x="1746" y="1046"/>
                  </a:lnTo>
                  <a:lnTo>
                    <a:pt x="1729" y="1021"/>
                  </a:lnTo>
                  <a:lnTo>
                    <a:pt x="1721" y="1012"/>
                  </a:lnTo>
                  <a:lnTo>
                    <a:pt x="1704" y="996"/>
                  </a:lnTo>
                  <a:lnTo>
                    <a:pt x="1679" y="996"/>
                  </a:lnTo>
                  <a:lnTo>
                    <a:pt x="1679" y="962"/>
                  </a:lnTo>
                  <a:close/>
                  <a:moveTo>
                    <a:pt x="1771" y="1029"/>
                  </a:moveTo>
                  <a:lnTo>
                    <a:pt x="1771" y="1029"/>
                  </a:lnTo>
                  <a:lnTo>
                    <a:pt x="1746" y="1046"/>
                  </a:lnTo>
                  <a:lnTo>
                    <a:pt x="1746" y="1046"/>
                  </a:lnTo>
                  <a:lnTo>
                    <a:pt x="1771" y="1029"/>
                  </a:lnTo>
                  <a:close/>
                  <a:moveTo>
                    <a:pt x="1771" y="1029"/>
                  </a:moveTo>
                  <a:lnTo>
                    <a:pt x="1771" y="1029"/>
                  </a:lnTo>
                  <a:lnTo>
                    <a:pt x="1755" y="1038"/>
                  </a:lnTo>
                  <a:lnTo>
                    <a:pt x="1771" y="1029"/>
                  </a:lnTo>
                  <a:close/>
                  <a:moveTo>
                    <a:pt x="1771" y="1029"/>
                  </a:moveTo>
                  <a:lnTo>
                    <a:pt x="1780" y="1038"/>
                  </a:lnTo>
                  <a:lnTo>
                    <a:pt x="1780" y="1055"/>
                  </a:lnTo>
                  <a:lnTo>
                    <a:pt x="1746" y="1063"/>
                  </a:lnTo>
                  <a:lnTo>
                    <a:pt x="1746" y="1055"/>
                  </a:lnTo>
                  <a:lnTo>
                    <a:pt x="1746" y="1046"/>
                  </a:lnTo>
                  <a:lnTo>
                    <a:pt x="1771" y="1029"/>
                  </a:lnTo>
                  <a:close/>
                  <a:moveTo>
                    <a:pt x="1746" y="1063"/>
                  </a:moveTo>
                  <a:lnTo>
                    <a:pt x="1746" y="1063"/>
                  </a:lnTo>
                  <a:lnTo>
                    <a:pt x="1763" y="1055"/>
                  </a:lnTo>
                  <a:lnTo>
                    <a:pt x="1746" y="1063"/>
                  </a:lnTo>
                  <a:close/>
                  <a:moveTo>
                    <a:pt x="1780" y="1055"/>
                  </a:moveTo>
                  <a:lnTo>
                    <a:pt x="1788" y="1063"/>
                  </a:lnTo>
                  <a:lnTo>
                    <a:pt x="1797" y="1072"/>
                  </a:lnTo>
                  <a:lnTo>
                    <a:pt x="1797" y="1105"/>
                  </a:lnTo>
                  <a:lnTo>
                    <a:pt x="1780" y="1105"/>
                  </a:lnTo>
                  <a:lnTo>
                    <a:pt x="1763" y="1097"/>
                  </a:lnTo>
                  <a:lnTo>
                    <a:pt x="1755" y="1080"/>
                  </a:lnTo>
                  <a:lnTo>
                    <a:pt x="1746" y="1063"/>
                  </a:lnTo>
                  <a:lnTo>
                    <a:pt x="1780" y="1055"/>
                  </a:lnTo>
                  <a:close/>
                  <a:moveTo>
                    <a:pt x="1797" y="1072"/>
                  </a:moveTo>
                  <a:lnTo>
                    <a:pt x="1822" y="1072"/>
                  </a:lnTo>
                  <a:lnTo>
                    <a:pt x="1847" y="1080"/>
                  </a:lnTo>
                  <a:lnTo>
                    <a:pt x="1864" y="1080"/>
                  </a:lnTo>
                  <a:lnTo>
                    <a:pt x="1881" y="1088"/>
                  </a:lnTo>
                  <a:lnTo>
                    <a:pt x="1890" y="1097"/>
                  </a:lnTo>
                  <a:lnTo>
                    <a:pt x="1890" y="1105"/>
                  </a:lnTo>
                  <a:lnTo>
                    <a:pt x="1856" y="1105"/>
                  </a:lnTo>
                  <a:lnTo>
                    <a:pt x="1830" y="1105"/>
                  </a:lnTo>
                  <a:lnTo>
                    <a:pt x="1797" y="1105"/>
                  </a:lnTo>
                  <a:lnTo>
                    <a:pt x="1797" y="1072"/>
                  </a:lnTo>
                  <a:close/>
                  <a:moveTo>
                    <a:pt x="1864" y="1122"/>
                  </a:moveTo>
                  <a:lnTo>
                    <a:pt x="1856" y="1122"/>
                  </a:lnTo>
                  <a:lnTo>
                    <a:pt x="1856" y="1105"/>
                  </a:lnTo>
                  <a:lnTo>
                    <a:pt x="1873" y="1105"/>
                  </a:lnTo>
                  <a:lnTo>
                    <a:pt x="1864" y="1122"/>
                  </a:lnTo>
                  <a:close/>
                  <a:moveTo>
                    <a:pt x="1873" y="1088"/>
                  </a:moveTo>
                  <a:lnTo>
                    <a:pt x="1898" y="1097"/>
                  </a:lnTo>
                  <a:lnTo>
                    <a:pt x="1906" y="1097"/>
                  </a:lnTo>
                  <a:lnTo>
                    <a:pt x="1898" y="1131"/>
                  </a:lnTo>
                  <a:lnTo>
                    <a:pt x="1881" y="1131"/>
                  </a:lnTo>
                  <a:lnTo>
                    <a:pt x="1864" y="1122"/>
                  </a:lnTo>
                  <a:lnTo>
                    <a:pt x="1873" y="1088"/>
                  </a:lnTo>
                  <a:close/>
                  <a:moveTo>
                    <a:pt x="1906" y="1097"/>
                  </a:moveTo>
                  <a:lnTo>
                    <a:pt x="1965" y="1114"/>
                  </a:lnTo>
                  <a:lnTo>
                    <a:pt x="2033" y="1122"/>
                  </a:lnTo>
                  <a:lnTo>
                    <a:pt x="2033" y="1156"/>
                  </a:lnTo>
                  <a:lnTo>
                    <a:pt x="1957" y="1147"/>
                  </a:lnTo>
                  <a:lnTo>
                    <a:pt x="1898" y="1131"/>
                  </a:lnTo>
                  <a:lnTo>
                    <a:pt x="1906" y="1097"/>
                  </a:lnTo>
                  <a:close/>
                  <a:moveTo>
                    <a:pt x="2033" y="1122"/>
                  </a:moveTo>
                  <a:lnTo>
                    <a:pt x="2050" y="1114"/>
                  </a:lnTo>
                  <a:lnTo>
                    <a:pt x="2067" y="1097"/>
                  </a:lnTo>
                  <a:lnTo>
                    <a:pt x="2083" y="1072"/>
                  </a:lnTo>
                  <a:lnTo>
                    <a:pt x="2100" y="1055"/>
                  </a:lnTo>
                  <a:lnTo>
                    <a:pt x="2126" y="1063"/>
                  </a:lnTo>
                  <a:lnTo>
                    <a:pt x="2109" y="1097"/>
                  </a:lnTo>
                  <a:lnTo>
                    <a:pt x="2092" y="1122"/>
                  </a:lnTo>
                  <a:lnTo>
                    <a:pt x="2067" y="1147"/>
                  </a:lnTo>
                  <a:lnTo>
                    <a:pt x="2033" y="1156"/>
                  </a:lnTo>
                  <a:lnTo>
                    <a:pt x="2033" y="1122"/>
                  </a:lnTo>
                  <a:close/>
                  <a:moveTo>
                    <a:pt x="2100" y="1055"/>
                  </a:moveTo>
                  <a:lnTo>
                    <a:pt x="2126" y="1004"/>
                  </a:lnTo>
                  <a:lnTo>
                    <a:pt x="2159" y="970"/>
                  </a:lnTo>
                  <a:lnTo>
                    <a:pt x="2176" y="962"/>
                  </a:lnTo>
                  <a:lnTo>
                    <a:pt x="2210" y="962"/>
                  </a:lnTo>
                  <a:lnTo>
                    <a:pt x="2244" y="962"/>
                  </a:lnTo>
                  <a:lnTo>
                    <a:pt x="2286" y="979"/>
                  </a:lnTo>
                  <a:lnTo>
                    <a:pt x="2269" y="1012"/>
                  </a:lnTo>
                  <a:lnTo>
                    <a:pt x="2235" y="1004"/>
                  </a:lnTo>
                  <a:lnTo>
                    <a:pt x="2210" y="996"/>
                  </a:lnTo>
                  <a:lnTo>
                    <a:pt x="2193" y="996"/>
                  </a:lnTo>
                  <a:lnTo>
                    <a:pt x="2176" y="1004"/>
                  </a:lnTo>
                  <a:lnTo>
                    <a:pt x="2151" y="1029"/>
                  </a:lnTo>
                  <a:lnTo>
                    <a:pt x="2126" y="1063"/>
                  </a:lnTo>
                  <a:lnTo>
                    <a:pt x="2100" y="1055"/>
                  </a:lnTo>
                  <a:close/>
                  <a:moveTo>
                    <a:pt x="2286" y="979"/>
                  </a:moveTo>
                  <a:lnTo>
                    <a:pt x="2286" y="979"/>
                  </a:lnTo>
                  <a:lnTo>
                    <a:pt x="2269" y="1012"/>
                  </a:lnTo>
                  <a:lnTo>
                    <a:pt x="2269" y="1012"/>
                  </a:lnTo>
                  <a:lnTo>
                    <a:pt x="2286" y="979"/>
                  </a:lnTo>
                  <a:close/>
                  <a:moveTo>
                    <a:pt x="2269" y="1012"/>
                  </a:moveTo>
                  <a:lnTo>
                    <a:pt x="2269" y="1012"/>
                  </a:lnTo>
                  <a:lnTo>
                    <a:pt x="2277" y="996"/>
                  </a:lnTo>
                  <a:lnTo>
                    <a:pt x="2269" y="1012"/>
                  </a:lnTo>
                  <a:close/>
                  <a:moveTo>
                    <a:pt x="2286" y="979"/>
                  </a:moveTo>
                  <a:lnTo>
                    <a:pt x="2328" y="1012"/>
                  </a:lnTo>
                  <a:lnTo>
                    <a:pt x="2362" y="1055"/>
                  </a:lnTo>
                  <a:lnTo>
                    <a:pt x="2396" y="1105"/>
                  </a:lnTo>
                  <a:lnTo>
                    <a:pt x="2421" y="1156"/>
                  </a:lnTo>
                  <a:lnTo>
                    <a:pt x="2396" y="1173"/>
                  </a:lnTo>
                  <a:lnTo>
                    <a:pt x="2362" y="1122"/>
                  </a:lnTo>
                  <a:lnTo>
                    <a:pt x="2336" y="1080"/>
                  </a:lnTo>
                  <a:lnTo>
                    <a:pt x="2303" y="1038"/>
                  </a:lnTo>
                  <a:lnTo>
                    <a:pt x="2269" y="1012"/>
                  </a:lnTo>
                  <a:lnTo>
                    <a:pt x="2286" y="979"/>
                  </a:lnTo>
                  <a:close/>
                  <a:moveTo>
                    <a:pt x="2421" y="1156"/>
                  </a:moveTo>
                  <a:lnTo>
                    <a:pt x="2421" y="1156"/>
                  </a:lnTo>
                  <a:lnTo>
                    <a:pt x="2412" y="1164"/>
                  </a:lnTo>
                  <a:lnTo>
                    <a:pt x="2421" y="1156"/>
                  </a:lnTo>
                  <a:close/>
                  <a:moveTo>
                    <a:pt x="2421" y="1156"/>
                  </a:moveTo>
                  <a:lnTo>
                    <a:pt x="2463" y="1223"/>
                  </a:lnTo>
                  <a:lnTo>
                    <a:pt x="2514" y="1274"/>
                  </a:lnTo>
                  <a:lnTo>
                    <a:pt x="2539" y="1299"/>
                  </a:lnTo>
                  <a:lnTo>
                    <a:pt x="2573" y="1308"/>
                  </a:lnTo>
                  <a:lnTo>
                    <a:pt x="2606" y="1308"/>
                  </a:lnTo>
                  <a:lnTo>
                    <a:pt x="2640" y="1291"/>
                  </a:lnTo>
                  <a:lnTo>
                    <a:pt x="2657" y="1325"/>
                  </a:lnTo>
                  <a:lnTo>
                    <a:pt x="2606" y="1341"/>
                  </a:lnTo>
                  <a:lnTo>
                    <a:pt x="2564" y="1341"/>
                  </a:lnTo>
                  <a:lnTo>
                    <a:pt x="2530" y="1333"/>
                  </a:lnTo>
                  <a:lnTo>
                    <a:pt x="2497" y="1316"/>
                  </a:lnTo>
                  <a:lnTo>
                    <a:pt x="2446" y="1249"/>
                  </a:lnTo>
                  <a:lnTo>
                    <a:pt x="2396" y="1173"/>
                  </a:lnTo>
                  <a:lnTo>
                    <a:pt x="2421" y="1156"/>
                  </a:lnTo>
                  <a:close/>
                  <a:moveTo>
                    <a:pt x="2640" y="1291"/>
                  </a:moveTo>
                  <a:lnTo>
                    <a:pt x="2640" y="1291"/>
                  </a:lnTo>
                  <a:lnTo>
                    <a:pt x="2649" y="1308"/>
                  </a:lnTo>
                  <a:lnTo>
                    <a:pt x="2640" y="1291"/>
                  </a:lnTo>
                  <a:close/>
                  <a:moveTo>
                    <a:pt x="2640" y="1291"/>
                  </a:moveTo>
                  <a:lnTo>
                    <a:pt x="2699" y="1266"/>
                  </a:lnTo>
                  <a:lnTo>
                    <a:pt x="2750" y="1257"/>
                  </a:lnTo>
                  <a:lnTo>
                    <a:pt x="2792" y="1257"/>
                  </a:lnTo>
                  <a:lnTo>
                    <a:pt x="2834" y="1257"/>
                  </a:lnTo>
                  <a:lnTo>
                    <a:pt x="2826" y="1299"/>
                  </a:lnTo>
                  <a:lnTo>
                    <a:pt x="2792" y="1291"/>
                  </a:lnTo>
                  <a:lnTo>
                    <a:pt x="2750" y="1291"/>
                  </a:lnTo>
                  <a:lnTo>
                    <a:pt x="2708" y="1299"/>
                  </a:lnTo>
                  <a:lnTo>
                    <a:pt x="2657" y="1325"/>
                  </a:lnTo>
                  <a:lnTo>
                    <a:pt x="2640" y="1291"/>
                  </a:lnTo>
                  <a:close/>
                  <a:moveTo>
                    <a:pt x="2834" y="1257"/>
                  </a:moveTo>
                  <a:lnTo>
                    <a:pt x="2868" y="1274"/>
                  </a:lnTo>
                  <a:lnTo>
                    <a:pt x="2893" y="1291"/>
                  </a:lnTo>
                  <a:lnTo>
                    <a:pt x="2868" y="1316"/>
                  </a:lnTo>
                  <a:lnTo>
                    <a:pt x="2851" y="1308"/>
                  </a:lnTo>
                  <a:lnTo>
                    <a:pt x="2826" y="1299"/>
                  </a:lnTo>
                  <a:lnTo>
                    <a:pt x="2834" y="1257"/>
                  </a:lnTo>
                  <a:close/>
                  <a:moveTo>
                    <a:pt x="2893" y="1291"/>
                  </a:moveTo>
                  <a:lnTo>
                    <a:pt x="2910" y="1316"/>
                  </a:lnTo>
                  <a:lnTo>
                    <a:pt x="2910" y="1350"/>
                  </a:lnTo>
                  <a:lnTo>
                    <a:pt x="2876" y="1350"/>
                  </a:lnTo>
                  <a:lnTo>
                    <a:pt x="2876" y="1333"/>
                  </a:lnTo>
                  <a:lnTo>
                    <a:pt x="2868" y="1316"/>
                  </a:lnTo>
                  <a:lnTo>
                    <a:pt x="2893" y="1291"/>
                  </a:lnTo>
                  <a:close/>
                  <a:moveTo>
                    <a:pt x="2910" y="1350"/>
                  </a:moveTo>
                  <a:lnTo>
                    <a:pt x="2910" y="1384"/>
                  </a:lnTo>
                  <a:lnTo>
                    <a:pt x="2893" y="1409"/>
                  </a:lnTo>
                  <a:lnTo>
                    <a:pt x="2876" y="1443"/>
                  </a:lnTo>
                  <a:lnTo>
                    <a:pt x="2842" y="1476"/>
                  </a:lnTo>
                  <a:lnTo>
                    <a:pt x="2817" y="1451"/>
                  </a:lnTo>
                  <a:lnTo>
                    <a:pt x="2842" y="1417"/>
                  </a:lnTo>
                  <a:lnTo>
                    <a:pt x="2868" y="1392"/>
                  </a:lnTo>
                  <a:lnTo>
                    <a:pt x="2876" y="1375"/>
                  </a:lnTo>
                  <a:lnTo>
                    <a:pt x="2876" y="1350"/>
                  </a:lnTo>
                  <a:lnTo>
                    <a:pt x="2910" y="1350"/>
                  </a:lnTo>
                  <a:close/>
                  <a:moveTo>
                    <a:pt x="2817" y="1460"/>
                  </a:moveTo>
                  <a:lnTo>
                    <a:pt x="2817" y="1451"/>
                  </a:lnTo>
                  <a:lnTo>
                    <a:pt x="2834" y="1460"/>
                  </a:lnTo>
                  <a:lnTo>
                    <a:pt x="2817" y="1460"/>
                  </a:lnTo>
                  <a:close/>
                  <a:moveTo>
                    <a:pt x="2851" y="1468"/>
                  </a:moveTo>
                  <a:lnTo>
                    <a:pt x="2851" y="1468"/>
                  </a:lnTo>
                  <a:lnTo>
                    <a:pt x="2817" y="1460"/>
                  </a:lnTo>
                  <a:lnTo>
                    <a:pt x="2817" y="1460"/>
                  </a:lnTo>
                  <a:lnTo>
                    <a:pt x="2851" y="1468"/>
                  </a:lnTo>
                  <a:close/>
                  <a:moveTo>
                    <a:pt x="2851" y="1468"/>
                  </a:moveTo>
                  <a:lnTo>
                    <a:pt x="2851" y="1468"/>
                  </a:lnTo>
                  <a:lnTo>
                    <a:pt x="2834" y="1460"/>
                  </a:lnTo>
                  <a:lnTo>
                    <a:pt x="2851" y="1468"/>
                  </a:lnTo>
                  <a:close/>
                  <a:moveTo>
                    <a:pt x="2851" y="1468"/>
                  </a:moveTo>
                  <a:lnTo>
                    <a:pt x="2851" y="1468"/>
                  </a:lnTo>
                  <a:lnTo>
                    <a:pt x="2851" y="1476"/>
                  </a:lnTo>
                  <a:lnTo>
                    <a:pt x="2817" y="1468"/>
                  </a:lnTo>
                  <a:lnTo>
                    <a:pt x="2817" y="1468"/>
                  </a:lnTo>
                  <a:lnTo>
                    <a:pt x="2817" y="1460"/>
                  </a:lnTo>
                  <a:lnTo>
                    <a:pt x="2851" y="1468"/>
                  </a:lnTo>
                  <a:close/>
                  <a:moveTo>
                    <a:pt x="2851" y="1476"/>
                  </a:moveTo>
                  <a:lnTo>
                    <a:pt x="2842" y="1485"/>
                  </a:lnTo>
                  <a:lnTo>
                    <a:pt x="2842" y="1493"/>
                  </a:lnTo>
                  <a:lnTo>
                    <a:pt x="2809" y="1493"/>
                  </a:lnTo>
                  <a:lnTo>
                    <a:pt x="2809" y="1485"/>
                  </a:lnTo>
                  <a:lnTo>
                    <a:pt x="2817" y="1468"/>
                  </a:lnTo>
                  <a:lnTo>
                    <a:pt x="2851" y="1476"/>
                  </a:lnTo>
                  <a:close/>
                  <a:moveTo>
                    <a:pt x="2842" y="1493"/>
                  </a:moveTo>
                  <a:lnTo>
                    <a:pt x="2851" y="1502"/>
                  </a:lnTo>
                  <a:lnTo>
                    <a:pt x="2859" y="1502"/>
                  </a:lnTo>
                  <a:lnTo>
                    <a:pt x="2859" y="1536"/>
                  </a:lnTo>
                  <a:lnTo>
                    <a:pt x="2834" y="1536"/>
                  </a:lnTo>
                  <a:lnTo>
                    <a:pt x="2817" y="1527"/>
                  </a:lnTo>
                  <a:lnTo>
                    <a:pt x="2809" y="1510"/>
                  </a:lnTo>
                  <a:lnTo>
                    <a:pt x="2809" y="1493"/>
                  </a:lnTo>
                  <a:lnTo>
                    <a:pt x="2842" y="1493"/>
                  </a:lnTo>
                  <a:close/>
                  <a:moveTo>
                    <a:pt x="2859" y="1502"/>
                  </a:moveTo>
                  <a:lnTo>
                    <a:pt x="2859" y="1502"/>
                  </a:lnTo>
                  <a:lnTo>
                    <a:pt x="2859" y="1536"/>
                  </a:lnTo>
                  <a:lnTo>
                    <a:pt x="2859" y="1536"/>
                  </a:lnTo>
                  <a:lnTo>
                    <a:pt x="2859" y="1502"/>
                  </a:lnTo>
                  <a:close/>
                  <a:moveTo>
                    <a:pt x="2859" y="1502"/>
                  </a:moveTo>
                  <a:lnTo>
                    <a:pt x="2859" y="1502"/>
                  </a:lnTo>
                  <a:lnTo>
                    <a:pt x="2859" y="1519"/>
                  </a:lnTo>
                  <a:lnTo>
                    <a:pt x="2859" y="1502"/>
                  </a:lnTo>
                  <a:close/>
                  <a:moveTo>
                    <a:pt x="2859" y="1502"/>
                  </a:moveTo>
                  <a:lnTo>
                    <a:pt x="2868" y="1502"/>
                  </a:lnTo>
                  <a:lnTo>
                    <a:pt x="2885" y="1502"/>
                  </a:lnTo>
                  <a:lnTo>
                    <a:pt x="2885" y="1536"/>
                  </a:lnTo>
                  <a:lnTo>
                    <a:pt x="2868" y="1536"/>
                  </a:lnTo>
                  <a:lnTo>
                    <a:pt x="2859" y="1536"/>
                  </a:lnTo>
                  <a:lnTo>
                    <a:pt x="2859" y="1502"/>
                  </a:lnTo>
                  <a:close/>
                  <a:moveTo>
                    <a:pt x="2885" y="1502"/>
                  </a:moveTo>
                  <a:lnTo>
                    <a:pt x="2902" y="1502"/>
                  </a:lnTo>
                  <a:lnTo>
                    <a:pt x="2910" y="1502"/>
                  </a:lnTo>
                  <a:lnTo>
                    <a:pt x="2918" y="1536"/>
                  </a:lnTo>
                  <a:lnTo>
                    <a:pt x="2910" y="1536"/>
                  </a:lnTo>
                  <a:lnTo>
                    <a:pt x="2885" y="1536"/>
                  </a:lnTo>
                  <a:lnTo>
                    <a:pt x="2885" y="1502"/>
                  </a:lnTo>
                  <a:close/>
                  <a:moveTo>
                    <a:pt x="2910" y="1502"/>
                  </a:moveTo>
                  <a:lnTo>
                    <a:pt x="2910" y="1502"/>
                  </a:lnTo>
                  <a:lnTo>
                    <a:pt x="2918" y="1519"/>
                  </a:lnTo>
                  <a:lnTo>
                    <a:pt x="2910" y="1502"/>
                  </a:lnTo>
                  <a:close/>
                  <a:moveTo>
                    <a:pt x="2910" y="1502"/>
                  </a:moveTo>
                  <a:lnTo>
                    <a:pt x="2910" y="1502"/>
                  </a:lnTo>
                  <a:lnTo>
                    <a:pt x="2918" y="1536"/>
                  </a:lnTo>
                  <a:lnTo>
                    <a:pt x="2918" y="1536"/>
                  </a:lnTo>
                  <a:lnTo>
                    <a:pt x="2910" y="1502"/>
                  </a:lnTo>
                  <a:close/>
                  <a:moveTo>
                    <a:pt x="2918" y="1536"/>
                  </a:moveTo>
                  <a:lnTo>
                    <a:pt x="2918" y="1536"/>
                  </a:lnTo>
                  <a:lnTo>
                    <a:pt x="2918" y="1519"/>
                  </a:lnTo>
                  <a:lnTo>
                    <a:pt x="2918" y="1536"/>
                  </a:lnTo>
                  <a:close/>
                  <a:moveTo>
                    <a:pt x="2910" y="1502"/>
                  </a:moveTo>
                  <a:lnTo>
                    <a:pt x="2910" y="1502"/>
                  </a:lnTo>
                  <a:lnTo>
                    <a:pt x="2910" y="1502"/>
                  </a:lnTo>
                  <a:lnTo>
                    <a:pt x="2935" y="1527"/>
                  </a:lnTo>
                  <a:lnTo>
                    <a:pt x="2927" y="1536"/>
                  </a:lnTo>
                  <a:lnTo>
                    <a:pt x="2918" y="1536"/>
                  </a:lnTo>
                  <a:lnTo>
                    <a:pt x="2910" y="1502"/>
                  </a:lnTo>
                  <a:close/>
                  <a:moveTo>
                    <a:pt x="2910" y="1502"/>
                  </a:moveTo>
                  <a:lnTo>
                    <a:pt x="2918" y="1493"/>
                  </a:lnTo>
                  <a:lnTo>
                    <a:pt x="2927" y="1493"/>
                  </a:lnTo>
                  <a:lnTo>
                    <a:pt x="2944" y="1519"/>
                  </a:lnTo>
                  <a:lnTo>
                    <a:pt x="2935" y="1527"/>
                  </a:lnTo>
                  <a:lnTo>
                    <a:pt x="2935" y="1527"/>
                  </a:lnTo>
                  <a:lnTo>
                    <a:pt x="2910" y="1502"/>
                  </a:lnTo>
                  <a:close/>
                  <a:moveTo>
                    <a:pt x="2927" y="1493"/>
                  </a:moveTo>
                  <a:lnTo>
                    <a:pt x="2961" y="1468"/>
                  </a:lnTo>
                  <a:lnTo>
                    <a:pt x="2986" y="1443"/>
                  </a:lnTo>
                  <a:lnTo>
                    <a:pt x="3011" y="1468"/>
                  </a:lnTo>
                  <a:lnTo>
                    <a:pt x="2977" y="1493"/>
                  </a:lnTo>
                  <a:lnTo>
                    <a:pt x="2944" y="1519"/>
                  </a:lnTo>
                  <a:lnTo>
                    <a:pt x="2927" y="1493"/>
                  </a:lnTo>
                  <a:close/>
                  <a:moveTo>
                    <a:pt x="2986" y="1443"/>
                  </a:moveTo>
                  <a:lnTo>
                    <a:pt x="2986" y="1443"/>
                  </a:lnTo>
                  <a:lnTo>
                    <a:pt x="3011" y="1468"/>
                  </a:lnTo>
                  <a:lnTo>
                    <a:pt x="3011" y="1468"/>
                  </a:lnTo>
                  <a:lnTo>
                    <a:pt x="2986" y="1443"/>
                  </a:lnTo>
                  <a:close/>
                  <a:moveTo>
                    <a:pt x="3011" y="1468"/>
                  </a:moveTo>
                  <a:lnTo>
                    <a:pt x="3011" y="1468"/>
                  </a:lnTo>
                  <a:lnTo>
                    <a:pt x="2994" y="1451"/>
                  </a:lnTo>
                  <a:lnTo>
                    <a:pt x="3011" y="1468"/>
                  </a:lnTo>
                  <a:close/>
                  <a:moveTo>
                    <a:pt x="2986" y="1443"/>
                  </a:moveTo>
                  <a:lnTo>
                    <a:pt x="2986" y="1434"/>
                  </a:lnTo>
                  <a:lnTo>
                    <a:pt x="2994" y="1426"/>
                  </a:lnTo>
                  <a:lnTo>
                    <a:pt x="3020" y="1451"/>
                  </a:lnTo>
                  <a:lnTo>
                    <a:pt x="3020" y="1460"/>
                  </a:lnTo>
                  <a:lnTo>
                    <a:pt x="3011" y="1468"/>
                  </a:lnTo>
                  <a:lnTo>
                    <a:pt x="2986" y="1443"/>
                  </a:lnTo>
                  <a:close/>
                  <a:moveTo>
                    <a:pt x="2994" y="1426"/>
                  </a:moveTo>
                  <a:lnTo>
                    <a:pt x="3020" y="1401"/>
                  </a:lnTo>
                  <a:lnTo>
                    <a:pt x="3053" y="1384"/>
                  </a:lnTo>
                  <a:lnTo>
                    <a:pt x="3062" y="1417"/>
                  </a:lnTo>
                  <a:lnTo>
                    <a:pt x="3036" y="1426"/>
                  </a:lnTo>
                  <a:lnTo>
                    <a:pt x="3020" y="1451"/>
                  </a:lnTo>
                  <a:lnTo>
                    <a:pt x="2994" y="1426"/>
                  </a:lnTo>
                  <a:close/>
                  <a:moveTo>
                    <a:pt x="3053" y="1384"/>
                  </a:moveTo>
                  <a:lnTo>
                    <a:pt x="3079" y="1367"/>
                  </a:lnTo>
                  <a:lnTo>
                    <a:pt x="3095" y="1358"/>
                  </a:lnTo>
                  <a:lnTo>
                    <a:pt x="3112" y="1392"/>
                  </a:lnTo>
                  <a:lnTo>
                    <a:pt x="3087" y="1401"/>
                  </a:lnTo>
                  <a:lnTo>
                    <a:pt x="3062" y="1417"/>
                  </a:lnTo>
                  <a:lnTo>
                    <a:pt x="3053" y="1384"/>
                  </a:lnTo>
                  <a:close/>
                  <a:moveTo>
                    <a:pt x="3095" y="1358"/>
                  </a:moveTo>
                  <a:lnTo>
                    <a:pt x="3129" y="1341"/>
                  </a:lnTo>
                  <a:lnTo>
                    <a:pt x="3155" y="1333"/>
                  </a:lnTo>
                  <a:lnTo>
                    <a:pt x="3188" y="1325"/>
                  </a:lnTo>
                  <a:lnTo>
                    <a:pt x="3230" y="1333"/>
                  </a:lnTo>
                  <a:lnTo>
                    <a:pt x="3214" y="1367"/>
                  </a:lnTo>
                  <a:lnTo>
                    <a:pt x="3188" y="1367"/>
                  </a:lnTo>
                  <a:lnTo>
                    <a:pt x="3163" y="1367"/>
                  </a:lnTo>
                  <a:lnTo>
                    <a:pt x="3138" y="1375"/>
                  </a:lnTo>
                  <a:lnTo>
                    <a:pt x="3112" y="1392"/>
                  </a:lnTo>
                  <a:lnTo>
                    <a:pt x="3095" y="1358"/>
                  </a:lnTo>
                  <a:close/>
                  <a:moveTo>
                    <a:pt x="3214" y="1367"/>
                  </a:moveTo>
                  <a:lnTo>
                    <a:pt x="3214" y="1367"/>
                  </a:lnTo>
                  <a:lnTo>
                    <a:pt x="3222" y="1350"/>
                  </a:lnTo>
                  <a:lnTo>
                    <a:pt x="3214" y="1367"/>
                  </a:lnTo>
                  <a:close/>
                  <a:moveTo>
                    <a:pt x="3230" y="1333"/>
                  </a:moveTo>
                  <a:lnTo>
                    <a:pt x="3230" y="1333"/>
                  </a:lnTo>
                  <a:lnTo>
                    <a:pt x="3230" y="1333"/>
                  </a:lnTo>
                  <a:lnTo>
                    <a:pt x="3214" y="1367"/>
                  </a:lnTo>
                  <a:lnTo>
                    <a:pt x="3214" y="1367"/>
                  </a:lnTo>
                  <a:lnTo>
                    <a:pt x="3214" y="1367"/>
                  </a:lnTo>
                  <a:lnTo>
                    <a:pt x="3230" y="1333"/>
                  </a:lnTo>
                  <a:close/>
                  <a:moveTo>
                    <a:pt x="3214" y="1367"/>
                  </a:moveTo>
                  <a:lnTo>
                    <a:pt x="3214" y="1367"/>
                  </a:lnTo>
                  <a:lnTo>
                    <a:pt x="3222" y="1350"/>
                  </a:lnTo>
                  <a:lnTo>
                    <a:pt x="3214" y="1367"/>
                  </a:lnTo>
                  <a:close/>
                  <a:moveTo>
                    <a:pt x="3230" y="1333"/>
                  </a:moveTo>
                  <a:lnTo>
                    <a:pt x="3247" y="1358"/>
                  </a:lnTo>
                  <a:lnTo>
                    <a:pt x="3256" y="1401"/>
                  </a:lnTo>
                  <a:lnTo>
                    <a:pt x="3256" y="1451"/>
                  </a:lnTo>
                  <a:lnTo>
                    <a:pt x="3256" y="1485"/>
                  </a:lnTo>
                  <a:lnTo>
                    <a:pt x="3222" y="1485"/>
                  </a:lnTo>
                  <a:lnTo>
                    <a:pt x="3222" y="1417"/>
                  </a:lnTo>
                  <a:lnTo>
                    <a:pt x="3214" y="1367"/>
                  </a:lnTo>
                  <a:lnTo>
                    <a:pt x="3230" y="1333"/>
                  </a:lnTo>
                  <a:close/>
                  <a:moveTo>
                    <a:pt x="3222" y="1485"/>
                  </a:moveTo>
                  <a:lnTo>
                    <a:pt x="3222" y="1485"/>
                  </a:lnTo>
                  <a:lnTo>
                    <a:pt x="3239" y="1485"/>
                  </a:lnTo>
                  <a:lnTo>
                    <a:pt x="3222" y="1485"/>
                  </a:lnTo>
                  <a:close/>
                  <a:moveTo>
                    <a:pt x="3256" y="1485"/>
                  </a:moveTo>
                  <a:lnTo>
                    <a:pt x="3256" y="1493"/>
                  </a:lnTo>
                  <a:lnTo>
                    <a:pt x="3256" y="1502"/>
                  </a:lnTo>
                  <a:lnTo>
                    <a:pt x="3222" y="1502"/>
                  </a:lnTo>
                  <a:lnTo>
                    <a:pt x="3222" y="1493"/>
                  </a:lnTo>
                  <a:lnTo>
                    <a:pt x="3222" y="1485"/>
                  </a:lnTo>
                  <a:lnTo>
                    <a:pt x="3256" y="1485"/>
                  </a:lnTo>
                  <a:close/>
                  <a:moveTo>
                    <a:pt x="3222" y="1502"/>
                  </a:moveTo>
                  <a:lnTo>
                    <a:pt x="3222" y="1502"/>
                  </a:lnTo>
                  <a:lnTo>
                    <a:pt x="3239" y="1502"/>
                  </a:lnTo>
                  <a:lnTo>
                    <a:pt x="3222" y="1502"/>
                  </a:lnTo>
                  <a:close/>
                  <a:moveTo>
                    <a:pt x="3256" y="1493"/>
                  </a:moveTo>
                  <a:lnTo>
                    <a:pt x="3273" y="1510"/>
                  </a:lnTo>
                  <a:lnTo>
                    <a:pt x="3298" y="1527"/>
                  </a:lnTo>
                  <a:lnTo>
                    <a:pt x="3273" y="1561"/>
                  </a:lnTo>
                  <a:lnTo>
                    <a:pt x="3247" y="1536"/>
                  </a:lnTo>
                  <a:lnTo>
                    <a:pt x="3222" y="1502"/>
                  </a:lnTo>
                  <a:lnTo>
                    <a:pt x="3256" y="1493"/>
                  </a:lnTo>
                  <a:close/>
                  <a:moveTo>
                    <a:pt x="3273" y="1561"/>
                  </a:moveTo>
                  <a:lnTo>
                    <a:pt x="3273" y="1561"/>
                  </a:lnTo>
                  <a:lnTo>
                    <a:pt x="3281" y="1544"/>
                  </a:lnTo>
                  <a:lnTo>
                    <a:pt x="3273" y="1561"/>
                  </a:lnTo>
                  <a:close/>
                  <a:moveTo>
                    <a:pt x="3298" y="1527"/>
                  </a:moveTo>
                  <a:lnTo>
                    <a:pt x="3323" y="1552"/>
                  </a:lnTo>
                  <a:lnTo>
                    <a:pt x="3340" y="1578"/>
                  </a:lnTo>
                  <a:lnTo>
                    <a:pt x="3315" y="1595"/>
                  </a:lnTo>
                  <a:lnTo>
                    <a:pt x="3298" y="1578"/>
                  </a:lnTo>
                  <a:lnTo>
                    <a:pt x="3273" y="1561"/>
                  </a:lnTo>
                  <a:lnTo>
                    <a:pt x="3298" y="1527"/>
                  </a:lnTo>
                  <a:close/>
                  <a:moveTo>
                    <a:pt x="3315" y="1595"/>
                  </a:moveTo>
                  <a:lnTo>
                    <a:pt x="3315" y="1595"/>
                  </a:lnTo>
                  <a:lnTo>
                    <a:pt x="3323" y="1586"/>
                  </a:lnTo>
                  <a:lnTo>
                    <a:pt x="3315" y="1595"/>
                  </a:lnTo>
                  <a:close/>
                  <a:moveTo>
                    <a:pt x="3340" y="1578"/>
                  </a:moveTo>
                  <a:lnTo>
                    <a:pt x="3357" y="1595"/>
                  </a:lnTo>
                  <a:lnTo>
                    <a:pt x="3365" y="1620"/>
                  </a:lnTo>
                  <a:lnTo>
                    <a:pt x="3332" y="1637"/>
                  </a:lnTo>
                  <a:lnTo>
                    <a:pt x="3323" y="1611"/>
                  </a:lnTo>
                  <a:lnTo>
                    <a:pt x="3315" y="1595"/>
                  </a:lnTo>
                  <a:lnTo>
                    <a:pt x="3340" y="1578"/>
                  </a:lnTo>
                  <a:close/>
                  <a:moveTo>
                    <a:pt x="3365" y="1620"/>
                  </a:moveTo>
                  <a:lnTo>
                    <a:pt x="3382" y="1645"/>
                  </a:lnTo>
                  <a:lnTo>
                    <a:pt x="3399" y="1662"/>
                  </a:lnTo>
                  <a:lnTo>
                    <a:pt x="3424" y="1670"/>
                  </a:lnTo>
                  <a:lnTo>
                    <a:pt x="3475" y="1679"/>
                  </a:lnTo>
                  <a:lnTo>
                    <a:pt x="3475" y="1713"/>
                  </a:lnTo>
                  <a:lnTo>
                    <a:pt x="3416" y="1704"/>
                  </a:lnTo>
                  <a:lnTo>
                    <a:pt x="3382" y="1687"/>
                  </a:lnTo>
                  <a:lnTo>
                    <a:pt x="3357" y="1670"/>
                  </a:lnTo>
                  <a:lnTo>
                    <a:pt x="3332" y="1637"/>
                  </a:lnTo>
                  <a:lnTo>
                    <a:pt x="3365" y="1620"/>
                  </a:lnTo>
                  <a:close/>
                  <a:moveTo>
                    <a:pt x="3475" y="1679"/>
                  </a:moveTo>
                  <a:lnTo>
                    <a:pt x="3475" y="1679"/>
                  </a:lnTo>
                  <a:lnTo>
                    <a:pt x="3475" y="1713"/>
                  </a:lnTo>
                  <a:lnTo>
                    <a:pt x="3475" y="1713"/>
                  </a:lnTo>
                  <a:lnTo>
                    <a:pt x="3475" y="1679"/>
                  </a:lnTo>
                  <a:close/>
                  <a:moveTo>
                    <a:pt x="3475" y="1679"/>
                  </a:moveTo>
                  <a:lnTo>
                    <a:pt x="3500" y="1679"/>
                  </a:lnTo>
                  <a:lnTo>
                    <a:pt x="3534" y="1687"/>
                  </a:lnTo>
                  <a:lnTo>
                    <a:pt x="3526" y="1721"/>
                  </a:lnTo>
                  <a:lnTo>
                    <a:pt x="3500" y="1713"/>
                  </a:lnTo>
                  <a:lnTo>
                    <a:pt x="3475" y="1713"/>
                  </a:lnTo>
                  <a:lnTo>
                    <a:pt x="3475" y="1679"/>
                  </a:lnTo>
                  <a:close/>
                  <a:moveTo>
                    <a:pt x="3534" y="1687"/>
                  </a:moveTo>
                  <a:lnTo>
                    <a:pt x="3542" y="1687"/>
                  </a:lnTo>
                  <a:lnTo>
                    <a:pt x="3542" y="1687"/>
                  </a:lnTo>
                  <a:lnTo>
                    <a:pt x="3534" y="1721"/>
                  </a:lnTo>
                  <a:lnTo>
                    <a:pt x="3534" y="1721"/>
                  </a:lnTo>
                  <a:lnTo>
                    <a:pt x="3526" y="1721"/>
                  </a:lnTo>
                  <a:lnTo>
                    <a:pt x="3534" y="1687"/>
                  </a:lnTo>
                  <a:close/>
                  <a:moveTo>
                    <a:pt x="3542" y="1687"/>
                  </a:moveTo>
                  <a:lnTo>
                    <a:pt x="3576" y="1696"/>
                  </a:lnTo>
                  <a:lnTo>
                    <a:pt x="3593" y="1713"/>
                  </a:lnTo>
                  <a:lnTo>
                    <a:pt x="3568" y="1738"/>
                  </a:lnTo>
                  <a:lnTo>
                    <a:pt x="3559" y="1730"/>
                  </a:lnTo>
                  <a:lnTo>
                    <a:pt x="3534" y="1721"/>
                  </a:lnTo>
                  <a:lnTo>
                    <a:pt x="3542" y="1687"/>
                  </a:lnTo>
                  <a:close/>
                  <a:moveTo>
                    <a:pt x="3568" y="1738"/>
                  </a:moveTo>
                  <a:lnTo>
                    <a:pt x="3568" y="1738"/>
                  </a:lnTo>
                  <a:lnTo>
                    <a:pt x="3585" y="1721"/>
                  </a:lnTo>
                  <a:lnTo>
                    <a:pt x="3568" y="1738"/>
                  </a:lnTo>
                  <a:close/>
                  <a:moveTo>
                    <a:pt x="3593" y="1713"/>
                  </a:moveTo>
                  <a:lnTo>
                    <a:pt x="3593" y="1713"/>
                  </a:lnTo>
                  <a:lnTo>
                    <a:pt x="3568" y="1738"/>
                  </a:lnTo>
                  <a:lnTo>
                    <a:pt x="3568" y="1738"/>
                  </a:lnTo>
                  <a:lnTo>
                    <a:pt x="3593" y="1713"/>
                  </a:lnTo>
                  <a:close/>
                  <a:moveTo>
                    <a:pt x="3593" y="1713"/>
                  </a:moveTo>
                  <a:lnTo>
                    <a:pt x="3593" y="1713"/>
                  </a:lnTo>
                  <a:lnTo>
                    <a:pt x="3585" y="1721"/>
                  </a:lnTo>
                  <a:lnTo>
                    <a:pt x="3593" y="1713"/>
                  </a:lnTo>
                  <a:close/>
                  <a:moveTo>
                    <a:pt x="3593" y="1713"/>
                  </a:moveTo>
                  <a:lnTo>
                    <a:pt x="3601" y="1721"/>
                  </a:lnTo>
                  <a:lnTo>
                    <a:pt x="3610" y="1738"/>
                  </a:lnTo>
                  <a:lnTo>
                    <a:pt x="3585" y="1755"/>
                  </a:lnTo>
                  <a:lnTo>
                    <a:pt x="3576" y="1746"/>
                  </a:lnTo>
                  <a:lnTo>
                    <a:pt x="3568" y="1738"/>
                  </a:lnTo>
                  <a:lnTo>
                    <a:pt x="3593" y="1713"/>
                  </a:lnTo>
                  <a:close/>
                  <a:moveTo>
                    <a:pt x="3610" y="1738"/>
                  </a:moveTo>
                  <a:lnTo>
                    <a:pt x="3627" y="1755"/>
                  </a:lnTo>
                  <a:lnTo>
                    <a:pt x="3635" y="1763"/>
                  </a:lnTo>
                  <a:lnTo>
                    <a:pt x="3618" y="1797"/>
                  </a:lnTo>
                  <a:lnTo>
                    <a:pt x="3601" y="1780"/>
                  </a:lnTo>
                  <a:lnTo>
                    <a:pt x="3585" y="1755"/>
                  </a:lnTo>
                  <a:lnTo>
                    <a:pt x="3610" y="1738"/>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492" name="Freeform 12"/>
            <p:cNvSpPr>
              <a:spLocks/>
            </p:cNvSpPr>
            <p:nvPr/>
          </p:nvSpPr>
          <p:spPr bwMode="auto">
            <a:xfrm>
              <a:off x="1046" y="928"/>
              <a:ext cx="3609" cy="1763"/>
            </a:xfrm>
            <a:custGeom>
              <a:avLst/>
              <a:gdLst>
                <a:gd name="T0" fmla="*/ 25 w 3609"/>
                <a:gd name="T1" fmla="*/ 8 h 1763"/>
                <a:gd name="T2" fmla="*/ 67 w 3609"/>
                <a:gd name="T3" fmla="*/ 25 h 1763"/>
                <a:gd name="T4" fmla="*/ 76 w 3609"/>
                <a:gd name="T5" fmla="*/ 93 h 1763"/>
                <a:gd name="T6" fmla="*/ 93 w 3609"/>
                <a:gd name="T7" fmla="*/ 194 h 1763"/>
                <a:gd name="T8" fmla="*/ 152 w 3609"/>
                <a:gd name="T9" fmla="*/ 236 h 1763"/>
                <a:gd name="T10" fmla="*/ 211 w 3609"/>
                <a:gd name="T11" fmla="*/ 202 h 1763"/>
                <a:gd name="T12" fmla="*/ 227 w 3609"/>
                <a:gd name="T13" fmla="*/ 245 h 1763"/>
                <a:gd name="T14" fmla="*/ 270 w 3609"/>
                <a:gd name="T15" fmla="*/ 295 h 1763"/>
                <a:gd name="T16" fmla="*/ 337 w 3609"/>
                <a:gd name="T17" fmla="*/ 329 h 1763"/>
                <a:gd name="T18" fmla="*/ 295 w 3609"/>
                <a:gd name="T19" fmla="*/ 456 h 1763"/>
                <a:gd name="T20" fmla="*/ 320 w 3609"/>
                <a:gd name="T21" fmla="*/ 531 h 1763"/>
                <a:gd name="T22" fmla="*/ 346 w 3609"/>
                <a:gd name="T23" fmla="*/ 607 h 1763"/>
                <a:gd name="T24" fmla="*/ 421 w 3609"/>
                <a:gd name="T25" fmla="*/ 751 h 1763"/>
                <a:gd name="T26" fmla="*/ 514 w 3609"/>
                <a:gd name="T27" fmla="*/ 869 h 1763"/>
                <a:gd name="T28" fmla="*/ 624 w 3609"/>
                <a:gd name="T29" fmla="*/ 894 h 1763"/>
                <a:gd name="T30" fmla="*/ 700 w 3609"/>
                <a:gd name="T31" fmla="*/ 920 h 1763"/>
                <a:gd name="T32" fmla="*/ 742 w 3609"/>
                <a:gd name="T33" fmla="*/ 936 h 1763"/>
                <a:gd name="T34" fmla="*/ 809 w 3609"/>
                <a:gd name="T35" fmla="*/ 869 h 1763"/>
                <a:gd name="T36" fmla="*/ 860 w 3609"/>
                <a:gd name="T37" fmla="*/ 835 h 1763"/>
                <a:gd name="T38" fmla="*/ 902 w 3609"/>
                <a:gd name="T39" fmla="*/ 801 h 1763"/>
                <a:gd name="T40" fmla="*/ 877 w 3609"/>
                <a:gd name="T41" fmla="*/ 709 h 1763"/>
                <a:gd name="T42" fmla="*/ 860 w 3609"/>
                <a:gd name="T43" fmla="*/ 658 h 1763"/>
                <a:gd name="T44" fmla="*/ 860 w 3609"/>
                <a:gd name="T45" fmla="*/ 650 h 1763"/>
                <a:gd name="T46" fmla="*/ 860 w 3609"/>
                <a:gd name="T47" fmla="*/ 624 h 1763"/>
                <a:gd name="T48" fmla="*/ 868 w 3609"/>
                <a:gd name="T49" fmla="*/ 599 h 1763"/>
                <a:gd name="T50" fmla="*/ 885 w 3609"/>
                <a:gd name="T51" fmla="*/ 591 h 1763"/>
                <a:gd name="T52" fmla="*/ 885 w 3609"/>
                <a:gd name="T53" fmla="*/ 574 h 1763"/>
                <a:gd name="T54" fmla="*/ 927 w 3609"/>
                <a:gd name="T55" fmla="*/ 582 h 1763"/>
                <a:gd name="T56" fmla="*/ 1020 w 3609"/>
                <a:gd name="T57" fmla="*/ 607 h 1763"/>
                <a:gd name="T58" fmla="*/ 1121 w 3609"/>
                <a:gd name="T59" fmla="*/ 624 h 1763"/>
                <a:gd name="T60" fmla="*/ 1231 w 3609"/>
                <a:gd name="T61" fmla="*/ 726 h 1763"/>
                <a:gd name="T62" fmla="*/ 1282 w 3609"/>
                <a:gd name="T63" fmla="*/ 945 h 1763"/>
                <a:gd name="T64" fmla="*/ 1307 w 3609"/>
                <a:gd name="T65" fmla="*/ 1055 h 1763"/>
                <a:gd name="T66" fmla="*/ 1366 w 3609"/>
                <a:gd name="T67" fmla="*/ 1114 h 1763"/>
                <a:gd name="T68" fmla="*/ 1374 w 3609"/>
                <a:gd name="T69" fmla="*/ 1071 h 1763"/>
                <a:gd name="T70" fmla="*/ 1408 w 3609"/>
                <a:gd name="T71" fmla="*/ 928 h 1763"/>
                <a:gd name="T72" fmla="*/ 1484 w 3609"/>
                <a:gd name="T73" fmla="*/ 894 h 1763"/>
                <a:gd name="T74" fmla="*/ 1585 w 3609"/>
                <a:gd name="T75" fmla="*/ 953 h 1763"/>
                <a:gd name="T76" fmla="*/ 1695 w 3609"/>
                <a:gd name="T77" fmla="*/ 962 h 1763"/>
                <a:gd name="T78" fmla="*/ 1745 w 3609"/>
                <a:gd name="T79" fmla="*/ 1038 h 1763"/>
                <a:gd name="T80" fmla="*/ 1821 w 3609"/>
                <a:gd name="T81" fmla="*/ 1071 h 1763"/>
                <a:gd name="T82" fmla="*/ 2032 w 3609"/>
                <a:gd name="T83" fmla="*/ 1114 h 1763"/>
                <a:gd name="T84" fmla="*/ 2091 w 3609"/>
                <a:gd name="T85" fmla="*/ 1055 h 1763"/>
                <a:gd name="T86" fmla="*/ 2176 w 3609"/>
                <a:gd name="T87" fmla="*/ 962 h 1763"/>
                <a:gd name="T88" fmla="*/ 2285 w 3609"/>
                <a:gd name="T89" fmla="*/ 995 h 1763"/>
                <a:gd name="T90" fmla="*/ 2386 w 3609"/>
                <a:gd name="T91" fmla="*/ 1139 h 1763"/>
                <a:gd name="T92" fmla="*/ 2538 w 3609"/>
                <a:gd name="T93" fmla="*/ 1308 h 1763"/>
                <a:gd name="T94" fmla="*/ 2698 w 3609"/>
                <a:gd name="T95" fmla="*/ 1265 h 1763"/>
                <a:gd name="T96" fmla="*/ 2867 w 3609"/>
                <a:gd name="T97" fmla="*/ 1291 h 1763"/>
                <a:gd name="T98" fmla="*/ 2876 w 3609"/>
                <a:gd name="T99" fmla="*/ 1367 h 1763"/>
                <a:gd name="T100" fmla="*/ 2816 w 3609"/>
                <a:gd name="T101" fmla="*/ 1468 h 1763"/>
                <a:gd name="T102" fmla="*/ 2867 w 3609"/>
                <a:gd name="T103" fmla="*/ 1502 h 1763"/>
                <a:gd name="T104" fmla="*/ 3002 w 3609"/>
                <a:gd name="T105" fmla="*/ 1409 h 1763"/>
                <a:gd name="T106" fmla="*/ 3137 w 3609"/>
                <a:gd name="T107" fmla="*/ 1333 h 1763"/>
                <a:gd name="T108" fmla="*/ 3221 w 3609"/>
                <a:gd name="T109" fmla="*/ 1358 h 1763"/>
                <a:gd name="T110" fmla="*/ 3263 w 3609"/>
                <a:gd name="T111" fmla="*/ 1527 h 1763"/>
                <a:gd name="T112" fmla="*/ 3373 w 3609"/>
                <a:gd name="T113" fmla="*/ 1662 h 1763"/>
                <a:gd name="T114" fmla="*/ 3516 w 3609"/>
                <a:gd name="T115" fmla="*/ 1687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09" h="1763">
                  <a:moveTo>
                    <a:pt x="0" y="0"/>
                  </a:moveTo>
                  <a:lnTo>
                    <a:pt x="0" y="8"/>
                  </a:lnTo>
                  <a:lnTo>
                    <a:pt x="17" y="17"/>
                  </a:lnTo>
                  <a:lnTo>
                    <a:pt x="25" y="8"/>
                  </a:lnTo>
                  <a:lnTo>
                    <a:pt x="42" y="0"/>
                  </a:lnTo>
                  <a:lnTo>
                    <a:pt x="50" y="8"/>
                  </a:lnTo>
                  <a:lnTo>
                    <a:pt x="59" y="8"/>
                  </a:lnTo>
                  <a:lnTo>
                    <a:pt x="67" y="25"/>
                  </a:lnTo>
                  <a:lnTo>
                    <a:pt x="67" y="42"/>
                  </a:lnTo>
                  <a:lnTo>
                    <a:pt x="76" y="59"/>
                  </a:lnTo>
                  <a:lnTo>
                    <a:pt x="84" y="67"/>
                  </a:lnTo>
                  <a:lnTo>
                    <a:pt x="76" y="93"/>
                  </a:lnTo>
                  <a:lnTo>
                    <a:pt x="67" y="118"/>
                  </a:lnTo>
                  <a:lnTo>
                    <a:pt x="67" y="135"/>
                  </a:lnTo>
                  <a:lnTo>
                    <a:pt x="67" y="160"/>
                  </a:lnTo>
                  <a:lnTo>
                    <a:pt x="93" y="194"/>
                  </a:lnTo>
                  <a:lnTo>
                    <a:pt x="118" y="228"/>
                  </a:lnTo>
                  <a:lnTo>
                    <a:pt x="135" y="236"/>
                  </a:lnTo>
                  <a:lnTo>
                    <a:pt x="143" y="236"/>
                  </a:lnTo>
                  <a:lnTo>
                    <a:pt x="152" y="236"/>
                  </a:lnTo>
                  <a:lnTo>
                    <a:pt x="168" y="228"/>
                  </a:lnTo>
                  <a:lnTo>
                    <a:pt x="185" y="211"/>
                  </a:lnTo>
                  <a:lnTo>
                    <a:pt x="194" y="202"/>
                  </a:lnTo>
                  <a:lnTo>
                    <a:pt x="211" y="202"/>
                  </a:lnTo>
                  <a:lnTo>
                    <a:pt x="219" y="202"/>
                  </a:lnTo>
                  <a:lnTo>
                    <a:pt x="219" y="211"/>
                  </a:lnTo>
                  <a:lnTo>
                    <a:pt x="227" y="219"/>
                  </a:lnTo>
                  <a:lnTo>
                    <a:pt x="227" y="245"/>
                  </a:lnTo>
                  <a:lnTo>
                    <a:pt x="227" y="270"/>
                  </a:lnTo>
                  <a:lnTo>
                    <a:pt x="236" y="287"/>
                  </a:lnTo>
                  <a:lnTo>
                    <a:pt x="253" y="295"/>
                  </a:lnTo>
                  <a:lnTo>
                    <a:pt x="270" y="295"/>
                  </a:lnTo>
                  <a:lnTo>
                    <a:pt x="295" y="295"/>
                  </a:lnTo>
                  <a:lnTo>
                    <a:pt x="337" y="287"/>
                  </a:lnTo>
                  <a:lnTo>
                    <a:pt x="362" y="295"/>
                  </a:lnTo>
                  <a:lnTo>
                    <a:pt x="337" y="329"/>
                  </a:lnTo>
                  <a:lnTo>
                    <a:pt x="303" y="363"/>
                  </a:lnTo>
                  <a:lnTo>
                    <a:pt x="295" y="396"/>
                  </a:lnTo>
                  <a:lnTo>
                    <a:pt x="295" y="422"/>
                  </a:lnTo>
                  <a:lnTo>
                    <a:pt x="295" y="456"/>
                  </a:lnTo>
                  <a:lnTo>
                    <a:pt x="303" y="481"/>
                  </a:lnTo>
                  <a:lnTo>
                    <a:pt x="303" y="498"/>
                  </a:lnTo>
                  <a:lnTo>
                    <a:pt x="312" y="506"/>
                  </a:lnTo>
                  <a:lnTo>
                    <a:pt x="320" y="531"/>
                  </a:lnTo>
                  <a:lnTo>
                    <a:pt x="337" y="557"/>
                  </a:lnTo>
                  <a:lnTo>
                    <a:pt x="337" y="574"/>
                  </a:lnTo>
                  <a:lnTo>
                    <a:pt x="337" y="591"/>
                  </a:lnTo>
                  <a:lnTo>
                    <a:pt x="346" y="607"/>
                  </a:lnTo>
                  <a:lnTo>
                    <a:pt x="362" y="616"/>
                  </a:lnTo>
                  <a:lnTo>
                    <a:pt x="379" y="633"/>
                  </a:lnTo>
                  <a:lnTo>
                    <a:pt x="396" y="658"/>
                  </a:lnTo>
                  <a:lnTo>
                    <a:pt x="421" y="751"/>
                  </a:lnTo>
                  <a:lnTo>
                    <a:pt x="438" y="835"/>
                  </a:lnTo>
                  <a:lnTo>
                    <a:pt x="464" y="852"/>
                  </a:lnTo>
                  <a:lnTo>
                    <a:pt x="497" y="869"/>
                  </a:lnTo>
                  <a:lnTo>
                    <a:pt x="514" y="869"/>
                  </a:lnTo>
                  <a:lnTo>
                    <a:pt x="539" y="877"/>
                  </a:lnTo>
                  <a:lnTo>
                    <a:pt x="556" y="886"/>
                  </a:lnTo>
                  <a:lnTo>
                    <a:pt x="565" y="894"/>
                  </a:lnTo>
                  <a:lnTo>
                    <a:pt x="624" y="894"/>
                  </a:lnTo>
                  <a:lnTo>
                    <a:pt x="658" y="894"/>
                  </a:lnTo>
                  <a:lnTo>
                    <a:pt x="683" y="911"/>
                  </a:lnTo>
                  <a:lnTo>
                    <a:pt x="691" y="911"/>
                  </a:lnTo>
                  <a:lnTo>
                    <a:pt x="700" y="920"/>
                  </a:lnTo>
                  <a:lnTo>
                    <a:pt x="700" y="928"/>
                  </a:lnTo>
                  <a:lnTo>
                    <a:pt x="700" y="928"/>
                  </a:lnTo>
                  <a:lnTo>
                    <a:pt x="725" y="936"/>
                  </a:lnTo>
                  <a:lnTo>
                    <a:pt x="742" y="936"/>
                  </a:lnTo>
                  <a:lnTo>
                    <a:pt x="767" y="928"/>
                  </a:lnTo>
                  <a:lnTo>
                    <a:pt x="776" y="920"/>
                  </a:lnTo>
                  <a:lnTo>
                    <a:pt x="792" y="894"/>
                  </a:lnTo>
                  <a:lnTo>
                    <a:pt x="809" y="869"/>
                  </a:lnTo>
                  <a:lnTo>
                    <a:pt x="826" y="852"/>
                  </a:lnTo>
                  <a:lnTo>
                    <a:pt x="843" y="844"/>
                  </a:lnTo>
                  <a:lnTo>
                    <a:pt x="843" y="835"/>
                  </a:lnTo>
                  <a:lnTo>
                    <a:pt x="860" y="835"/>
                  </a:lnTo>
                  <a:lnTo>
                    <a:pt x="868" y="827"/>
                  </a:lnTo>
                  <a:lnTo>
                    <a:pt x="877" y="827"/>
                  </a:lnTo>
                  <a:lnTo>
                    <a:pt x="894" y="818"/>
                  </a:lnTo>
                  <a:lnTo>
                    <a:pt x="902" y="801"/>
                  </a:lnTo>
                  <a:lnTo>
                    <a:pt x="894" y="768"/>
                  </a:lnTo>
                  <a:lnTo>
                    <a:pt x="885" y="734"/>
                  </a:lnTo>
                  <a:lnTo>
                    <a:pt x="877" y="726"/>
                  </a:lnTo>
                  <a:lnTo>
                    <a:pt x="877" y="709"/>
                  </a:lnTo>
                  <a:lnTo>
                    <a:pt x="868" y="692"/>
                  </a:lnTo>
                  <a:lnTo>
                    <a:pt x="868" y="683"/>
                  </a:lnTo>
                  <a:lnTo>
                    <a:pt x="860" y="658"/>
                  </a:lnTo>
                  <a:lnTo>
                    <a:pt x="860" y="658"/>
                  </a:lnTo>
                  <a:lnTo>
                    <a:pt x="860" y="658"/>
                  </a:lnTo>
                  <a:lnTo>
                    <a:pt x="860" y="650"/>
                  </a:lnTo>
                  <a:lnTo>
                    <a:pt x="860" y="650"/>
                  </a:lnTo>
                  <a:lnTo>
                    <a:pt x="860" y="650"/>
                  </a:lnTo>
                  <a:lnTo>
                    <a:pt x="860" y="641"/>
                  </a:lnTo>
                  <a:lnTo>
                    <a:pt x="860" y="641"/>
                  </a:lnTo>
                  <a:lnTo>
                    <a:pt x="860" y="633"/>
                  </a:lnTo>
                  <a:lnTo>
                    <a:pt x="860" y="624"/>
                  </a:lnTo>
                  <a:lnTo>
                    <a:pt x="868" y="607"/>
                  </a:lnTo>
                  <a:lnTo>
                    <a:pt x="868" y="607"/>
                  </a:lnTo>
                  <a:lnTo>
                    <a:pt x="868" y="599"/>
                  </a:lnTo>
                  <a:lnTo>
                    <a:pt x="868" y="599"/>
                  </a:lnTo>
                  <a:lnTo>
                    <a:pt x="877" y="599"/>
                  </a:lnTo>
                  <a:lnTo>
                    <a:pt x="877" y="591"/>
                  </a:lnTo>
                  <a:lnTo>
                    <a:pt x="885" y="591"/>
                  </a:lnTo>
                  <a:lnTo>
                    <a:pt x="885" y="591"/>
                  </a:lnTo>
                  <a:lnTo>
                    <a:pt x="885" y="591"/>
                  </a:lnTo>
                  <a:lnTo>
                    <a:pt x="885" y="582"/>
                  </a:lnTo>
                  <a:lnTo>
                    <a:pt x="885" y="582"/>
                  </a:lnTo>
                  <a:lnTo>
                    <a:pt x="885" y="574"/>
                  </a:lnTo>
                  <a:lnTo>
                    <a:pt x="894" y="574"/>
                  </a:lnTo>
                  <a:lnTo>
                    <a:pt x="911" y="574"/>
                  </a:lnTo>
                  <a:lnTo>
                    <a:pt x="919" y="582"/>
                  </a:lnTo>
                  <a:lnTo>
                    <a:pt x="927" y="582"/>
                  </a:lnTo>
                  <a:lnTo>
                    <a:pt x="936" y="591"/>
                  </a:lnTo>
                  <a:lnTo>
                    <a:pt x="961" y="599"/>
                  </a:lnTo>
                  <a:lnTo>
                    <a:pt x="986" y="607"/>
                  </a:lnTo>
                  <a:lnTo>
                    <a:pt x="1020" y="607"/>
                  </a:lnTo>
                  <a:lnTo>
                    <a:pt x="1054" y="607"/>
                  </a:lnTo>
                  <a:lnTo>
                    <a:pt x="1079" y="607"/>
                  </a:lnTo>
                  <a:lnTo>
                    <a:pt x="1105" y="616"/>
                  </a:lnTo>
                  <a:lnTo>
                    <a:pt x="1121" y="624"/>
                  </a:lnTo>
                  <a:lnTo>
                    <a:pt x="1147" y="633"/>
                  </a:lnTo>
                  <a:lnTo>
                    <a:pt x="1180" y="650"/>
                  </a:lnTo>
                  <a:lnTo>
                    <a:pt x="1197" y="683"/>
                  </a:lnTo>
                  <a:lnTo>
                    <a:pt x="1231" y="726"/>
                  </a:lnTo>
                  <a:lnTo>
                    <a:pt x="1273" y="776"/>
                  </a:lnTo>
                  <a:lnTo>
                    <a:pt x="1273" y="835"/>
                  </a:lnTo>
                  <a:lnTo>
                    <a:pt x="1282" y="894"/>
                  </a:lnTo>
                  <a:lnTo>
                    <a:pt x="1282" y="945"/>
                  </a:lnTo>
                  <a:lnTo>
                    <a:pt x="1282" y="995"/>
                  </a:lnTo>
                  <a:lnTo>
                    <a:pt x="1282" y="1004"/>
                  </a:lnTo>
                  <a:lnTo>
                    <a:pt x="1282" y="1021"/>
                  </a:lnTo>
                  <a:lnTo>
                    <a:pt x="1307" y="1055"/>
                  </a:lnTo>
                  <a:lnTo>
                    <a:pt x="1324" y="1080"/>
                  </a:lnTo>
                  <a:lnTo>
                    <a:pt x="1341" y="1097"/>
                  </a:lnTo>
                  <a:lnTo>
                    <a:pt x="1358" y="1105"/>
                  </a:lnTo>
                  <a:lnTo>
                    <a:pt x="1366" y="1114"/>
                  </a:lnTo>
                  <a:lnTo>
                    <a:pt x="1374" y="1114"/>
                  </a:lnTo>
                  <a:lnTo>
                    <a:pt x="1383" y="1114"/>
                  </a:lnTo>
                  <a:lnTo>
                    <a:pt x="1391" y="1114"/>
                  </a:lnTo>
                  <a:lnTo>
                    <a:pt x="1374" y="1071"/>
                  </a:lnTo>
                  <a:lnTo>
                    <a:pt x="1358" y="1029"/>
                  </a:lnTo>
                  <a:lnTo>
                    <a:pt x="1366" y="987"/>
                  </a:lnTo>
                  <a:lnTo>
                    <a:pt x="1383" y="953"/>
                  </a:lnTo>
                  <a:lnTo>
                    <a:pt x="1408" y="928"/>
                  </a:lnTo>
                  <a:lnTo>
                    <a:pt x="1433" y="903"/>
                  </a:lnTo>
                  <a:lnTo>
                    <a:pt x="1442" y="894"/>
                  </a:lnTo>
                  <a:lnTo>
                    <a:pt x="1459" y="894"/>
                  </a:lnTo>
                  <a:lnTo>
                    <a:pt x="1484" y="894"/>
                  </a:lnTo>
                  <a:lnTo>
                    <a:pt x="1501" y="903"/>
                  </a:lnTo>
                  <a:lnTo>
                    <a:pt x="1543" y="920"/>
                  </a:lnTo>
                  <a:lnTo>
                    <a:pt x="1568" y="936"/>
                  </a:lnTo>
                  <a:lnTo>
                    <a:pt x="1585" y="953"/>
                  </a:lnTo>
                  <a:lnTo>
                    <a:pt x="1611" y="962"/>
                  </a:lnTo>
                  <a:lnTo>
                    <a:pt x="1636" y="962"/>
                  </a:lnTo>
                  <a:lnTo>
                    <a:pt x="1661" y="962"/>
                  </a:lnTo>
                  <a:lnTo>
                    <a:pt x="1695" y="962"/>
                  </a:lnTo>
                  <a:lnTo>
                    <a:pt x="1712" y="979"/>
                  </a:lnTo>
                  <a:lnTo>
                    <a:pt x="1729" y="995"/>
                  </a:lnTo>
                  <a:lnTo>
                    <a:pt x="1745" y="1021"/>
                  </a:lnTo>
                  <a:lnTo>
                    <a:pt x="1745" y="1038"/>
                  </a:lnTo>
                  <a:lnTo>
                    <a:pt x="1754" y="1055"/>
                  </a:lnTo>
                  <a:lnTo>
                    <a:pt x="1762" y="1071"/>
                  </a:lnTo>
                  <a:lnTo>
                    <a:pt x="1788" y="1071"/>
                  </a:lnTo>
                  <a:lnTo>
                    <a:pt x="1821" y="1071"/>
                  </a:lnTo>
                  <a:lnTo>
                    <a:pt x="1855" y="1088"/>
                  </a:lnTo>
                  <a:lnTo>
                    <a:pt x="1931" y="1105"/>
                  </a:lnTo>
                  <a:lnTo>
                    <a:pt x="2015" y="1122"/>
                  </a:lnTo>
                  <a:lnTo>
                    <a:pt x="2032" y="1114"/>
                  </a:lnTo>
                  <a:lnTo>
                    <a:pt x="2049" y="1105"/>
                  </a:lnTo>
                  <a:lnTo>
                    <a:pt x="2057" y="1097"/>
                  </a:lnTo>
                  <a:lnTo>
                    <a:pt x="2074" y="1088"/>
                  </a:lnTo>
                  <a:lnTo>
                    <a:pt x="2091" y="1055"/>
                  </a:lnTo>
                  <a:lnTo>
                    <a:pt x="2108" y="1021"/>
                  </a:lnTo>
                  <a:lnTo>
                    <a:pt x="2133" y="987"/>
                  </a:lnTo>
                  <a:lnTo>
                    <a:pt x="2159" y="962"/>
                  </a:lnTo>
                  <a:lnTo>
                    <a:pt x="2176" y="962"/>
                  </a:lnTo>
                  <a:lnTo>
                    <a:pt x="2201" y="962"/>
                  </a:lnTo>
                  <a:lnTo>
                    <a:pt x="2226" y="970"/>
                  </a:lnTo>
                  <a:lnTo>
                    <a:pt x="2260" y="979"/>
                  </a:lnTo>
                  <a:lnTo>
                    <a:pt x="2285" y="995"/>
                  </a:lnTo>
                  <a:lnTo>
                    <a:pt x="2310" y="1021"/>
                  </a:lnTo>
                  <a:lnTo>
                    <a:pt x="2327" y="1046"/>
                  </a:lnTo>
                  <a:lnTo>
                    <a:pt x="2353" y="1071"/>
                  </a:lnTo>
                  <a:lnTo>
                    <a:pt x="2386" y="1139"/>
                  </a:lnTo>
                  <a:lnTo>
                    <a:pt x="2429" y="1198"/>
                  </a:lnTo>
                  <a:lnTo>
                    <a:pt x="2462" y="1257"/>
                  </a:lnTo>
                  <a:lnTo>
                    <a:pt x="2513" y="1291"/>
                  </a:lnTo>
                  <a:lnTo>
                    <a:pt x="2538" y="1308"/>
                  </a:lnTo>
                  <a:lnTo>
                    <a:pt x="2563" y="1308"/>
                  </a:lnTo>
                  <a:lnTo>
                    <a:pt x="2597" y="1299"/>
                  </a:lnTo>
                  <a:lnTo>
                    <a:pt x="2631" y="1291"/>
                  </a:lnTo>
                  <a:lnTo>
                    <a:pt x="2698" y="1265"/>
                  </a:lnTo>
                  <a:lnTo>
                    <a:pt x="2757" y="1257"/>
                  </a:lnTo>
                  <a:lnTo>
                    <a:pt x="2808" y="1257"/>
                  </a:lnTo>
                  <a:lnTo>
                    <a:pt x="2850" y="1274"/>
                  </a:lnTo>
                  <a:lnTo>
                    <a:pt x="2867" y="1291"/>
                  </a:lnTo>
                  <a:lnTo>
                    <a:pt x="2876" y="1308"/>
                  </a:lnTo>
                  <a:lnTo>
                    <a:pt x="2876" y="1324"/>
                  </a:lnTo>
                  <a:lnTo>
                    <a:pt x="2876" y="1341"/>
                  </a:lnTo>
                  <a:lnTo>
                    <a:pt x="2876" y="1367"/>
                  </a:lnTo>
                  <a:lnTo>
                    <a:pt x="2859" y="1392"/>
                  </a:lnTo>
                  <a:lnTo>
                    <a:pt x="2842" y="1417"/>
                  </a:lnTo>
                  <a:lnTo>
                    <a:pt x="2816" y="1443"/>
                  </a:lnTo>
                  <a:lnTo>
                    <a:pt x="2816" y="1468"/>
                  </a:lnTo>
                  <a:lnTo>
                    <a:pt x="2816" y="1485"/>
                  </a:lnTo>
                  <a:lnTo>
                    <a:pt x="2816" y="1493"/>
                  </a:lnTo>
                  <a:lnTo>
                    <a:pt x="2842" y="1502"/>
                  </a:lnTo>
                  <a:lnTo>
                    <a:pt x="2867" y="1502"/>
                  </a:lnTo>
                  <a:lnTo>
                    <a:pt x="2901" y="1502"/>
                  </a:lnTo>
                  <a:lnTo>
                    <a:pt x="2943" y="1468"/>
                  </a:lnTo>
                  <a:lnTo>
                    <a:pt x="2977" y="1434"/>
                  </a:lnTo>
                  <a:lnTo>
                    <a:pt x="3002" y="1409"/>
                  </a:lnTo>
                  <a:lnTo>
                    <a:pt x="3036" y="1384"/>
                  </a:lnTo>
                  <a:lnTo>
                    <a:pt x="3078" y="1358"/>
                  </a:lnTo>
                  <a:lnTo>
                    <a:pt x="3120" y="1341"/>
                  </a:lnTo>
                  <a:lnTo>
                    <a:pt x="3137" y="1333"/>
                  </a:lnTo>
                  <a:lnTo>
                    <a:pt x="3162" y="1333"/>
                  </a:lnTo>
                  <a:lnTo>
                    <a:pt x="3179" y="1333"/>
                  </a:lnTo>
                  <a:lnTo>
                    <a:pt x="3204" y="1333"/>
                  </a:lnTo>
                  <a:lnTo>
                    <a:pt x="3221" y="1358"/>
                  </a:lnTo>
                  <a:lnTo>
                    <a:pt x="3221" y="1400"/>
                  </a:lnTo>
                  <a:lnTo>
                    <a:pt x="3221" y="1451"/>
                  </a:lnTo>
                  <a:lnTo>
                    <a:pt x="3221" y="1485"/>
                  </a:lnTo>
                  <a:lnTo>
                    <a:pt x="3263" y="1527"/>
                  </a:lnTo>
                  <a:lnTo>
                    <a:pt x="3314" y="1569"/>
                  </a:lnTo>
                  <a:lnTo>
                    <a:pt x="3339" y="1611"/>
                  </a:lnTo>
                  <a:lnTo>
                    <a:pt x="3356" y="1645"/>
                  </a:lnTo>
                  <a:lnTo>
                    <a:pt x="3373" y="1662"/>
                  </a:lnTo>
                  <a:lnTo>
                    <a:pt x="3390" y="1670"/>
                  </a:lnTo>
                  <a:lnTo>
                    <a:pt x="3424" y="1679"/>
                  </a:lnTo>
                  <a:lnTo>
                    <a:pt x="3457" y="1679"/>
                  </a:lnTo>
                  <a:lnTo>
                    <a:pt x="3516" y="1687"/>
                  </a:lnTo>
                  <a:lnTo>
                    <a:pt x="3567" y="1704"/>
                  </a:lnTo>
                  <a:lnTo>
                    <a:pt x="3584" y="1738"/>
                  </a:lnTo>
                  <a:lnTo>
                    <a:pt x="3609" y="1763"/>
                  </a:lnTo>
                </a:path>
              </a:pathLst>
            </a:custGeom>
            <a:noFill/>
            <a:ln w="26988">
              <a:solidFill>
                <a:srgbClr val="3C746B"/>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493" name="Freeform 13"/>
            <p:cNvSpPr>
              <a:spLocks/>
            </p:cNvSpPr>
            <p:nvPr/>
          </p:nvSpPr>
          <p:spPr bwMode="auto">
            <a:xfrm>
              <a:off x="84" y="1620"/>
              <a:ext cx="1341" cy="666"/>
            </a:xfrm>
            <a:custGeom>
              <a:avLst/>
              <a:gdLst>
                <a:gd name="T0" fmla="*/ 1265 w 1341"/>
                <a:gd name="T1" fmla="*/ 34 h 666"/>
                <a:gd name="T2" fmla="*/ 1248 w 1341"/>
                <a:gd name="T3" fmla="*/ 118 h 666"/>
                <a:gd name="T4" fmla="*/ 1097 w 1341"/>
                <a:gd name="T5" fmla="*/ 135 h 666"/>
                <a:gd name="T6" fmla="*/ 962 w 1341"/>
                <a:gd name="T7" fmla="*/ 135 h 666"/>
                <a:gd name="T8" fmla="*/ 962 w 1341"/>
                <a:gd name="T9" fmla="*/ 168 h 666"/>
                <a:gd name="T10" fmla="*/ 979 w 1341"/>
                <a:gd name="T11" fmla="*/ 185 h 666"/>
                <a:gd name="T12" fmla="*/ 987 w 1341"/>
                <a:gd name="T13" fmla="*/ 219 h 666"/>
                <a:gd name="T14" fmla="*/ 1021 w 1341"/>
                <a:gd name="T15" fmla="*/ 228 h 666"/>
                <a:gd name="T16" fmla="*/ 1088 w 1341"/>
                <a:gd name="T17" fmla="*/ 253 h 666"/>
                <a:gd name="T18" fmla="*/ 1147 w 1341"/>
                <a:gd name="T19" fmla="*/ 278 h 666"/>
                <a:gd name="T20" fmla="*/ 1189 w 1341"/>
                <a:gd name="T21" fmla="*/ 346 h 666"/>
                <a:gd name="T22" fmla="*/ 1147 w 1341"/>
                <a:gd name="T23" fmla="*/ 405 h 666"/>
                <a:gd name="T24" fmla="*/ 1147 w 1341"/>
                <a:gd name="T25" fmla="*/ 447 h 666"/>
                <a:gd name="T26" fmla="*/ 1139 w 1341"/>
                <a:gd name="T27" fmla="*/ 464 h 666"/>
                <a:gd name="T28" fmla="*/ 1088 w 1341"/>
                <a:gd name="T29" fmla="*/ 464 h 666"/>
                <a:gd name="T30" fmla="*/ 1097 w 1341"/>
                <a:gd name="T31" fmla="*/ 523 h 666"/>
                <a:gd name="T32" fmla="*/ 1114 w 1341"/>
                <a:gd name="T33" fmla="*/ 557 h 666"/>
                <a:gd name="T34" fmla="*/ 1105 w 1341"/>
                <a:gd name="T35" fmla="*/ 607 h 666"/>
                <a:gd name="T36" fmla="*/ 1097 w 1341"/>
                <a:gd name="T37" fmla="*/ 632 h 666"/>
                <a:gd name="T38" fmla="*/ 1080 w 1341"/>
                <a:gd name="T39" fmla="*/ 641 h 666"/>
                <a:gd name="T40" fmla="*/ 1063 w 1341"/>
                <a:gd name="T41" fmla="*/ 649 h 666"/>
                <a:gd name="T42" fmla="*/ 1029 w 1341"/>
                <a:gd name="T43" fmla="*/ 666 h 666"/>
                <a:gd name="T44" fmla="*/ 1004 w 1341"/>
                <a:gd name="T45" fmla="*/ 649 h 666"/>
                <a:gd name="T46" fmla="*/ 987 w 1341"/>
                <a:gd name="T47" fmla="*/ 632 h 666"/>
                <a:gd name="T48" fmla="*/ 987 w 1341"/>
                <a:gd name="T49" fmla="*/ 616 h 666"/>
                <a:gd name="T50" fmla="*/ 987 w 1341"/>
                <a:gd name="T51" fmla="*/ 590 h 666"/>
                <a:gd name="T52" fmla="*/ 987 w 1341"/>
                <a:gd name="T53" fmla="*/ 565 h 666"/>
                <a:gd name="T54" fmla="*/ 995 w 1341"/>
                <a:gd name="T55" fmla="*/ 548 h 666"/>
                <a:gd name="T56" fmla="*/ 970 w 1341"/>
                <a:gd name="T57" fmla="*/ 531 h 666"/>
                <a:gd name="T58" fmla="*/ 953 w 1341"/>
                <a:gd name="T59" fmla="*/ 540 h 666"/>
                <a:gd name="T60" fmla="*/ 945 w 1341"/>
                <a:gd name="T61" fmla="*/ 565 h 666"/>
                <a:gd name="T62" fmla="*/ 877 w 1341"/>
                <a:gd name="T63" fmla="*/ 590 h 666"/>
                <a:gd name="T64" fmla="*/ 869 w 1341"/>
                <a:gd name="T65" fmla="*/ 565 h 666"/>
                <a:gd name="T66" fmla="*/ 886 w 1341"/>
                <a:gd name="T67" fmla="*/ 523 h 666"/>
                <a:gd name="T68" fmla="*/ 894 w 1341"/>
                <a:gd name="T69" fmla="*/ 506 h 666"/>
                <a:gd name="T70" fmla="*/ 920 w 1341"/>
                <a:gd name="T71" fmla="*/ 489 h 666"/>
                <a:gd name="T72" fmla="*/ 945 w 1341"/>
                <a:gd name="T73" fmla="*/ 481 h 666"/>
                <a:gd name="T74" fmla="*/ 962 w 1341"/>
                <a:gd name="T75" fmla="*/ 464 h 666"/>
                <a:gd name="T76" fmla="*/ 953 w 1341"/>
                <a:gd name="T77" fmla="*/ 447 h 666"/>
                <a:gd name="T78" fmla="*/ 936 w 1341"/>
                <a:gd name="T79" fmla="*/ 447 h 666"/>
                <a:gd name="T80" fmla="*/ 920 w 1341"/>
                <a:gd name="T81" fmla="*/ 447 h 666"/>
                <a:gd name="T82" fmla="*/ 903 w 1341"/>
                <a:gd name="T83" fmla="*/ 447 h 666"/>
                <a:gd name="T84" fmla="*/ 886 w 1341"/>
                <a:gd name="T85" fmla="*/ 447 h 666"/>
                <a:gd name="T86" fmla="*/ 835 w 1341"/>
                <a:gd name="T87" fmla="*/ 447 h 666"/>
                <a:gd name="T88" fmla="*/ 818 w 1341"/>
                <a:gd name="T89" fmla="*/ 447 h 666"/>
                <a:gd name="T90" fmla="*/ 818 w 1341"/>
                <a:gd name="T91" fmla="*/ 464 h 666"/>
                <a:gd name="T92" fmla="*/ 768 w 1341"/>
                <a:gd name="T93" fmla="*/ 498 h 666"/>
                <a:gd name="T94" fmla="*/ 742 w 1341"/>
                <a:gd name="T95" fmla="*/ 481 h 666"/>
                <a:gd name="T96" fmla="*/ 717 w 1341"/>
                <a:gd name="T97" fmla="*/ 523 h 666"/>
                <a:gd name="T98" fmla="*/ 447 w 1341"/>
                <a:gd name="T99" fmla="*/ 607 h 666"/>
                <a:gd name="T100" fmla="*/ 279 w 1341"/>
                <a:gd name="T101" fmla="*/ 607 h 666"/>
                <a:gd name="T102" fmla="*/ 220 w 1341"/>
                <a:gd name="T103" fmla="*/ 607 h 666"/>
                <a:gd name="T104" fmla="*/ 203 w 1341"/>
                <a:gd name="T105" fmla="*/ 607 h 666"/>
                <a:gd name="T106" fmla="*/ 161 w 1341"/>
                <a:gd name="T107" fmla="*/ 607 h 666"/>
                <a:gd name="T108" fmla="*/ 135 w 1341"/>
                <a:gd name="T109" fmla="*/ 590 h 666"/>
                <a:gd name="T110" fmla="*/ 118 w 1341"/>
                <a:gd name="T111" fmla="*/ 573 h 666"/>
                <a:gd name="T112" fmla="*/ 102 w 1341"/>
                <a:gd name="T113" fmla="*/ 573 h 666"/>
                <a:gd name="T114" fmla="*/ 85 w 1341"/>
                <a:gd name="T115" fmla="*/ 565 h 666"/>
                <a:gd name="T116" fmla="*/ 59 w 1341"/>
                <a:gd name="T117" fmla="*/ 548 h 666"/>
                <a:gd name="T118" fmla="*/ 34 w 1341"/>
                <a:gd name="T119" fmla="*/ 531 h 666"/>
                <a:gd name="T120" fmla="*/ 17 w 1341"/>
                <a:gd name="T121" fmla="*/ 523 h 666"/>
                <a:gd name="T122" fmla="*/ 0 w 1341"/>
                <a:gd name="T123" fmla="*/ 506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1" h="666">
                  <a:moveTo>
                    <a:pt x="1341" y="0"/>
                  </a:moveTo>
                  <a:lnTo>
                    <a:pt x="1308" y="8"/>
                  </a:lnTo>
                  <a:lnTo>
                    <a:pt x="1282" y="25"/>
                  </a:lnTo>
                  <a:lnTo>
                    <a:pt x="1265" y="34"/>
                  </a:lnTo>
                  <a:lnTo>
                    <a:pt x="1257" y="50"/>
                  </a:lnTo>
                  <a:lnTo>
                    <a:pt x="1248" y="76"/>
                  </a:lnTo>
                  <a:lnTo>
                    <a:pt x="1248" y="101"/>
                  </a:lnTo>
                  <a:lnTo>
                    <a:pt x="1248" y="118"/>
                  </a:lnTo>
                  <a:lnTo>
                    <a:pt x="1232" y="135"/>
                  </a:lnTo>
                  <a:lnTo>
                    <a:pt x="1206" y="135"/>
                  </a:lnTo>
                  <a:lnTo>
                    <a:pt x="1189" y="135"/>
                  </a:lnTo>
                  <a:lnTo>
                    <a:pt x="1097" y="135"/>
                  </a:lnTo>
                  <a:lnTo>
                    <a:pt x="1004" y="135"/>
                  </a:lnTo>
                  <a:lnTo>
                    <a:pt x="987" y="135"/>
                  </a:lnTo>
                  <a:lnTo>
                    <a:pt x="970" y="126"/>
                  </a:lnTo>
                  <a:lnTo>
                    <a:pt x="962" y="135"/>
                  </a:lnTo>
                  <a:lnTo>
                    <a:pt x="962" y="143"/>
                  </a:lnTo>
                  <a:lnTo>
                    <a:pt x="962" y="152"/>
                  </a:lnTo>
                  <a:lnTo>
                    <a:pt x="962" y="160"/>
                  </a:lnTo>
                  <a:lnTo>
                    <a:pt x="962" y="168"/>
                  </a:lnTo>
                  <a:lnTo>
                    <a:pt x="970" y="168"/>
                  </a:lnTo>
                  <a:lnTo>
                    <a:pt x="970" y="177"/>
                  </a:lnTo>
                  <a:lnTo>
                    <a:pt x="970" y="185"/>
                  </a:lnTo>
                  <a:lnTo>
                    <a:pt x="979" y="185"/>
                  </a:lnTo>
                  <a:lnTo>
                    <a:pt x="979" y="185"/>
                  </a:lnTo>
                  <a:lnTo>
                    <a:pt x="987" y="194"/>
                  </a:lnTo>
                  <a:lnTo>
                    <a:pt x="987" y="202"/>
                  </a:lnTo>
                  <a:lnTo>
                    <a:pt x="987" y="219"/>
                  </a:lnTo>
                  <a:lnTo>
                    <a:pt x="995" y="228"/>
                  </a:lnTo>
                  <a:lnTo>
                    <a:pt x="995" y="228"/>
                  </a:lnTo>
                  <a:lnTo>
                    <a:pt x="1012" y="228"/>
                  </a:lnTo>
                  <a:lnTo>
                    <a:pt x="1021" y="228"/>
                  </a:lnTo>
                  <a:lnTo>
                    <a:pt x="1038" y="228"/>
                  </a:lnTo>
                  <a:lnTo>
                    <a:pt x="1038" y="236"/>
                  </a:lnTo>
                  <a:lnTo>
                    <a:pt x="1055" y="236"/>
                  </a:lnTo>
                  <a:lnTo>
                    <a:pt x="1088" y="253"/>
                  </a:lnTo>
                  <a:lnTo>
                    <a:pt x="1114" y="261"/>
                  </a:lnTo>
                  <a:lnTo>
                    <a:pt x="1130" y="261"/>
                  </a:lnTo>
                  <a:lnTo>
                    <a:pt x="1139" y="270"/>
                  </a:lnTo>
                  <a:lnTo>
                    <a:pt x="1147" y="278"/>
                  </a:lnTo>
                  <a:lnTo>
                    <a:pt x="1164" y="295"/>
                  </a:lnTo>
                  <a:lnTo>
                    <a:pt x="1181" y="303"/>
                  </a:lnTo>
                  <a:lnTo>
                    <a:pt x="1189" y="320"/>
                  </a:lnTo>
                  <a:lnTo>
                    <a:pt x="1189" y="346"/>
                  </a:lnTo>
                  <a:lnTo>
                    <a:pt x="1181" y="363"/>
                  </a:lnTo>
                  <a:lnTo>
                    <a:pt x="1164" y="388"/>
                  </a:lnTo>
                  <a:lnTo>
                    <a:pt x="1156" y="396"/>
                  </a:lnTo>
                  <a:lnTo>
                    <a:pt x="1147" y="405"/>
                  </a:lnTo>
                  <a:lnTo>
                    <a:pt x="1147" y="413"/>
                  </a:lnTo>
                  <a:lnTo>
                    <a:pt x="1147" y="422"/>
                  </a:lnTo>
                  <a:lnTo>
                    <a:pt x="1147" y="430"/>
                  </a:lnTo>
                  <a:lnTo>
                    <a:pt x="1147" y="447"/>
                  </a:lnTo>
                  <a:lnTo>
                    <a:pt x="1147" y="447"/>
                  </a:lnTo>
                  <a:lnTo>
                    <a:pt x="1147" y="455"/>
                  </a:lnTo>
                  <a:lnTo>
                    <a:pt x="1139" y="464"/>
                  </a:lnTo>
                  <a:lnTo>
                    <a:pt x="1139" y="464"/>
                  </a:lnTo>
                  <a:lnTo>
                    <a:pt x="1130" y="464"/>
                  </a:lnTo>
                  <a:lnTo>
                    <a:pt x="1122" y="464"/>
                  </a:lnTo>
                  <a:lnTo>
                    <a:pt x="1105" y="464"/>
                  </a:lnTo>
                  <a:lnTo>
                    <a:pt x="1088" y="464"/>
                  </a:lnTo>
                  <a:lnTo>
                    <a:pt x="1088" y="498"/>
                  </a:lnTo>
                  <a:lnTo>
                    <a:pt x="1088" y="506"/>
                  </a:lnTo>
                  <a:lnTo>
                    <a:pt x="1088" y="514"/>
                  </a:lnTo>
                  <a:lnTo>
                    <a:pt x="1097" y="523"/>
                  </a:lnTo>
                  <a:lnTo>
                    <a:pt x="1105" y="531"/>
                  </a:lnTo>
                  <a:lnTo>
                    <a:pt x="1105" y="548"/>
                  </a:lnTo>
                  <a:lnTo>
                    <a:pt x="1114" y="548"/>
                  </a:lnTo>
                  <a:lnTo>
                    <a:pt x="1114" y="557"/>
                  </a:lnTo>
                  <a:lnTo>
                    <a:pt x="1114" y="565"/>
                  </a:lnTo>
                  <a:lnTo>
                    <a:pt x="1114" y="573"/>
                  </a:lnTo>
                  <a:lnTo>
                    <a:pt x="1114" y="590"/>
                  </a:lnTo>
                  <a:lnTo>
                    <a:pt x="1105" y="607"/>
                  </a:lnTo>
                  <a:lnTo>
                    <a:pt x="1105" y="607"/>
                  </a:lnTo>
                  <a:lnTo>
                    <a:pt x="1105" y="624"/>
                  </a:lnTo>
                  <a:lnTo>
                    <a:pt x="1097" y="624"/>
                  </a:lnTo>
                  <a:lnTo>
                    <a:pt x="1097" y="632"/>
                  </a:lnTo>
                  <a:lnTo>
                    <a:pt x="1097" y="641"/>
                  </a:lnTo>
                  <a:lnTo>
                    <a:pt x="1088" y="641"/>
                  </a:lnTo>
                  <a:lnTo>
                    <a:pt x="1088" y="641"/>
                  </a:lnTo>
                  <a:lnTo>
                    <a:pt x="1080" y="641"/>
                  </a:lnTo>
                  <a:lnTo>
                    <a:pt x="1080" y="649"/>
                  </a:lnTo>
                  <a:lnTo>
                    <a:pt x="1080" y="649"/>
                  </a:lnTo>
                  <a:lnTo>
                    <a:pt x="1071" y="649"/>
                  </a:lnTo>
                  <a:lnTo>
                    <a:pt x="1063" y="649"/>
                  </a:lnTo>
                  <a:lnTo>
                    <a:pt x="1063" y="658"/>
                  </a:lnTo>
                  <a:lnTo>
                    <a:pt x="1063" y="666"/>
                  </a:lnTo>
                  <a:lnTo>
                    <a:pt x="1046" y="666"/>
                  </a:lnTo>
                  <a:lnTo>
                    <a:pt x="1029" y="666"/>
                  </a:lnTo>
                  <a:lnTo>
                    <a:pt x="1021" y="666"/>
                  </a:lnTo>
                  <a:lnTo>
                    <a:pt x="1021" y="666"/>
                  </a:lnTo>
                  <a:lnTo>
                    <a:pt x="1004" y="658"/>
                  </a:lnTo>
                  <a:lnTo>
                    <a:pt x="1004" y="649"/>
                  </a:lnTo>
                  <a:lnTo>
                    <a:pt x="1004" y="649"/>
                  </a:lnTo>
                  <a:lnTo>
                    <a:pt x="1004" y="641"/>
                  </a:lnTo>
                  <a:lnTo>
                    <a:pt x="1004" y="641"/>
                  </a:lnTo>
                  <a:lnTo>
                    <a:pt x="987" y="632"/>
                  </a:lnTo>
                  <a:lnTo>
                    <a:pt x="987" y="632"/>
                  </a:lnTo>
                  <a:lnTo>
                    <a:pt x="987" y="624"/>
                  </a:lnTo>
                  <a:lnTo>
                    <a:pt x="987" y="616"/>
                  </a:lnTo>
                  <a:lnTo>
                    <a:pt x="987" y="616"/>
                  </a:lnTo>
                  <a:lnTo>
                    <a:pt x="987" y="607"/>
                  </a:lnTo>
                  <a:lnTo>
                    <a:pt x="987" y="607"/>
                  </a:lnTo>
                  <a:lnTo>
                    <a:pt x="987" y="599"/>
                  </a:lnTo>
                  <a:lnTo>
                    <a:pt x="987" y="590"/>
                  </a:lnTo>
                  <a:lnTo>
                    <a:pt x="987" y="590"/>
                  </a:lnTo>
                  <a:lnTo>
                    <a:pt x="987" y="582"/>
                  </a:lnTo>
                  <a:lnTo>
                    <a:pt x="987" y="582"/>
                  </a:lnTo>
                  <a:lnTo>
                    <a:pt x="987" y="565"/>
                  </a:lnTo>
                  <a:lnTo>
                    <a:pt x="995" y="565"/>
                  </a:lnTo>
                  <a:lnTo>
                    <a:pt x="995" y="565"/>
                  </a:lnTo>
                  <a:lnTo>
                    <a:pt x="995" y="557"/>
                  </a:lnTo>
                  <a:lnTo>
                    <a:pt x="995" y="548"/>
                  </a:lnTo>
                  <a:lnTo>
                    <a:pt x="995" y="540"/>
                  </a:lnTo>
                  <a:lnTo>
                    <a:pt x="987" y="531"/>
                  </a:lnTo>
                  <a:lnTo>
                    <a:pt x="979" y="531"/>
                  </a:lnTo>
                  <a:lnTo>
                    <a:pt x="970" y="531"/>
                  </a:lnTo>
                  <a:lnTo>
                    <a:pt x="970" y="531"/>
                  </a:lnTo>
                  <a:lnTo>
                    <a:pt x="962" y="540"/>
                  </a:lnTo>
                  <a:lnTo>
                    <a:pt x="953" y="540"/>
                  </a:lnTo>
                  <a:lnTo>
                    <a:pt x="953" y="540"/>
                  </a:lnTo>
                  <a:lnTo>
                    <a:pt x="953" y="548"/>
                  </a:lnTo>
                  <a:lnTo>
                    <a:pt x="953" y="548"/>
                  </a:lnTo>
                  <a:lnTo>
                    <a:pt x="953" y="565"/>
                  </a:lnTo>
                  <a:lnTo>
                    <a:pt x="945" y="565"/>
                  </a:lnTo>
                  <a:lnTo>
                    <a:pt x="920" y="582"/>
                  </a:lnTo>
                  <a:lnTo>
                    <a:pt x="903" y="590"/>
                  </a:lnTo>
                  <a:lnTo>
                    <a:pt x="894" y="590"/>
                  </a:lnTo>
                  <a:lnTo>
                    <a:pt x="877" y="590"/>
                  </a:lnTo>
                  <a:lnTo>
                    <a:pt x="869" y="582"/>
                  </a:lnTo>
                  <a:lnTo>
                    <a:pt x="861" y="582"/>
                  </a:lnTo>
                  <a:lnTo>
                    <a:pt x="861" y="565"/>
                  </a:lnTo>
                  <a:lnTo>
                    <a:pt x="869" y="565"/>
                  </a:lnTo>
                  <a:lnTo>
                    <a:pt x="869" y="557"/>
                  </a:lnTo>
                  <a:lnTo>
                    <a:pt x="886" y="548"/>
                  </a:lnTo>
                  <a:lnTo>
                    <a:pt x="894" y="540"/>
                  </a:lnTo>
                  <a:lnTo>
                    <a:pt x="886" y="523"/>
                  </a:lnTo>
                  <a:lnTo>
                    <a:pt x="886" y="523"/>
                  </a:lnTo>
                  <a:lnTo>
                    <a:pt x="894" y="514"/>
                  </a:lnTo>
                  <a:lnTo>
                    <a:pt x="894" y="514"/>
                  </a:lnTo>
                  <a:lnTo>
                    <a:pt x="894" y="506"/>
                  </a:lnTo>
                  <a:lnTo>
                    <a:pt x="894" y="506"/>
                  </a:lnTo>
                  <a:lnTo>
                    <a:pt x="903" y="506"/>
                  </a:lnTo>
                  <a:lnTo>
                    <a:pt x="903" y="498"/>
                  </a:lnTo>
                  <a:lnTo>
                    <a:pt x="920" y="489"/>
                  </a:lnTo>
                  <a:lnTo>
                    <a:pt x="920" y="489"/>
                  </a:lnTo>
                  <a:lnTo>
                    <a:pt x="928" y="481"/>
                  </a:lnTo>
                  <a:lnTo>
                    <a:pt x="936" y="481"/>
                  </a:lnTo>
                  <a:lnTo>
                    <a:pt x="945" y="481"/>
                  </a:lnTo>
                  <a:lnTo>
                    <a:pt x="945" y="472"/>
                  </a:lnTo>
                  <a:lnTo>
                    <a:pt x="945" y="464"/>
                  </a:lnTo>
                  <a:lnTo>
                    <a:pt x="953" y="464"/>
                  </a:lnTo>
                  <a:lnTo>
                    <a:pt x="962" y="464"/>
                  </a:lnTo>
                  <a:lnTo>
                    <a:pt x="962" y="455"/>
                  </a:lnTo>
                  <a:lnTo>
                    <a:pt x="962" y="447"/>
                  </a:lnTo>
                  <a:lnTo>
                    <a:pt x="962" y="447"/>
                  </a:lnTo>
                  <a:lnTo>
                    <a:pt x="953" y="447"/>
                  </a:lnTo>
                  <a:lnTo>
                    <a:pt x="945" y="447"/>
                  </a:lnTo>
                  <a:lnTo>
                    <a:pt x="945" y="447"/>
                  </a:lnTo>
                  <a:lnTo>
                    <a:pt x="945" y="447"/>
                  </a:lnTo>
                  <a:lnTo>
                    <a:pt x="936" y="447"/>
                  </a:lnTo>
                  <a:lnTo>
                    <a:pt x="928" y="447"/>
                  </a:lnTo>
                  <a:lnTo>
                    <a:pt x="928" y="447"/>
                  </a:lnTo>
                  <a:lnTo>
                    <a:pt x="920" y="447"/>
                  </a:lnTo>
                  <a:lnTo>
                    <a:pt x="920" y="447"/>
                  </a:lnTo>
                  <a:lnTo>
                    <a:pt x="920" y="447"/>
                  </a:lnTo>
                  <a:lnTo>
                    <a:pt x="911" y="447"/>
                  </a:lnTo>
                  <a:lnTo>
                    <a:pt x="911" y="447"/>
                  </a:lnTo>
                  <a:lnTo>
                    <a:pt x="903" y="447"/>
                  </a:lnTo>
                  <a:lnTo>
                    <a:pt x="903" y="447"/>
                  </a:lnTo>
                  <a:lnTo>
                    <a:pt x="894" y="447"/>
                  </a:lnTo>
                  <a:lnTo>
                    <a:pt x="894" y="447"/>
                  </a:lnTo>
                  <a:lnTo>
                    <a:pt x="886" y="447"/>
                  </a:lnTo>
                  <a:lnTo>
                    <a:pt x="877" y="447"/>
                  </a:lnTo>
                  <a:lnTo>
                    <a:pt x="861" y="447"/>
                  </a:lnTo>
                  <a:lnTo>
                    <a:pt x="852" y="447"/>
                  </a:lnTo>
                  <a:lnTo>
                    <a:pt x="835" y="447"/>
                  </a:lnTo>
                  <a:lnTo>
                    <a:pt x="827" y="438"/>
                  </a:lnTo>
                  <a:lnTo>
                    <a:pt x="818" y="438"/>
                  </a:lnTo>
                  <a:lnTo>
                    <a:pt x="818" y="438"/>
                  </a:lnTo>
                  <a:lnTo>
                    <a:pt x="818" y="447"/>
                  </a:lnTo>
                  <a:lnTo>
                    <a:pt x="818" y="447"/>
                  </a:lnTo>
                  <a:lnTo>
                    <a:pt x="818" y="455"/>
                  </a:lnTo>
                  <a:lnTo>
                    <a:pt x="818" y="455"/>
                  </a:lnTo>
                  <a:lnTo>
                    <a:pt x="818" y="464"/>
                  </a:lnTo>
                  <a:lnTo>
                    <a:pt x="818" y="472"/>
                  </a:lnTo>
                  <a:lnTo>
                    <a:pt x="810" y="481"/>
                  </a:lnTo>
                  <a:lnTo>
                    <a:pt x="776" y="498"/>
                  </a:lnTo>
                  <a:lnTo>
                    <a:pt x="768" y="498"/>
                  </a:lnTo>
                  <a:lnTo>
                    <a:pt x="759" y="489"/>
                  </a:lnTo>
                  <a:lnTo>
                    <a:pt x="759" y="481"/>
                  </a:lnTo>
                  <a:lnTo>
                    <a:pt x="751" y="481"/>
                  </a:lnTo>
                  <a:lnTo>
                    <a:pt x="742" y="481"/>
                  </a:lnTo>
                  <a:lnTo>
                    <a:pt x="726" y="498"/>
                  </a:lnTo>
                  <a:lnTo>
                    <a:pt x="717" y="514"/>
                  </a:lnTo>
                  <a:lnTo>
                    <a:pt x="717" y="514"/>
                  </a:lnTo>
                  <a:lnTo>
                    <a:pt x="717" y="523"/>
                  </a:lnTo>
                  <a:lnTo>
                    <a:pt x="641" y="565"/>
                  </a:lnTo>
                  <a:lnTo>
                    <a:pt x="557" y="590"/>
                  </a:lnTo>
                  <a:lnTo>
                    <a:pt x="506" y="599"/>
                  </a:lnTo>
                  <a:lnTo>
                    <a:pt x="447" y="607"/>
                  </a:lnTo>
                  <a:lnTo>
                    <a:pt x="397" y="607"/>
                  </a:lnTo>
                  <a:lnTo>
                    <a:pt x="346" y="607"/>
                  </a:lnTo>
                  <a:lnTo>
                    <a:pt x="312" y="607"/>
                  </a:lnTo>
                  <a:lnTo>
                    <a:pt x="279" y="607"/>
                  </a:lnTo>
                  <a:lnTo>
                    <a:pt x="262" y="607"/>
                  </a:lnTo>
                  <a:lnTo>
                    <a:pt x="245" y="607"/>
                  </a:lnTo>
                  <a:lnTo>
                    <a:pt x="236" y="607"/>
                  </a:lnTo>
                  <a:lnTo>
                    <a:pt x="220" y="607"/>
                  </a:lnTo>
                  <a:lnTo>
                    <a:pt x="220" y="607"/>
                  </a:lnTo>
                  <a:lnTo>
                    <a:pt x="211" y="607"/>
                  </a:lnTo>
                  <a:lnTo>
                    <a:pt x="211" y="607"/>
                  </a:lnTo>
                  <a:lnTo>
                    <a:pt x="203" y="607"/>
                  </a:lnTo>
                  <a:lnTo>
                    <a:pt x="194" y="607"/>
                  </a:lnTo>
                  <a:lnTo>
                    <a:pt x="186" y="607"/>
                  </a:lnTo>
                  <a:lnTo>
                    <a:pt x="177" y="607"/>
                  </a:lnTo>
                  <a:lnTo>
                    <a:pt x="161" y="607"/>
                  </a:lnTo>
                  <a:lnTo>
                    <a:pt x="144" y="599"/>
                  </a:lnTo>
                  <a:lnTo>
                    <a:pt x="144" y="590"/>
                  </a:lnTo>
                  <a:lnTo>
                    <a:pt x="135" y="590"/>
                  </a:lnTo>
                  <a:lnTo>
                    <a:pt x="135" y="590"/>
                  </a:lnTo>
                  <a:lnTo>
                    <a:pt x="127" y="590"/>
                  </a:lnTo>
                  <a:lnTo>
                    <a:pt x="118" y="582"/>
                  </a:lnTo>
                  <a:lnTo>
                    <a:pt x="118" y="582"/>
                  </a:lnTo>
                  <a:lnTo>
                    <a:pt x="118" y="573"/>
                  </a:lnTo>
                  <a:lnTo>
                    <a:pt x="110" y="573"/>
                  </a:lnTo>
                  <a:lnTo>
                    <a:pt x="110" y="573"/>
                  </a:lnTo>
                  <a:lnTo>
                    <a:pt x="102" y="573"/>
                  </a:lnTo>
                  <a:lnTo>
                    <a:pt x="102" y="573"/>
                  </a:lnTo>
                  <a:lnTo>
                    <a:pt x="102" y="573"/>
                  </a:lnTo>
                  <a:lnTo>
                    <a:pt x="102" y="565"/>
                  </a:lnTo>
                  <a:lnTo>
                    <a:pt x="93" y="565"/>
                  </a:lnTo>
                  <a:lnTo>
                    <a:pt x="85" y="565"/>
                  </a:lnTo>
                  <a:lnTo>
                    <a:pt x="76" y="565"/>
                  </a:lnTo>
                  <a:lnTo>
                    <a:pt x="76" y="557"/>
                  </a:lnTo>
                  <a:lnTo>
                    <a:pt x="68" y="548"/>
                  </a:lnTo>
                  <a:lnTo>
                    <a:pt x="59" y="548"/>
                  </a:lnTo>
                  <a:lnTo>
                    <a:pt x="51" y="548"/>
                  </a:lnTo>
                  <a:lnTo>
                    <a:pt x="43" y="540"/>
                  </a:lnTo>
                  <a:lnTo>
                    <a:pt x="34" y="531"/>
                  </a:lnTo>
                  <a:lnTo>
                    <a:pt x="34" y="531"/>
                  </a:lnTo>
                  <a:lnTo>
                    <a:pt x="26" y="531"/>
                  </a:lnTo>
                  <a:lnTo>
                    <a:pt x="26" y="523"/>
                  </a:lnTo>
                  <a:lnTo>
                    <a:pt x="26" y="523"/>
                  </a:lnTo>
                  <a:lnTo>
                    <a:pt x="17" y="523"/>
                  </a:lnTo>
                  <a:lnTo>
                    <a:pt x="17" y="514"/>
                  </a:lnTo>
                  <a:lnTo>
                    <a:pt x="17" y="514"/>
                  </a:lnTo>
                  <a:lnTo>
                    <a:pt x="9" y="514"/>
                  </a:lnTo>
                  <a:lnTo>
                    <a:pt x="0" y="506"/>
                  </a:lnTo>
                  <a:lnTo>
                    <a:pt x="0" y="498"/>
                  </a:lnTo>
                </a:path>
              </a:pathLst>
            </a:custGeom>
            <a:noFill/>
            <a:ln w="12700">
              <a:solidFill>
                <a:srgbClr val="0093DD"/>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494" name="Rectangle 14"/>
            <p:cNvSpPr>
              <a:spLocks noChangeArrowheads="1"/>
            </p:cNvSpPr>
            <p:nvPr/>
          </p:nvSpPr>
          <p:spPr bwMode="auto">
            <a:xfrm rot="3180000">
              <a:off x="1911" y="94"/>
              <a:ext cx="83"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533">
                  <a:solidFill>
                    <a:srgbClr val="1F1A17"/>
                  </a:solidFill>
                  <a:latin typeface=".VnTime" pitchFamily="34" charset="0"/>
                </a:rPr>
                <a:t>S</a:t>
              </a:r>
              <a:endParaRPr lang="en-US" sz="3200"/>
            </a:p>
          </p:txBody>
        </p:sp>
        <p:sp>
          <p:nvSpPr>
            <p:cNvPr id="148495" name="Rectangle 15"/>
            <p:cNvSpPr>
              <a:spLocks noChangeArrowheads="1"/>
            </p:cNvSpPr>
            <p:nvPr/>
          </p:nvSpPr>
          <p:spPr bwMode="auto">
            <a:xfrm rot="3180000">
              <a:off x="1957" y="153"/>
              <a:ext cx="74"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533">
                  <a:solidFill>
                    <a:srgbClr val="1F1A17"/>
                  </a:solidFill>
                  <a:latin typeface=".VnTime" pitchFamily="34" charset="0"/>
                </a:rPr>
                <a:t>«</a:t>
              </a:r>
              <a:endParaRPr lang="en-US" sz="3200"/>
            </a:p>
          </p:txBody>
        </p:sp>
        <p:sp>
          <p:nvSpPr>
            <p:cNvPr id="148496" name="Rectangle 16"/>
            <p:cNvSpPr>
              <a:spLocks noChangeArrowheads="1"/>
            </p:cNvSpPr>
            <p:nvPr/>
          </p:nvSpPr>
          <p:spPr bwMode="auto">
            <a:xfrm rot="3180000">
              <a:off x="2000" y="212"/>
              <a:ext cx="74"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533">
                  <a:solidFill>
                    <a:srgbClr val="1F1A17"/>
                  </a:solidFill>
                  <a:latin typeface=".VnTime" pitchFamily="34" charset="0"/>
                </a:rPr>
                <a:t>n</a:t>
              </a:r>
              <a:endParaRPr lang="en-US" sz="3200"/>
            </a:p>
          </p:txBody>
        </p:sp>
        <p:sp>
          <p:nvSpPr>
            <p:cNvPr id="148497" name="Rectangle 17"/>
            <p:cNvSpPr>
              <a:spLocks noChangeArrowheads="1"/>
            </p:cNvSpPr>
            <p:nvPr/>
          </p:nvSpPr>
          <p:spPr bwMode="auto">
            <a:xfrm rot="3180000">
              <a:off x="2051" y="271"/>
              <a:ext cx="74"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533">
                  <a:solidFill>
                    <a:srgbClr val="1F1A17"/>
                  </a:solidFill>
                  <a:latin typeface=".VnTime" pitchFamily="34" charset="0"/>
                </a:rPr>
                <a:t>g</a:t>
              </a:r>
              <a:endParaRPr lang="en-US" sz="3200"/>
            </a:p>
          </p:txBody>
        </p:sp>
        <p:sp>
          <p:nvSpPr>
            <p:cNvPr id="148498" name="Rectangle 18"/>
            <p:cNvSpPr>
              <a:spLocks noChangeArrowheads="1"/>
            </p:cNvSpPr>
            <p:nvPr/>
          </p:nvSpPr>
          <p:spPr bwMode="auto">
            <a:xfrm rot="3180000">
              <a:off x="2099" y="323"/>
              <a:ext cx="37"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533">
                  <a:solidFill>
                    <a:srgbClr val="1F1A17"/>
                  </a:solidFill>
                  <a:latin typeface=".VnTime" pitchFamily="34" charset="0"/>
                </a:rPr>
                <a:t> </a:t>
              </a:r>
              <a:endParaRPr lang="en-US" sz="3200"/>
            </a:p>
          </p:txBody>
        </p:sp>
        <p:sp>
          <p:nvSpPr>
            <p:cNvPr id="148499" name="Rectangle 19"/>
            <p:cNvSpPr>
              <a:spLocks noChangeArrowheads="1"/>
            </p:cNvSpPr>
            <p:nvPr/>
          </p:nvSpPr>
          <p:spPr bwMode="auto">
            <a:xfrm rot="3180000">
              <a:off x="2103" y="369"/>
              <a:ext cx="91"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533">
                  <a:solidFill>
                    <a:srgbClr val="1F1A17"/>
                  </a:solidFill>
                  <a:latin typeface=".VnTime" pitchFamily="34" charset="0"/>
                </a:rPr>
                <a:t>T</a:t>
              </a:r>
              <a:endParaRPr lang="en-US" sz="3200"/>
            </a:p>
          </p:txBody>
        </p:sp>
        <p:sp>
          <p:nvSpPr>
            <p:cNvPr id="148500" name="Rectangle 20"/>
            <p:cNvSpPr>
              <a:spLocks noChangeArrowheads="1"/>
            </p:cNvSpPr>
            <p:nvPr/>
          </p:nvSpPr>
          <p:spPr bwMode="auto">
            <a:xfrm rot="3180000">
              <a:off x="2162" y="431"/>
              <a:ext cx="74"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533">
                  <a:solidFill>
                    <a:srgbClr val="1F1A17"/>
                  </a:solidFill>
                  <a:latin typeface=".VnTime" pitchFamily="34" charset="0"/>
                </a:rPr>
                <a:t>h</a:t>
              </a:r>
              <a:endParaRPr lang="en-US" sz="3200"/>
            </a:p>
          </p:txBody>
        </p:sp>
        <p:sp>
          <p:nvSpPr>
            <p:cNvPr id="148501" name="Rectangle 21"/>
            <p:cNvSpPr>
              <a:spLocks noChangeArrowheads="1"/>
            </p:cNvSpPr>
            <p:nvPr/>
          </p:nvSpPr>
          <p:spPr bwMode="auto">
            <a:xfrm rot="3180000">
              <a:off x="2208" y="490"/>
              <a:ext cx="81"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vi-VN" sz="2533" dirty="0">
                  <a:solidFill>
                    <a:srgbClr val="1F1A17"/>
                  </a:solidFill>
                  <a:latin typeface=".VnTime" pitchFamily="34" charset="0"/>
                </a:rPr>
                <a:t>ư</a:t>
              </a:r>
              <a:r>
                <a:rPr lang="en-US" sz="2533" dirty="0">
                  <a:solidFill>
                    <a:srgbClr val="1F1A17"/>
                  </a:solidFill>
                  <a:latin typeface=".VnTime" pitchFamily="34" charset="0"/>
                </a:rPr>
                <a:t>­</a:t>
              </a:r>
              <a:endParaRPr lang="en-US" sz="3200" dirty="0"/>
            </a:p>
          </p:txBody>
        </p:sp>
        <p:sp>
          <p:nvSpPr>
            <p:cNvPr id="148502" name="Rectangle 22"/>
            <p:cNvSpPr>
              <a:spLocks noChangeArrowheads="1"/>
            </p:cNvSpPr>
            <p:nvPr/>
          </p:nvSpPr>
          <p:spPr bwMode="auto">
            <a:xfrm rot="3180000">
              <a:off x="2248" y="558"/>
              <a:ext cx="84"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533">
                  <a:solidFill>
                    <a:srgbClr val="1F1A17"/>
                  </a:solidFill>
                  <a:latin typeface=".VnTime" pitchFamily="34" charset="0"/>
                </a:rPr>
                <a:t>¬</a:t>
              </a:r>
              <a:endParaRPr lang="en-US" sz="3200"/>
            </a:p>
          </p:txBody>
        </p:sp>
        <p:sp>
          <p:nvSpPr>
            <p:cNvPr id="148503" name="Rectangle 23"/>
            <p:cNvSpPr>
              <a:spLocks noChangeArrowheads="1"/>
            </p:cNvSpPr>
            <p:nvPr/>
          </p:nvSpPr>
          <p:spPr bwMode="auto">
            <a:xfrm rot="3180000">
              <a:off x="2296" y="617"/>
              <a:ext cx="74"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533">
                  <a:solidFill>
                    <a:srgbClr val="1F1A17"/>
                  </a:solidFill>
                  <a:latin typeface=".VnTime" pitchFamily="34" charset="0"/>
                </a:rPr>
                <a:t>n</a:t>
              </a:r>
              <a:endParaRPr lang="en-US" sz="3200"/>
            </a:p>
          </p:txBody>
        </p:sp>
        <p:sp>
          <p:nvSpPr>
            <p:cNvPr id="148504" name="Rectangle 24"/>
            <p:cNvSpPr>
              <a:spLocks noChangeArrowheads="1"/>
            </p:cNvSpPr>
            <p:nvPr/>
          </p:nvSpPr>
          <p:spPr bwMode="auto">
            <a:xfrm rot="3180000">
              <a:off x="2338" y="676"/>
              <a:ext cx="74"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533">
                  <a:solidFill>
                    <a:srgbClr val="1F1A17"/>
                  </a:solidFill>
                  <a:latin typeface=".VnTime" pitchFamily="34" charset="0"/>
                </a:rPr>
                <a:t>g</a:t>
              </a:r>
              <a:endParaRPr lang="en-US" sz="3200"/>
            </a:p>
          </p:txBody>
        </p:sp>
        <p:sp>
          <p:nvSpPr>
            <p:cNvPr id="148505" name="Rectangle 25"/>
            <p:cNvSpPr>
              <a:spLocks noChangeArrowheads="1"/>
            </p:cNvSpPr>
            <p:nvPr/>
          </p:nvSpPr>
          <p:spPr bwMode="auto">
            <a:xfrm rot="4080000">
              <a:off x="3394" y="1789"/>
              <a:ext cx="100"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S</a:t>
              </a:r>
              <a:endParaRPr lang="en-US" sz="3200"/>
            </a:p>
          </p:txBody>
        </p:sp>
        <p:sp>
          <p:nvSpPr>
            <p:cNvPr id="148506" name="Rectangle 26"/>
            <p:cNvSpPr>
              <a:spLocks noChangeArrowheads="1"/>
            </p:cNvSpPr>
            <p:nvPr/>
          </p:nvSpPr>
          <p:spPr bwMode="auto">
            <a:xfrm rot="4080000">
              <a:off x="3446" y="1853"/>
              <a:ext cx="45"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a:t>
              </a:r>
              <a:endParaRPr lang="en-US" sz="3200"/>
            </a:p>
          </p:txBody>
        </p:sp>
        <p:sp>
          <p:nvSpPr>
            <p:cNvPr id="148507" name="Rectangle 27"/>
            <p:cNvSpPr>
              <a:spLocks noChangeArrowheads="1"/>
            </p:cNvSpPr>
            <p:nvPr/>
          </p:nvSpPr>
          <p:spPr bwMode="auto">
            <a:xfrm rot="4080000">
              <a:off x="3463" y="1904"/>
              <a:ext cx="45"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 </a:t>
              </a:r>
              <a:endParaRPr lang="en-US" sz="3200"/>
            </a:p>
          </p:txBody>
        </p:sp>
        <p:sp>
          <p:nvSpPr>
            <p:cNvPr id="148508" name="Rectangle 28"/>
            <p:cNvSpPr>
              <a:spLocks noChangeArrowheads="1"/>
            </p:cNvSpPr>
            <p:nvPr/>
          </p:nvSpPr>
          <p:spPr bwMode="auto">
            <a:xfrm rot="1380000">
              <a:off x="3549" y="1927"/>
              <a:ext cx="127"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933">
                  <a:solidFill>
                    <a:srgbClr val="1F1A17"/>
                  </a:solidFill>
                  <a:latin typeface=".VnTime" pitchFamily="34" charset="0"/>
                </a:rPr>
                <a:t>N</a:t>
              </a:r>
              <a:endParaRPr lang="en-US" sz="3200"/>
            </a:p>
          </p:txBody>
        </p:sp>
        <p:sp>
          <p:nvSpPr>
            <p:cNvPr id="148509" name="Rectangle 29"/>
            <p:cNvSpPr>
              <a:spLocks noChangeArrowheads="1"/>
            </p:cNvSpPr>
            <p:nvPr/>
          </p:nvSpPr>
          <p:spPr bwMode="auto">
            <a:xfrm rot="1380000">
              <a:off x="3659" y="1970"/>
              <a:ext cx="88"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933">
                  <a:solidFill>
                    <a:srgbClr val="1F1A17"/>
                  </a:solidFill>
                  <a:latin typeface=".VnTime" pitchFamily="34" charset="0"/>
                </a:rPr>
                <a:t>h</a:t>
              </a:r>
              <a:endParaRPr lang="en-US" sz="3200"/>
            </a:p>
          </p:txBody>
        </p:sp>
        <p:sp>
          <p:nvSpPr>
            <p:cNvPr id="148510" name="Rectangle 30"/>
            <p:cNvSpPr>
              <a:spLocks noChangeArrowheads="1"/>
            </p:cNvSpPr>
            <p:nvPr/>
          </p:nvSpPr>
          <p:spPr bwMode="auto">
            <a:xfrm rot="1380000">
              <a:off x="3740" y="2005"/>
              <a:ext cx="95"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vi-VN" sz="2933" dirty="0">
                  <a:solidFill>
                    <a:srgbClr val="1F1A17"/>
                  </a:solidFill>
                  <a:latin typeface=".VnTime" pitchFamily="34" charset="0"/>
                </a:rPr>
                <a:t>ư</a:t>
              </a:r>
              <a:r>
                <a:rPr lang="en-US" sz="2933" dirty="0">
                  <a:solidFill>
                    <a:srgbClr val="1F1A17"/>
                  </a:solidFill>
                  <a:latin typeface=".VnTime" pitchFamily="34" charset="0"/>
                </a:rPr>
                <a:t>­</a:t>
              </a:r>
              <a:endParaRPr lang="en-US" sz="3200" dirty="0"/>
            </a:p>
          </p:txBody>
        </p:sp>
        <p:sp>
          <p:nvSpPr>
            <p:cNvPr id="148511" name="Rectangle 31"/>
            <p:cNvSpPr>
              <a:spLocks noChangeArrowheads="1"/>
            </p:cNvSpPr>
            <p:nvPr/>
          </p:nvSpPr>
          <p:spPr bwMode="auto">
            <a:xfrm rot="1380000">
              <a:off x="3820" y="2029"/>
              <a:ext cx="44"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933">
                  <a:solidFill>
                    <a:srgbClr val="1F1A17"/>
                  </a:solidFill>
                  <a:latin typeface=".VnTime" pitchFamily="34" charset="0"/>
                </a:rPr>
                <a:t> </a:t>
              </a:r>
              <a:endParaRPr lang="en-US" sz="3200"/>
            </a:p>
          </p:txBody>
        </p:sp>
        <p:sp>
          <p:nvSpPr>
            <p:cNvPr id="148512" name="Rectangle 32"/>
            <p:cNvSpPr>
              <a:spLocks noChangeArrowheads="1"/>
            </p:cNvSpPr>
            <p:nvPr/>
          </p:nvSpPr>
          <p:spPr bwMode="auto">
            <a:xfrm>
              <a:off x="3862" y="2017"/>
              <a:ext cx="567"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933">
                  <a:solidFill>
                    <a:srgbClr val="1F1A17"/>
                  </a:solidFill>
                  <a:latin typeface=".VnTime" pitchFamily="34" charset="0"/>
                </a:rPr>
                <a:t>NguyÖt</a:t>
              </a:r>
              <a:endParaRPr lang="en-US" sz="3200"/>
            </a:p>
          </p:txBody>
        </p:sp>
        <p:sp>
          <p:nvSpPr>
            <p:cNvPr id="148513" name="Rectangle 33"/>
            <p:cNvSpPr>
              <a:spLocks noChangeArrowheads="1"/>
            </p:cNvSpPr>
            <p:nvPr/>
          </p:nvSpPr>
          <p:spPr bwMode="auto">
            <a:xfrm rot="3120000">
              <a:off x="4349" y="2166"/>
              <a:ext cx="100"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S</a:t>
              </a:r>
              <a:endParaRPr lang="en-US" sz="3200"/>
            </a:p>
          </p:txBody>
        </p:sp>
        <p:sp>
          <p:nvSpPr>
            <p:cNvPr id="148514" name="Rectangle 34"/>
            <p:cNvSpPr>
              <a:spLocks noChangeArrowheads="1"/>
            </p:cNvSpPr>
            <p:nvPr/>
          </p:nvSpPr>
          <p:spPr bwMode="auto">
            <a:xfrm rot="3120000">
              <a:off x="4422" y="2216"/>
              <a:ext cx="45"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a:t>
              </a:r>
              <a:endParaRPr lang="en-US" sz="3200"/>
            </a:p>
          </p:txBody>
        </p:sp>
        <p:sp>
          <p:nvSpPr>
            <p:cNvPr id="148515" name="Rectangle 35"/>
            <p:cNvSpPr>
              <a:spLocks noChangeArrowheads="1"/>
            </p:cNvSpPr>
            <p:nvPr/>
          </p:nvSpPr>
          <p:spPr bwMode="auto">
            <a:xfrm rot="3120000">
              <a:off x="4449" y="2250"/>
              <a:ext cx="45"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 </a:t>
              </a:r>
              <a:endParaRPr lang="en-US" sz="3200"/>
            </a:p>
          </p:txBody>
        </p:sp>
        <p:sp>
          <p:nvSpPr>
            <p:cNvPr id="148516" name="Rectangle 36"/>
            <p:cNvSpPr>
              <a:spLocks noChangeArrowheads="1"/>
            </p:cNvSpPr>
            <p:nvPr/>
          </p:nvSpPr>
          <p:spPr bwMode="auto">
            <a:xfrm rot="3120000">
              <a:off x="4463" y="2317"/>
              <a:ext cx="120"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C</a:t>
              </a:r>
              <a:endParaRPr lang="en-US" sz="3200"/>
            </a:p>
          </p:txBody>
        </p:sp>
        <p:sp>
          <p:nvSpPr>
            <p:cNvPr id="148517" name="Rectangle 37"/>
            <p:cNvSpPr>
              <a:spLocks noChangeArrowheads="1"/>
            </p:cNvSpPr>
            <p:nvPr/>
          </p:nvSpPr>
          <p:spPr bwMode="auto">
            <a:xfrm rot="3120000">
              <a:off x="4523" y="2399"/>
              <a:ext cx="120"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Ç</a:t>
              </a:r>
              <a:endParaRPr lang="en-US" sz="3200"/>
            </a:p>
          </p:txBody>
        </p:sp>
        <p:sp>
          <p:nvSpPr>
            <p:cNvPr id="148518" name="Rectangle 38"/>
            <p:cNvSpPr>
              <a:spLocks noChangeArrowheads="1"/>
            </p:cNvSpPr>
            <p:nvPr/>
          </p:nvSpPr>
          <p:spPr bwMode="auto">
            <a:xfrm rot="3120000">
              <a:off x="4590" y="2463"/>
              <a:ext cx="90"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u</a:t>
              </a:r>
              <a:endParaRPr lang="en-US" sz="3200"/>
            </a:p>
          </p:txBody>
        </p:sp>
        <p:sp>
          <p:nvSpPr>
            <p:cNvPr id="148519" name="Rectangle 39"/>
            <p:cNvSpPr>
              <a:spLocks noChangeArrowheads="1"/>
            </p:cNvSpPr>
            <p:nvPr/>
          </p:nvSpPr>
          <p:spPr bwMode="auto">
            <a:xfrm rot="19140000">
              <a:off x="4782" y="2057"/>
              <a:ext cx="102"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S</a:t>
              </a:r>
              <a:endParaRPr lang="en-US" sz="3200"/>
            </a:p>
          </p:txBody>
        </p:sp>
        <p:sp>
          <p:nvSpPr>
            <p:cNvPr id="148520" name="Rectangle 40"/>
            <p:cNvSpPr>
              <a:spLocks noChangeArrowheads="1"/>
            </p:cNvSpPr>
            <p:nvPr/>
          </p:nvSpPr>
          <p:spPr bwMode="auto">
            <a:xfrm rot="19140000">
              <a:off x="4861" y="2013"/>
              <a:ext cx="46"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a:t>
              </a:r>
              <a:endParaRPr lang="en-US" sz="3200"/>
            </a:p>
          </p:txBody>
        </p:sp>
        <p:sp>
          <p:nvSpPr>
            <p:cNvPr id="148521" name="Rectangle 41"/>
            <p:cNvSpPr>
              <a:spLocks noChangeArrowheads="1"/>
            </p:cNvSpPr>
            <p:nvPr/>
          </p:nvSpPr>
          <p:spPr bwMode="auto">
            <a:xfrm rot="19140000">
              <a:off x="4895" y="1988"/>
              <a:ext cx="46"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 </a:t>
              </a:r>
              <a:endParaRPr lang="en-US" sz="3200"/>
            </a:p>
          </p:txBody>
        </p:sp>
        <p:sp>
          <p:nvSpPr>
            <p:cNvPr id="148522" name="Rectangle 42"/>
            <p:cNvSpPr>
              <a:spLocks noChangeArrowheads="1"/>
            </p:cNvSpPr>
            <p:nvPr/>
          </p:nvSpPr>
          <p:spPr bwMode="auto">
            <a:xfrm rot="19140000">
              <a:off x="4920" y="1933"/>
              <a:ext cx="113"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L</a:t>
              </a:r>
              <a:endParaRPr lang="en-US" sz="3200"/>
            </a:p>
          </p:txBody>
        </p:sp>
        <p:sp>
          <p:nvSpPr>
            <p:cNvPr id="148523" name="Rectangle 43"/>
            <p:cNvSpPr>
              <a:spLocks noChangeArrowheads="1"/>
            </p:cNvSpPr>
            <p:nvPr/>
          </p:nvSpPr>
          <p:spPr bwMode="auto">
            <a:xfrm rot="19140000">
              <a:off x="5006" y="1871"/>
              <a:ext cx="92"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ô</a:t>
              </a:r>
              <a:endParaRPr lang="en-US" sz="3200"/>
            </a:p>
          </p:txBody>
        </p:sp>
        <p:sp>
          <p:nvSpPr>
            <p:cNvPr id="148524" name="Rectangle 44"/>
            <p:cNvSpPr>
              <a:spLocks noChangeArrowheads="1"/>
            </p:cNvSpPr>
            <p:nvPr/>
          </p:nvSpPr>
          <p:spPr bwMode="auto">
            <a:xfrm rot="19140000">
              <a:off x="5085" y="1807"/>
              <a:ext cx="82"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c</a:t>
              </a:r>
              <a:endParaRPr lang="en-US" sz="3200"/>
            </a:p>
          </p:txBody>
        </p:sp>
        <p:sp>
          <p:nvSpPr>
            <p:cNvPr id="148525" name="Rectangle 45"/>
            <p:cNvSpPr>
              <a:spLocks noChangeArrowheads="1"/>
            </p:cNvSpPr>
            <p:nvPr/>
          </p:nvSpPr>
          <p:spPr bwMode="auto">
            <a:xfrm rot="19140000">
              <a:off x="5148" y="1768"/>
              <a:ext cx="46"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 </a:t>
              </a:r>
              <a:endParaRPr lang="en-US" sz="3200"/>
            </a:p>
          </p:txBody>
        </p:sp>
        <p:sp>
          <p:nvSpPr>
            <p:cNvPr id="148526" name="Rectangle 46"/>
            <p:cNvSpPr>
              <a:spLocks noChangeArrowheads="1"/>
            </p:cNvSpPr>
            <p:nvPr/>
          </p:nvSpPr>
          <p:spPr bwMode="auto">
            <a:xfrm rot="19140000">
              <a:off x="5170" y="1717"/>
              <a:ext cx="133"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N</a:t>
              </a:r>
              <a:endParaRPr lang="en-US" sz="3200"/>
            </a:p>
          </p:txBody>
        </p:sp>
        <p:sp>
          <p:nvSpPr>
            <p:cNvPr id="148527" name="Rectangle 47"/>
            <p:cNvSpPr>
              <a:spLocks noChangeArrowheads="1"/>
            </p:cNvSpPr>
            <p:nvPr/>
          </p:nvSpPr>
          <p:spPr bwMode="auto">
            <a:xfrm rot="19140000">
              <a:off x="5279" y="1647"/>
              <a:ext cx="82"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a</a:t>
              </a:r>
              <a:endParaRPr lang="en-US" sz="3200"/>
            </a:p>
          </p:txBody>
        </p:sp>
        <p:sp>
          <p:nvSpPr>
            <p:cNvPr id="148528" name="Rectangle 48"/>
            <p:cNvSpPr>
              <a:spLocks noChangeArrowheads="1"/>
            </p:cNvSpPr>
            <p:nvPr/>
          </p:nvSpPr>
          <p:spPr bwMode="auto">
            <a:xfrm rot="19140000">
              <a:off x="5339" y="1570"/>
              <a:ext cx="144"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m</a:t>
              </a:r>
              <a:endParaRPr lang="en-US" sz="3200"/>
            </a:p>
          </p:txBody>
        </p:sp>
        <p:sp>
          <p:nvSpPr>
            <p:cNvPr id="148529" name="Freeform 49"/>
            <p:cNvSpPr>
              <a:spLocks/>
            </p:cNvSpPr>
            <p:nvPr/>
          </p:nvSpPr>
          <p:spPr bwMode="auto">
            <a:xfrm>
              <a:off x="4832" y="2480"/>
              <a:ext cx="110" cy="169"/>
            </a:xfrm>
            <a:custGeom>
              <a:avLst/>
              <a:gdLst>
                <a:gd name="T0" fmla="*/ 59 w 110"/>
                <a:gd name="T1" fmla="*/ 169 h 169"/>
                <a:gd name="T2" fmla="*/ 17 w 110"/>
                <a:gd name="T3" fmla="*/ 34 h 169"/>
                <a:gd name="T4" fmla="*/ 17 w 110"/>
                <a:gd name="T5" fmla="*/ 26 h 169"/>
                <a:gd name="T6" fmla="*/ 17 w 110"/>
                <a:gd name="T7" fmla="*/ 26 h 169"/>
                <a:gd name="T8" fmla="*/ 17 w 110"/>
                <a:gd name="T9" fmla="*/ 26 h 169"/>
                <a:gd name="T10" fmla="*/ 17 w 110"/>
                <a:gd name="T11" fmla="*/ 17 h 169"/>
                <a:gd name="T12" fmla="*/ 9 w 110"/>
                <a:gd name="T13" fmla="*/ 17 h 169"/>
                <a:gd name="T14" fmla="*/ 9 w 110"/>
                <a:gd name="T15" fmla="*/ 9 h 169"/>
                <a:gd name="T16" fmla="*/ 0 w 110"/>
                <a:gd name="T17" fmla="*/ 9 h 169"/>
                <a:gd name="T18" fmla="*/ 0 w 110"/>
                <a:gd name="T19" fmla="*/ 0 h 169"/>
                <a:gd name="T20" fmla="*/ 42 w 110"/>
                <a:gd name="T21" fmla="*/ 0 h 169"/>
                <a:gd name="T22" fmla="*/ 42 w 110"/>
                <a:gd name="T23" fmla="*/ 9 h 169"/>
                <a:gd name="T24" fmla="*/ 42 w 110"/>
                <a:gd name="T25" fmla="*/ 9 h 169"/>
                <a:gd name="T26" fmla="*/ 34 w 110"/>
                <a:gd name="T27" fmla="*/ 9 h 169"/>
                <a:gd name="T28" fmla="*/ 34 w 110"/>
                <a:gd name="T29" fmla="*/ 9 h 169"/>
                <a:gd name="T30" fmla="*/ 34 w 110"/>
                <a:gd name="T31" fmla="*/ 17 h 169"/>
                <a:gd name="T32" fmla="*/ 34 w 110"/>
                <a:gd name="T33" fmla="*/ 17 h 169"/>
                <a:gd name="T34" fmla="*/ 34 w 110"/>
                <a:gd name="T35" fmla="*/ 17 h 169"/>
                <a:gd name="T36" fmla="*/ 34 w 110"/>
                <a:gd name="T37" fmla="*/ 34 h 169"/>
                <a:gd name="T38" fmla="*/ 42 w 110"/>
                <a:gd name="T39" fmla="*/ 42 h 169"/>
                <a:gd name="T40" fmla="*/ 59 w 110"/>
                <a:gd name="T41" fmla="*/ 127 h 169"/>
                <a:gd name="T42" fmla="*/ 85 w 110"/>
                <a:gd name="T43" fmla="*/ 34 h 169"/>
                <a:gd name="T44" fmla="*/ 85 w 110"/>
                <a:gd name="T45" fmla="*/ 34 h 169"/>
                <a:gd name="T46" fmla="*/ 85 w 110"/>
                <a:gd name="T47" fmla="*/ 26 h 169"/>
                <a:gd name="T48" fmla="*/ 93 w 110"/>
                <a:gd name="T49" fmla="*/ 17 h 169"/>
                <a:gd name="T50" fmla="*/ 93 w 110"/>
                <a:gd name="T51" fmla="*/ 17 h 169"/>
                <a:gd name="T52" fmla="*/ 93 w 110"/>
                <a:gd name="T53" fmla="*/ 9 h 169"/>
                <a:gd name="T54" fmla="*/ 85 w 110"/>
                <a:gd name="T55" fmla="*/ 9 h 169"/>
                <a:gd name="T56" fmla="*/ 85 w 110"/>
                <a:gd name="T57" fmla="*/ 9 h 169"/>
                <a:gd name="T58" fmla="*/ 76 w 110"/>
                <a:gd name="T59" fmla="*/ 9 h 169"/>
                <a:gd name="T60" fmla="*/ 76 w 110"/>
                <a:gd name="T61" fmla="*/ 0 h 169"/>
                <a:gd name="T62" fmla="*/ 110 w 110"/>
                <a:gd name="T63" fmla="*/ 0 h 169"/>
                <a:gd name="T64" fmla="*/ 110 w 110"/>
                <a:gd name="T65" fmla="*/ 9 h 169"/>
                <a:gd name="T66" fmla="*/ 110 w 110"/>
                <a:gd name="T67" fmla="*/ 9 h 169"/>
                <a:gd name="T68" fmla="*/ 102 w 110"/>
                <a:gd name="T69" fmla="*/ 9 h 169"/>
                <a:gd name="T70" fmla="*/ 102 w 110"/>
                <a:gd name="T71" fmla="*/ 17 h 169"/>
                <a:gd name="T72" fmla="*/ 102 w 110"/>
                <a:gd name="T73" fmla="*/ 17 h 169"/>
                <a:gd name="T74" fmla="*/ 102 w 110"/>
                <a:gd name="T75" fmla="*/ 17 h 169"/>
                <a:gd name="T76" fmla="*/ 102 w 110"/>
                <a:gd name="T77" fmla="*/ 26 h 169"/>
                <a:gd name="T78" fmla="*/ 93 w 110"/>
                <a:gd name="T79" fmla="*/ 42 h 169"/>
                <a:gd name="T80" fmla="*/ 85 w 110"/>
                <a:gd name="T81" fmla="*/ 68 h 169"/>
                <a:gd name="T82" fmla="*/ 76 w 110"/>
                <a:gd name="T83" fmla="*/ 101 h 169"/>
                <a:gd name="T84" fmla="*/ 59 w 110"/>
                <a:gd name="T85" fmla="*/ 169 h 169"/>
                <a:gd name="T86" fmla="*/ 59 w 110"/>
                <a:gd name="T87"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0" h="169">
                  <a:moveTo>
                    <a:pt x="59" y="169"/>
                  </a:moveTo>
                  <a:lnTo>
                    <a:pt x="17" y="34"/>
                  </a:lnTo>
                  <a:lnTo>
                    <a:pt x="17" y="26"/>
                  </a:lnTo>
                  <a:lnTo>
                    <a:pt x="17" y="26"/>
                  </a:lnTo>
                  <a:lnTo>
                    <a:pt x="17" y="26"/>
                  </a:lnTo>
                  <a:lnTo>
                    <a:pt x="17" y="17"/>
                  </a:lnTo>
                  <a:lnTo>
                    <a:pt x="9" y="17"/>
                  </a:lnTo>
                  <a:lnTo>
                    <a:pt x="9" y="9"/>
                  </a:lnTo>
                  <a:lnTo>
                    <a:pt x="0" y="9"/>
                  </a:lnTo>
                  <a:lnTo>
                    <a:pt x="0" y="0"/>
                  </a:lnTo>
                  <a:lnTo>
                    <a:pt x="42" y="0"/>
                  </a:lnTo>
                  <a:lnTo>
                    <a:pt x="42" y="9"/>
                  </a:lnTo>
                  <a:lnTo>
                    <a:pt x="42" y="9"/>
                  </a:lnTo>
                  <a:lnTo>
                    <a:pt x="34" y="9"/>
                  </a:lnTo>
                  <a:lnTo>
                    <a:pt x="34" y="9"/>
                  </a:lnTo>
                  <a:lnTo>
                    <a:pt x="34" y="17"/>
                  </a:lnTo>
                  <a:lnTo>
                    <a:pt x="34" y="17"/>
                  </a:lnTo>
                  <a:lnTo>
                    <a:pt x="34" y="17"/>
                  </a:lnTo>
                  <a:lnTo>
                    <a:pt x="34" y="34"/>
                  </a:lnTo>
                  <a:lnTo>
                    <a:pt x="42" y="42"/>
                  </a:lnTo>
                  <a:lnTo>
                    <a:pt x="59" y="127"/>
                  </a:lnTo>
                  <a:lnTo>
                    <a:pt x="85" y="34"/>
                  </a:lnTo>
                  <a:lnTo>
                    <a:pt x="85" y="34"/>
                  </a:lnTo>
                  <a:lnTo>
                    <a:pt x="85" y="26"/>
                  </a:lnTo>
                  <a:lnTo>
                    <a:pt x="93" y="17"/>
                  </a:lnTo>
                  <a:lnTo>
                    <a:pt x="93" y="17"/>
                  </a:lnTo>
                  <a:lnTo>
                    <a:pt x="93" y="9"/>
                  </a:lnTo>
                  <a:lnTo>
                    <a:pt x="85" y="9"/>
                  </a:lnTo>
                  <a:lnTo>
                    <a:pt x="85" y="9"/>
                  </a:lnTo>
                  <a:lnTo>
                    <a:pt x="76" y="9"/>
                  </a:lnTo>
                  <a:lnTo>
                    <a:pt x="76" y="0"/>
                  </a:lnTo>
                  <a:lnTo>
                    <a:pt x="110" y="0"/>
                  </a:lnTo>
                  <a:lnTo>
                    <a:pt x="110" y="9"/>
                  </a:lnTo>
                  <a:lnTo>
                    <a:pt x="110" y="9"/>
                  </a:lnTo>
                  <a:lnTo>
                    <a:pt x="102" y="9"/>
                  </a:lnTo>
                  <a:lnTo>
                    <a:pt x="102" y="17"/>
                  </a:lnTo>
                  <a:lnTo>
                    <a:pt x="102" y="17"/>
                  </a:lnTo>
                  <a:lnTo>
                    <a:pt x="102" y="17"/>
                  </a:lnTo>
                  <a:lnTo>
                    <a:pt x="102" y="26"/>
                  </a:lnTo>
                  <a:lnTo>
                    <a:pt x="93" y="42"/>
                  </a:lnTo>
                  <a:lnTo>
                    <a:pt x="85" y="68"/>
                  </a:lnTo>
                  <a:lnTo>
                    <a:pt x="76" y="101"/>
                  </a:lnTo>
                  <a:lnTo>
                    <a:pt x="59" y="169"/>
                  </a:lnTo>
                  <a:lnTo>
                    <a:pt x="59" y="169"/>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30" name="Freeform 50"/>
            <p:cNvSpPr>
              <a:spLocks noEditPoints="1"/>
            </p:cNvSpPr>
            <p:nvPr/>
          </p:nvSpPr>
          <p:spPr bwMode="auto">
            <a:xfrm>
              <a:off x="4950" y="2531"/>
              <a:ext cx="68" cy="160"/>
            </a:xfrm>
            <a:custGeom>
              <a:avLst/>
              <a:gdLst>
                <a:gd name="T0" fmla="*/ 59 w 68"/>
                <a:gd name="T1" fmla="*/ 101 h 160"/>
                <a:gd name="T2" fmla="*/ 59 w 68"/>
                <a:gd name="T3" fmla="*/ 101 h 160"/>
                <a:gd name="T4" fmla="*/ 59 w 68"/>
                <a:gd name="T5" fmla="*/ 101 h 160"/>
                <a:gd name="T6" fmla="*/ 68 w 68"/>
                <a:gd name="T7" fmla="*/ 101 h 160"/>
                <a:gd name="T8" fmla="*/ 59 w 68"/>
                <a:gd name="T9" fmla="*/ 110 h 160"/>
                <a:gd name="T10" fmla="*/ 51 w 68"/>
                <a:gd name="T11" fmla="*/ 118 h 160"/>
                <a:gd name="T12" fmla="*/ 43 w 68"/>
                <a:gd name="T13" fmla="*/ 110 h 160"/>
                <a:gd name="T14" fmla="*/ 43 w 68"/>
                <a:gd name="T15" fmla="*/ 101 h 160"/>
                <a:gd name="T16" fmla="*/ 34 w 68"/>
                <a:gd name="T17" fmla="*/ 110 h 160"/>
                <a:gd name="T18" fmla="*/ 26 w 68"/>
                <a:gd name="T19" fmla="*/ 110 h 160"/>
                <a:gd name="T20" fmla="*/ 26 w 68"/>
                <a:gd name="T21" fmla="*/ 118 h 160"/>
                <a:gd name="T22" fmla="*/ 17 w 68"/>
                <a:gd name="T23" fmla="*/ 118 h 160"/>
                <a:gd name="T24" fmla="*/ 9 w 68"/>
                <a:gd name="T25" fmla="*/ 110 h 160"/>
                <a:gd name="T26" fmla="*/ 0 w 68"/>
                <a:gd name="T27" fmla="*/ 101 h 160"/>
                <a:gd name="T28" fmla="*/ 0 w 68"/>
                <a:gd name="T29" fmla="*/ 93 h 160"/>
                <a:gd name="T30" fmla="*/ 9 w 68"/>
                <a:gd name="T31" fmla="*/ 67 h 160"/>
                <a:gd name="T32" fmla="*/ 26 w 68"/>
                <a:gd name="T33" fmla="*/ 50 h 160"/>
                <a:gd name="T34" fmla="*/ 43 w 68"/>
                <a:gd name="T35" fmla="*/ 25 h 160"/>
                <a:gd name="T36" fmla="*/ 34 w 68"/>
                <a:gd name="T37" fmla="*/ 8 h 160"/>
                <a:gd name="T38" fmla="*/ 26 w 68"/>
                <a:gd name="T39" fmla="*/ 8 h 160"/>
                <a:gd name="T40" fmla="*/ 26 w 68"/>
                <a:gd name="T41" fmla="*/ 8 h 160"/>
                <a:gd name="T42" fmla="*/ 17 w 68"/>
                <a:gd name="T43" fmla="*/ 17 h 160"/>
                <a:gd name="T44" fmla="*/ 17 w 68"/>
                <a:gd name="T45" fmla="*/ 25 h 160"/>
                <a:gd name="T46" fmla="*/ 17 w 68"/>
                <a:gd name="T47" fmla="*/ 34 h 160"/>
                <a:gd name="T48" fmla="*/ 17 w 68"/>
                <a:gd name="T49" fmla="*/ 34 h 160"/>
                <a:gd name="T50" fmla="*/ 9 w 68"/>
                <a:gd name="T51" fmla="*/ 34 h 160"/>
                <a:gd name="T52" fmla="*/ 9 w 68"/>
                <a:gd name="T53" fmla="*/ 34 h 160"/>
                <a:gd name="T54" fmla="*/ 9 w 68"/>
                <a:gd name="T55" fmla="*/ 25 h 160"/>
                <a:gd name="T56" fmla="*/ 9 w 68"/>
                <a:gd name="T57" fmla="*/ 8 h 160"/>
                <a:gd name="T58" fmla="*/ 26 w 68"/>
                <a:gd name="T59" fmla="*/ 0 h 160"/>
                <a:gd name="T60" fmla="*/ 43 w 68"/>
                <a:gd name="T61" fmla="*/ 0 h 160"/>
                <a:gd name="T62" fmla="*/ 51 w 68"/>
                <a:gd name="T63" fmla="*/ 25 h 160"/>
                <a:gd name="T64" fmla="*/ 59 w 68"/>
                <a:gd name="T65" fmla="*/ 93 h 160"/>
                <a:gd name="T66" fmla="*/ 26 w 68"/>
                <a:gd name="T67" fmla="*/ 59 h 160"/>
                <a:gd name="T68" fmla="*/ 17 w 68"/>
                <a:gd name="T69" fmla="*/ 84 h 160"/>
                <a:gd name="T70" fmla="*/ 17 w 68"/>
                <a:gd name="T71" fmla="*/ 93 h 160"/>
                <a:gd name="T72" fmla="*/ 26 w 68"/>
                <a:gd name="T73" fmla="*/ 101 h 160"/>
                <a:gd name="T74" fmla="*/ 34 w 68"/>
                <a:gd name="T75" fmla="*/ 101 h 160"/>
                <a:gd name="T76" fmla="*/ 43 w 68"/>
                <a:gd name="T77" fmla="*/ 93 h 160"/>
                <a:gd name="T78" fmla="*/ 26 w 68"/>
                <a:gd name="T79" fmla="*/ 152 h 160"/>
                <a:gd name="T80" fmla="*/ 26 w 68"/>
                <a:gd name="T81" fmla="*/ 143 h 160"/>
                <a:gd name="T82" fmla="*/ 34 w 68"/>
                <a:gd name="T83" fmla="*/ 135 h 160"/>
                <a:gd name="T84" fmla="*/ 43 w 68"/>
                <a:gd name="T85" fmla="*/ 143 h 160"/>
                <a:gd name="T86" fmla="*/ 43 w 68"/>
                <a:gd name="T87" fmla="*/ 152 h 160"/>
                <a:gd name="T88" fmla="*/ 43 w 68"/>
                <a:gd name="T89" fmla="*/ 160 h 160"/>
                <a:gd name="T90" fmla="*/ 34 w 68"/>
                <a:gd name="T91" fmla="*/ 160 h 160"/>
                <a:gd name="T92" fmla="*/ 26 w 68"/>
                <a:gd name="T93" fmla="*/ 160 h 160"/>
                <a:gd name="T94" fmla="*/ 26 w 68"/>
                <a:gd name="T95" fmla="*/ 15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8" h="160">
                  <a:moveTo>
                    <a:pt x="59" y="93"/>
                  </a:moveTo>
                  <a:lnTo>
                    <a:pt x="59" y="101"/>
                  </a:lnTo>
                  <a:lnTo>
                    <a:pt x="59" y="101"/>
                  </a:lnTo>
                  <a:lnTo>
                    <a:pt x="59" y="101"/>
                  </a:lnTo>
                  <a:lnTo>
                    <a:pt x="59" y="101"/>
                  </a:lnTo>
                  <a:lnTo>
                    <a:pt x="59" y="101"/>
                  </a:lnTo>
                  <a:lnTo>
                    <a:pt x="68" y="93"/>
                  </a:lnTo>
                  <a:lnTo>
                    <a:pt x="68" y="101"/>
                  </a:lnTo>
                  <a:lnTo>
                    <a:pt x="68" y="110"/>
                  </a:lnTo>
                  <a:lnTo>
                    <a:pt x="59" y="110"/>
                  </a:lnTo>
                  <a:lnTo>
                    <a:pt x="59" y="118"/>
                  </a:lnTo>
                  <a:lnTo>
                    <a:pt x="51" y="118"/>
                  </a:lnTo>
                  <a:lnTo>
                    <a:pt x="51" y="118"/>
                  </a:lnTo>
                  <a:lnTo>
                    <a:pt x="43" y="110"/>
                  </a:lnTo>
                  <a:lnTo>
                    <a:pt x="43" y="101"/>
                  </a:lnTo>
                  <a:lnTo>
                    <a:pt x="43" y="101"/>
                  </a:lnTo>
                  <a:lnTo>
                    <a:pt x="34" y="101"/>
                  </a:lnTo>
                  <a:lnTo>
                    <a:pt x="34" y="110"/>
                  </a:lnTo>
                  <a:lnTo>
                    <a:pt x="34" y="110"/>
                  </a:lnTo>
                  <a:lnTo>
                    <a:pt x="26" y="110"/>
                  </a:lnTo>
                  <a:lnTo>
                    <a:pt x="26" y="110"/>
                  </a:lnTo>
                  <a:lnTo>
                    <a:pt x="26" y="118"/>
                  </a:lnTo>
                  <a:lnTo>
                    <a:pt x="26" y="118"/>
                  </a:lnTo>
                  <a:lnTo>
                    <a:pt x="17" y="118"/>
                  </a:lnTo>
                  <a:lnTo>
                    <a:pt x="17" y="118"/>
                  </a:lnTo>
                  <a:lnTo>
                    <a:pt x="9" y="110"/>
                  </a:lnTo>
                  <a:lnTo>
                    <a:pt x="9" y="101"/>
                  </a:lnTo>
                  <a:lnTo>
                    <a:pt x="0" y="101"/>
                  </a:lnTo>
                  <a:lnTo>
                    <a:pt x="0" y="93"/>
                  </a:lnTo>
                  <a:lnTo>
                    <a:pt x="0" y="93"/>
                  </a:lnTo>
                  <a:lnTo>
                    <a:pt x="9" y="76"/>
                  </a:lnTo>
                  <a:lnTo>
                    <a:pt x="9" y="67"/>
                  </a:lnTo>
                  <a:lnTo>
                    <a:pt x="17" y="59"/>
                  </a:lnTo>
                  <a:lnTo>
                    <a:pt x="26" y="50"/>
                  </a:lnTo>
                  <a:lnTo>
                    <a:pt x="43" y="42"/>
                  </a:lnTo>
                  <a:lnTo>
                    <a:pt x="43" y="25"/>
                  </a:lnTo>
                  <a:lnTo>
                    <a:pt x="43" y="17"/>
                  </a:lnTo>
                  <a:lnTo>
                    <a:pt x="34" y="8"/>
                  </a:lnTo>
                  <a:lnTo>
                    <a:pt x="34" y="8"/>
                  </a:lnTo>
                  <a:lnTo>
                    <a:pt x="26" y="8"/>
                  </a:lnTo>
                  <a:lnTo>
                    <a:pt x="26" y="8"/>
                  </a:lnTo>
                  <a:lnTo>
                    <a:pt x="26" y="8"/>
                  </a:lnTo>
                  <a:lnTo>
                    <a:pt x="17" y="17"/>
                  </a:lnTo>
                  <a:lnTo>
                    <a:pt x="17" y="17"/>
                  </a:lnTo>
                  <a:lnTo>
                    <a:pt x="17" y="17"/>
                  </a:lnTo>
                  <a:lnTo>
                    <a:pt x="17" y="25"/>
                  </a:lnTo>
                  <a:lnTo>
                    <a:pt x="17" y="25"/>
                  </a:lnTo>
                  <a:lnTo>
                    <a:pt x="17" y="34"/>
                  </a:lnTo>
                  <a:lnTo>
                    <a:pt x="17" y="34"/>
                  </a:lnTo>
                  <a:lnTo>
                    <a:pt x="17" y="34"/>
                  </a:lnTo>
                  <a:lnTo>
                    <a:pt x="17" y="42"/>
                  </a:lnTo>
                  <a:lnTo>
                    <a:pt x="9" y="34"/>
                  </a:lnTo>
                  <a:lnTo>
                    <a:pt x="9" y="34"/>
                  </a:lnTo>
                  <a:lnTo>
                    <a:pt x="9" y="34"/>
                  </a:lnTo>
                  <a:lnTo>
                    <a:pt x="9" y="25"/>
                  </a:lnTo>
                  <a:lnTo>
                    <a:pt x="9" y="25"/>
                  </a:lnTo>
                  <a:lnTo>
                    <a:pt x="9" y="17"/>
                  </a:lnTo>
                  <a:lnTo>
                    <a:pt x="9" y="8"/>
                  </a:lnTo>
                  <a:lnTo>
                    <a:pt x="17" y="8"/>
                  </a:lnTo>
                  <a:lnTo>
                    <a:pt x="26" y="0"/>
                  </a:lnTo>
                  <a:lnTo>
                    <a:pt x="34" y="0"/>
                  </a:lnTo>
                  <a:lnTo>
                    <a:pt x="43" y="0"/>
                  </a:lnTo>
                  <a:lnTo>
                    <a:pt x="51" y="8"/>
                  </a:lnTo>
                  <a:lnTo>
                    <a:pt x="51" y="25"/>
                  </a:lnTo>
                  <a:lnTo>
                    <a:pt x="59" y="42"/>
                  </a:lnTo>
                  <a:lnTo>
                    <a:pt x="59" y="93"/>
                  </a:lnTo>
                  <a:close/>
                  <a:moveTo>
                    <a:pt x="43" y="50"/>
                  </a:moveTo>
                  <a:lnTo>
                    <a:pt x="26" y="59"/>
                  </a:lnTo>
                  <a:lnTo>
                    <a:pt x="17" y="67"/>
                  </a:lnTo>
                  <a:lnTo>
                    <a:pt x="17" y="84"/>
                  </a:lnTo>
                  <a:lnTo>
                    <a:pt x="17" y="93"/>
                  </a:lnTo>
                  <a:lnTo>
                    <a:pt x="17" y="93"/>
                  </a:lnTo>
                  <a:lnTo>
                    <a:pt x="26" y="101"/>
                  </a:lnTo>
                  <a:lnTo>
                    <a:pt x="26" y="101"/>
                  </a:lnTo>
                  <a:lnTo>
                    <a:pt x="34" y="101"/>
                  </a:lnTo>
                  <a:lnTo>
                    <a:pt x="34" y="101"/>
                  </a:lnTo>
                  <a:lnTo>
                    <a:pt x="43" y="93"/>
                  </a:lnTo>
                  <a:lnTo>
                    <a:pt x="43" y="93"/>
                  </a:lnTo>
                  <a:lnTo>
                    <a:pt x="43" y="50"/>
                  </a:lnTo>
                  <a:close/>
                  <a:moveTo>
                    <a:pt x="26" y="152"/>
                  </a:moveTo>
                  <a:lnTo>
                    <a:pt x="26" y="143"/>
                  </a:lnTo>
                  <a:lnTo>
                    <a:pt x="26" y="143"/>
                  </a:lnTo>
                  <a:lnTo>
                    <a:pt x="34" y="135"/>
                  </a:lnTo>
                  <a:lnTo>
                    <a:pt x="34" y="135"/>
                  </a:lnTo>
                  <a:lnTo>
                    <a:pt x="34" y="135"/>
                  </a:lnTo>
                  <a:lnTo>
                    <a:pt x="43" y="143"/>
                  </a:lnTo>
                  <a:lnTo>
                    <a:pt x="43" y="143"/>
                  </a:lnTo>
                  <a:lnTo>
                    <a:pt x="43" y="152"/>
                  </a:lnTo>
                  <a:lnTo>
                    <a:pt x="43" y="152"/>
                  </a:lnTo>
                  <a:lnTo>
                    <a:pt x="43" y="160"/>
                  </a:lnTo>
                  <a:lnTo>
                    <a:pt x="34" y="160"/>
                  </a:lnTo>
                  <a:lnTo>
                    <a:pt x="34" y="160"/>
                  </a:lnTo>
                  <a:lnTo>
                    <a:pt x="34" y="160"/>
                  </a:lnTo>
                  <a:lnTo>
                    <a:pt x="26" y="160"/>
                  </a:lnTo>
                  <a:lnTo>
                    <a:pt x="26" y="152"/>
                  </a:lnTo>
                  <a:lnTo>
                    <a:pt x="26" y="152"/>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31" name="Freeform 51"/>
            <p:cNvSpPr>
              <a:spLocks/>
            </p:cNvSpPr>
            <p:nvPr/>
          </p:nvSpPr>
          <p:spPr bwMode="auto">
            <a:xfrm>
              <a:off x="5018" y="2531"/>
              <a:ext cx="76" cy="110"/>
            </a:xfrm>
            <a:custGeom>
              <a:avLst/>
              <a:gdLst>
                <a:gd name="T0" fmla="*/ 8 w 76"/>
                <a:gd name="T1" fmla="*/ 93 h 110"/>
                <a:gd name="T2" fmla="*/ 8 w 76"/>
                <a:gd name="T3" fmla="*/ 34 h 110"/>
                <a:gd name="T4" fmla="*/ 8 w 76"/>
                <a:gd name="T5" fmla="*/ 25 h 110"/>
                <a:gd name="T6" fmla="*/ 8 w 76"/>
                <a:gd name="T7" fmla="*/ 17 h 110"/>
                <a:gd name="T8" fmla="*/ 8 w 76"/>
                <a:gd name="T9" fmla="*/ 17 h 110"/>
                <a:gd name="T10" fmla="*/ 0 w 76"/>
                <a:gd name="T11" fmla="*/ 17 h 110"/>
                <a:gd name="T12" fmla="*/ 0 w 76"/>
                <a:gd name="T13" fmla="*/ 8 h 110"/>
                <a:gd name="T14" fmla="*/ 25 w 76"/>
                <a:gd name="T15" fmla="*/ 0 h 110"/>
                <a:gd name="T16" fmla="*/ 25 w 76"/>
                <a:gd name="T17" fmla="*/ 17 h 110"/>
                <a:gd name="T18" fmla="*/ 34 w 76"/>
                <a:gd name="T19" fmla="*/ 17 h 110"/>
                <a:gd name="T20" fmla="*/ 34 w 76"/>
                <a:gd name="T21" fmla="*/ 8 h 110"/>
                <a:gd name="T22" fmla="*/ 42 w 76"/>
                <a:gd name="T23" fmla="*/ 8 h 110"/>
                <a:gd name="T24" fmla="*/ 42 w 76"/>
                <a:gd name="T25" fmla="*/ 0 h 110"/>
                <a:gd name="T26" fmla="*/ 50 w 76"/>
                <a:gd name="T27" fmla="*/ 0 h 110"/>
                <a:gd name="T28" fmla="*/ 50 w 76"/>
                <a:gd name="T29" fmla="*/ 0 h 110"/>
                <a:gd name="T30" fmla="*/ 59 w 76"/>
                <a:gd name="T31" fmla="*/ 0 h 110"/>
                <a:gd name="T32" fmla="*/ 67 w 76"/>
                <a:gd name="T33" fmla="*/ 8 h 110"/>
                <a:gd name="T34" fmla="*/ 67 w 76"/>
                <a:gd name="T35" fmla="*/ 25 h 110"/>
                <a:gd name="T36" fmla="*/ 67 w 76"/>
                <a:gd name="T37" fmla="*/ 42 h 110"/>
                <a:gd name="T38" fmla="*/ 67 w 76"/>
                <a:gd name="T39" fmla="*/ 93 h 110"/>
                <a:gd name="T40" fmla="*/ 67 w 76"/>
                <a:gd name="T41" fmla="*/ 101 h 110"/>
                <a:gd name="T42" fmla="*/ 67 w 76"/>
                <a:gd name="T43" fmla="*/ 110 h 110"/>
                <a:gd name="T44" fmla="*/ 76 w 76"/>
                <a:gd name="T45" fmla="*/ 110 h 110"/>
                <a:gd name="T46" fmla="*/ 76 w 76"/>
                <a:gd name="T47" fmla="*/ 110 h 110"/>
                <a:gd name="T48" fmla="*/ 76 w 76"/>
                <a:gd name="T49" fmla="*/ 110 h 110"/>
                <a:gd name="T50" fmla="*/ 42 w 76"/>
                <a:gd name="T51" fmla="*/ 110 h 110"/>
                <a:gd name="T52" fmla="*/ 42 w 76"/>
                <a:gd name="T53" fmla="*/ 110 h 110"/>
                <a:gd name="T54" fmla="*/ 50 w 76"/>
                <a:gd name="T55" fmla="*/ 110 h 110"/>
                <a:gd name="T56" fmla="*/ 50 w 76"/>
                <a:gd name="T57" fmla="*/ 110 h 110"/>
                <a:gd name="T58" fmla="*/ 59 w 76"/>
                <a:gd name="T59" fmla="*/ 101 h 110"/>
                <a:gd name="T60" fmla="*/ 59 w 76"/>
                <a:gd name="T61" fmla="*/ 93 h 110"/>
                <a:gd name="T62" fmla="*/ 59 w 76"/>
                <a:gd name="T63" fmla="*/ 42 h 110"/>
                <a:gd name="T64" fmla="*/ 59 w 76"/>
                <a:gd name="T65" fmla="*/ 25 h 110"/>
                <a:gd name="T66" fmla="*/ 50 w 76"/>
                <a:gd name="T67" fmla="*/ 17 h 110"/>
                <a:gd name="T68" fmla="*/ 50 w 76"/>
                <a:gd name="T69" fmla="*/ 17 h 110"/>
                <a:gd name="T70" fmla="*/ 42 w 76"/>
                <a:gd name="T71" fmla="*/ 17 h 110"/>
                <a:gd name="T72" fmla="*/ 42 w 76"/>
                <a:gd name="T73" fmla="*/ 17 h 110"/>
                <a:gd name="T74" fmla="*/ 42 w 76"/>
                <a:gd name="T75" fmla="*/ 17 h 110"/>
                <a:gd name="T76" fmla="*/ 34 w 76"/>
                <a:gd name="T77" fmla="*/ 17 h 110"/>
                <a:gd name="T78" fmla="*/ 34 w 76"/>
                <a:gd name="T79" fmla="*/ 17 h 110"/>
                <a:gd name="T80" fmla="*/ 34 w 76"/>
                <a:gd name="T81" fmla="*/ 25 h 110"/>
                <a:gd name="T82" fmla="*/ 25 w 76"/>
                <a:gd name="T83" fmla="*/ 25 h 110"/>
                <a:gd name="T84" fmla="*/ 25 w 76"/>
                <a:gd name="T85" fmla="*/ 93 h 110"/>
                <a:gd name="T86" fmla="*/ 25 w 76"/>
                <a:gd name="T87" fmla="*/ 101 h 110"/>
                <a:gd name="T88" fmla="*/ 25 w 76"/>
                <a:gd name="T89" fmla="*/ 110 h 110"/>
                <a:gd name="T90" fmla="*/ 34 w 76"/>
                <a:gd name="T91" fmla="*/ 110 h 110"/>
                <a:gd name="T92" fmla="*/ 34 w 76"/>
                <a:gd name="T93" fmla="*/ 110 h 110"/>
                <a:gd name="T94" fmla="*/ 34 w 76"/>
                <a:gd name="T95" fmla="*/ 110 h 110"/>
                <a:gd name="T96" fmla="*/ 0 w 76"/>
                <a:gd name="T97" fmla="*/ 110 h 110"/>
                <a:gd name="T98" fmla="*/ 0 w 76"/>
                <a:gd name="T99" fmla="*/ 110 h 110"/>
                <a:gd name="T100" fmla="*/ 8 w 76"/>
                <a:gd name="T101" fmla="*/ 110 h 110"/>
                <a:gd name="T102" fmla="*/ 8 w 76"/>
                <a:gd name="T103" fmla="*/ 110 h 110"/>
                <a:gd name="T104" fmla="*/ 8 w 76"/>
                <a:gd name="T105" fmla="*/ 101 h 110"/>
                <a:gd name="T106" fmla="*/ 8 w 76"/>
                <a:gd name="T107" fmla="*/ 9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110">
                  <a:moveTo>
                    <a:pt x="8" y="93"/>
                  </a:moveTo>
                  <a:lnTo>
                    <a:pt x="8" y="34"/>
                  </a:lnTo>
                  <a:lnTo>
                    <a:pt x="8" y="25"/>
                  </a:lnTo>
                  <a:lnTo>
                    <a:pt x="8" y="17"/>
                  </a:lnTo>
                  <a:lnTo>
                    <a:pt x="8" y="17"/>
                  </a:lnTo>
                  <a:lnTo>
                    <a:pt x="0" y="17"/>
                  </a:lnTo>
                  <a:lnTo>
                    <a:pt x="0" y="8"/>
                  </a:lnTo>
                  <a:lnTo>
                    <a:pt x="25" y="0"/>
                  </a:lnTo>
                  <a:lnTo>
                    <a:pt x="25" y="17"/>
                  </a:lnTo>
                  <a:lnTo>
                    <a:pt x="34" y="17"/>
                  </a:lnTo>
                  <a:lnTo>
                    <a:pt x="34" y="8"/>
                  </a:lnTo>
                  <a:lnTo>
                    <a:pt x="42" y="8"/>
                  </a:lnTo>
                  <a:lnTo>
                    <a:pt x="42" y="0"/>
                  </a:lnTo>
                  <a:lnTo>
                    <a:pt x="50" y="0"/>
                  </a:lnTo>
                  <a:lnTo>
                    <a:pt x="50" y="0"/>
                  </a:lnTo>
                  <a:lnTo>
                    <a:pt x="59" y="0"/>
                  </a:lnTo>
                  <a:lnTo>
                    <a:pt x="67" y="8"/>
                  </a:lnTo>
                  <a:lnTo>
                    <a:pt x="67" y="25"/>
                  </a:lnTo>
                  <a:lnTo>
                    <a:pt x="67" y="42"/>
                  </a:lnTo>
                  <a:lnTo>
                    <a:pt x="67" y="93"/>
                  </a:lnTo>
                  <a:lnTo>
                    <a:pt x="67" y="101"/>
                  </a:lnTo>
                  <a:lnTo>
                    <a:pt x="67" y="110"/>
                  </a:lnTo>
                  <a:lnTo>
                    <a:pt x="76" y="110"/>
                  </a:lnTo>
                  <a:lnTo>
                    <a:pt x="76" y="110"/>
                  </a:lnTo>
                  <a:lnTo>
                    <a:pt x="76" y="110"/>
                  </a:lnTo>
                  <a:lnTo>
                    <a:pt x="42" y="110"/>
                  </a:lnTo>
                  <a:lnTo>
                    <a:pt x="42" y="110"/>
                  </a:lnTo>
                  <a:lnTo>
                    <a:pt x="50" y="110"/>
                  </a:lnTo>
                  <a:lnTo>
                    <a:pt x="50" y="110"/>
                  </a:lnTo>
                  <a:lnTo>
                    <a:pt x="59" y="101"/>
                  </a:lnTo>
                  <a:lnTo>
                    <a:pt x="59" y="93"/>
                  </a:lnTo>
                  <a:lnTo>
                    <a:pt x="59" y="42"/>
                  </a:lnTo>
                  <a:lnTo>
                    <a:pt x="59" y="25"/>
                  </a:lnTo>
                  <a:lnTo>
                    <a:pt x="50" y="17"/>
                  </a:lnTo>
                  <a:lnTo>
                    <a:pt x="50" y="17"/>
                  </a:lnTo>
                  <a:lnTo>
                    <a:pt x="42" y="17"/>
                  </a:lnTo>
                  <a:lnTo>
                    <a:pt x="42" y="17"/>
                  </a:lnTo>
                  <a:lnTo>
                    <a:pt x="42" y="17"/>
                  </a:lnTo>
                  <a:lnTo>
                    <a:pt x="34" y="17"/>
                  </a:lnTo>
                  <a:lnTo>
                    <a:pt x="34" y="17"/>
                  </a:lnTo>
                  <a:lnTo>
                    <a:pt x="34" y="25"/>
                  </a:lnTo>
                  <a:lnTo>
                    <a:pt x="25" y="25"/>
                  </a:lnTo>
                  <a:lnTo>
                    <a:pt x="25" y="93"/>
                  </a:lnTo>
                  <a:lnTo>
                    <a:pt x="25" y="101"/>
                  </a:lnTo>
                  <a:lnTo>
                    <a:pt x="25" y="110"/>
                  </a:lnTo>
                  <a:lnTo>
                    <a:pt x="34" y="110"/>
                  </a:lnTo>
                  <a:lnTo>
                    <a:pt x="34" y="110"/>
                  </a:lnTo>
                  <a:lnTo>
                    <a:pt x="34" y="110"/>
                  </a:lnTo>
                  <a:lnTo>
                    <a:pt x="0" y="110"/>
                  </a:lnTo>
                  <a:lnTo>
                    <a:pt x="0" y="110"/>
                  </a:lnTo>
                  <a:lnTo>
                    <a:pt x="8" y="110"/>
                  </a:lnTo>
                  <a:lnTo>
                    <a:pt x="8" y="110"/>
                  </a:lnTo>
                  <a:lnTo>
                    <a:pt x="8" y="101"/>
                  </a:lnTo>
                  <a:lnTo>
                    <a:pt x="8" y="93"/>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32" name="Freeform 52"/>
            <p:cNvSpPr>
              <a:spLocks/>
            </p:cNvSpPr>
            <p:nvPr/>
          </p:nvSpPr>
          <p:spPr bwMode="auto">
            <a:xfrm>
              <a:off x="5144" y="2480"/>
              <a:ext cx="110" cy="161"/>
            </a:xfrm>
            <a:custGeom>
              <a:avLst/>
              <a:gdLst>
                <a:gd name="T0" fmla="*/ 59 w 110"/>
                <a:gd name="T1" fmla="*/ 76 h 161"/>
                <a:gd name="T2" fmla="*/ 93 w 110"/>
                <a:gd name="T3" fmla="*/ 152 h 161"/>
                <a:gd name="T4" fmla="*/ 102 w 110"/>
                <a:gd name="T5" fmla="*/ 161 h 161"/>
                <a:gd name="T6" fmla="*/ 110 w 110"/>
                <a:gd name="T7" fmla="*/ 161 h 161"/>
                <a:gd name="T8" fmla="*/ 59 w 110"/>
                <a:gd name="T9" fmla="*/ 161 h 161"/>
                <a:gd name="T10" fmla="*/ 76 w 110"/>
                <a:gd name="T11" fmla="*/ 152 h 161"/>
                <a:gd name="T12" fmla="*/ 76 w 110"/>
                <a:gd name="T13" fmla="*/ 152 h 161"/>
                <a:gd name="T14" fmla="*/ 68 w 110"/>
                <a:gd name="T15" fmla="*/ 144 h 161"/>
                <a:gd name="T16" fmla="*/ 68 w 110"/>
                <a:gd name="T17" fmla="*/ 135 h 161"/>
                <a:gd name="T18" fmla="*/ 68 w 110"/>
                <a:gd name="T19" fmla="*/ 127 h 161"/>
                <a:gd name="T20" fmla="*/ 51 w 110"/>
                <a:gd name="T21" fmla="*/ 93 h 161"/>
                <a:gd name="T22" fmla="*/ 26 w 110"/>
                <a:gd name="T23" fmla="*/ 135 h 161"/>
                <a:gd name="T24" fmla="*/ 26 w 110"/>
                <a:gd name="T25" fmla="*/ 144 h 161"/>
                <a:gd name="T26" fmla="*/ 26 w 110"/>
                <a:gd name="T27" fmla="*/ 144 h 161"/>
                <a:gd name="T28" fmla="*/ 26 w 110"/>
                <a:gd name="T29" fmla="*/ 152 h 161"/>
                <a:gd name="T30" fmla="*/ 26 w 110"/>
                <a:gd name="T31" fmla="*/ 161 h 161"/>
                <a:gd name="T32" fmla="*/ 34 w 110"/>
                <a:gd name="T33" fmla="*/ 161 h 161"/>
                <a:gd name="T34" fmla="*/ 34 w 110"/>
                <a:gd name="T35" fmla="*/ 161 h 161"/>
                <a:gd name="T36" fmla="*/ 0 w 110"/>
                <a:gd name="T37" fmla="*/ 161 h 161"/>
                <a:gd name="T38" fmla="*/ 9 w 110"/>
                <a:gd name="T39" fmla="*/ 152 h 161"/>
                <a:gd name="T40" fmla="*/ 26 w 110"/>
                <a:gd name="T41" fmla="*/ 127 h 161"/>
                <a:gd name="T42" fmla="*/ 26 w 110"/>
                <a:gd name="T43" fmla="*/ 51 h 161"/>
                <a:gd name="T44" fmla="*/ 0 w 110"/>
                <a:gd name="T45" fmla="*/ 9 h 161"/>
                <a:gd name="T46" fmla="*/ 51 w 110"/>
                <a:gd name="T47" fmla="*/ 0 h 161"/>
                <a:gd name="T48" fmla="*/ 43 w 110"/>
                <a:gd name="T49" fmla="*/ 9 h 161"/>
                <a:gd name="T50" fmla="*/ 34 w 110"/>
                <a:gd name="T51" fmla="*/ 9 h 161"/>
                <a:gd name="T52" fmla="*/ 34 w 110"/>
                <a:gd name="T53" fmla="*/ 17 h 161"/>
                <a:gd name="T54" fmla="*/ 43 w 110"/>
                <a:gd name="T55" fmla="*/ 34 h 161"/>
                <a:gd name="T56" fmla="*/ 51 w 110"/>
                <a:gd name="T57" fmla="*/ 51 h 161"/>
                <a:gd name="T58" fmla="*/ 76 w 110"/>
                <a:gd name="T59" fmla="*/ 34 h 161"/>
                <a:gd name="T60" fmla="*/ 76 w 110"/>
                <a:gd name="T61" fmla="*/ 26 h 161"/>
                <a:gd name="T62" fmla="*/ 76 w 110"/>
                <a:gd name="T63" fmla="*/ 17 h 161"/>
                <a:gd name="T64" fmla="*/ 76 w 110"/>
                <a:gd name="T65" fmla="*/ 9 h 161"/>
                <a:gd name="T66" fmla="*/ 68 w 110"/>
                <a:gd name="T67" fmla="*/ 0 h 161"/>
                <a:gd name="T68" fmla="*/ 110 w 110"/>
                <a:gd name="T69" fmla="*/ 9 h 161"/>
                <a:gd name="T70" fmla="*/ 93 w 110"/>
                <a:gd name="T71" fmla="*/ 17 h 161"/>
                <a:gd name="T72" fmla="*/ 85 w 110"/>
                <a:gd name="T73" fmla="*/ 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0" h="161">
                  <a:moveTo>
                    <a:pt x="85" y="34"/>
                  </a:moveTo>
                  <a:lnTo>
                    <a:pt x="59" y="76"/>
                  </a:lnTo>
                  <a:lnTo>
                    <a:pt x="93" y="135"/>
                  </a:lnTo>
                  <a:lnTo>
                    <a:pt x="93" y="152"/>
                  </a:lnTo>
                  <a:lnTo>
                    <a:pt x="102" y="152"/>
                  </a:lnTo>
                  <a:lnTo>
                    <a:pt x="102" y="161"/>
                  </a:lnTo>
                  <a:lnTo>
                    <a:pt x="110" y="161"/>
                  </a:lnTo>
                  <a:lnTo>
                    <a:pt x="110" y="161"/>
                  </a:lnTo>
                  <a:lnTo>
                    <a:pt x="59" y="161"/>
                  </a:lnTo>
                  <a:lnTo>
                    <a:pt x="59" y="161"/>
                  </a:lnTo>
                  <a:lnTo>
                    <a:pt x="68" y="161"/>
                  </a:lnTo>
                  <a:lnTo>
                    <a:pt x="76" y="152"/>
                  </a:lnTo>
                  <a:lnTo>
                    <a:pt x="76" y="152"/>
                  </a:lnTo>
                  <a:lnTo>
                    <a:pt x="76" y="152"/>
                  </a:lnTo>
                  <a:lnTo>
                    <a:pt x="76" y="144"/>
                  </a:lnTo>
                  <a:lnTo>
                    <a:pt x="68" y="144"/>
                  </a:lnTo>
                  <a:lnTo>
                    <a:pt x="68" y="144"/>
                  </a:lnTo>
                  <a:lnTo>
                    <a:pt x="68" y="135"/>
                  </a:lnTo>
                  <a:lnTo>
                    <a:pt x="68" y="135"/>
                  </a:lnTo>
                  <a:lnTo>
                    <a:pt x="68" y="127"/>
                  </a:lnTo>
                  <a:lnTo>
                    <a:pt x="68" y="127"/>
                  </a:lnTo>
                  <a:lnTo>
                    <a:pt x="51" y="93"/>
                  </a:lnTo>
                  <a:lnTo>
                    <a:pt x="34" y="127"/>
                  </a:lnTo>
                  <a:lnTo>
                    <a:pt x="26" y="135"/>
                  </a:lnTo>
                  <a:lnTo>
                    <a:pt x="26" y="135"/>
                  </a:lnTo>
                  <a:lnTo>
                    <a:pt x="26" y="144"/>
                  </a:lnTo>
                  <a:lnTo>
                    <a:pt x="26" y="144"/>
                  </a:lnTo>
                  <a:lnTo>
                    <a:pt x="26" y="144"/>
                  </a:lnTo>
                  <a:lnTo>
                    <a:pt x="26" y="152"/>
                  </a:lnTo>
                  <a:lnTo>
                    <a:pt x="26" y="152"/>
                  </a:lnTo>
                  <a:lnTo>
                    <a:pt x="26" y="161"/>
                  </a:lnTo>
                  <a:lnTo>
                    <a:pt x="26" y="161"/>
                  </a:lnTo>
                  <a:lnTo>
                    <a:pt x="26" y="161"/>
                  </a:lnTo>
                  <a:lnTo>
                    <a:pt x="34" y="161"/>
                  </a:lnTo>
                  <a:lnTo>
                    <a:pt x="34" y="161"/>
                  </a:lnTo>
                  <a:lnTo>
                    <a:pt x="34" y="161"/>
                  </a:lnTo>
                  <a:lnTo>
                    <a:pt x="0" y="161"/>
                  </a:lnTo>
                  <a:lnTo>
                    <a:pt x="0" y="161"/>
                  </a:lnTo>
                  <a:lnTo>
                    <a:pt x="0" y="161"/>
                  </a:lnTo>
                  <a:lnTo>
                    <a:pt x="9" y="152"/>
                  </a:lnTo>
                  <a:lnTo>
                    <a:pt x="9" y="144"/>
                  </a:lnTo>
                  <a:lnTo>
                    <a:pt x="26" y="127"/>
                  </a:lnTo>
                  <a:lnTo>
                    <a:pt x="43" y="85"/>
                  </a:lnTo>
                  <a:lnTo>
                    <a:pt x="26" y="51"/>
                  </a:lnTo>
                  <a:lnTo>
                    <a:pt x="9" y="17"/>
                  </a:lnTo>
                  <a:lnTo>
                    <a:pt x="0" y="9"/>
                  </a:lnTo>
                  <a:lnTo>
                    <a:pt x="0" y="0"/>
                  </a:lnTo>
                  <a:lnTo>
                    <a:pt x="51" y="0"/>
                  </a:lnTo>
                  <a:lnTo>
                    <a:pt x="51" y="9"/>
                  </a:lnTo>
                  <a:lnTo>
                    <a:pt x="43" y="9"/>
                  </a:lnTo>
                  <a:lnTo>
                    <a:pt x="34" y="9"/>
                  </a:lnTo>
                  <a:lnTo>
                    <a:pt x="34" y="9"/>
                  </a:lnTo>
                  <a:lnTo>
                    <a:pt x="34" y="17"/>
                  </a:lnTo>
                  <a:lnTo>
                    <a:pt x="34" y="17"/>
                  </a:lnTo>
                  <a:lnTo>
                    <a:pt x="43" y="26"/>
                  </a:lnTo>
                  <a:lnTo>
                    <a:pt x="43" y="34"/>
                  </a:lnTo>
                  <a:lnTo>
                    <a:pt x="43" y="42"/>
                  </a:lnTo>
                  <a:lnTo>
                    <a:pt x="51" y="51"/>
                  </a:lnTo>
                  <a:lnTo>
                    <a:pt x="59" y="68"/>
                  </a:lnTo>
                  <a:lnTo>
                    <a:pt x="76" y="34"/>
                  </a:lnTo>
                  <a:lnTo>
                    <a:pt x="76" y="26"/>
                  </a:lnTo>
                  <a:lnTo>
                    <a:pt x="76" y="26"/>
                  </a:lnTo>
                  <a:lnTo>
                    <a:pt x="76" y="17"/>
                  </a:lnTo>
                  <a:lnTo>
                    <a:pt x="76" y="17"/>
                  </a:lnTo>
                  <a:lnTo>
                    <a:pt x="76" y="9"/>
                  </a:lnTo>
                  <a:lnTo>
                    <a:pt x="76" y="9"/>
                  </a:lnTo>
                  <a:lnTo>
                    <a:pt x="68" y="9"/>
                  </a:lnTo>
                  <a:lnTo>
                    <a:pt x="68" y="0"/>
                  </a:lnTo>
                  <a:lnTo>
                    <a:pt x="110" y="0"/>
                  </a:lnTo>
                  <a:lnTo>
                    <a:pt x="110" y="9"/>
                  </a:lnTo>
                  <a:lnTo>
                    <a:pt x="102" y="9"/>
                  </a:lnTo>
                  <a:lnTo>
                    <a:pt x="93" y="17"/>
                  </a:lnTo>
                  <a:lnTo>
                    <a:pt x="93" y="17"/>
                  </a:lnTo>
                  <a:lnTo>
                    <a:pt x="85" y="26"/>
                  </a:lnTo>
                  <a:lnTo>
                    <a:pt x="85" y="34"/>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33" name="Freeform 53"/>
            <p:cNvSpPr>
              <a:spLocks/>
            </p:cNvSpPr>
            <p:nvPr/>
          </p:nvSpPr>
          <p:spPr bwMode="auto">
            <a:xfrm>
              <a:off x="5254" y="2531"/>
              <a:ext cx="76" cy="118"/>
            </a:xfrm>
            <a:custGeom>
              <a:avLst/>
              <a:gdLst>
                <a:gd name="T0" fmla="*/ 67 w 76"/>
                <a:gd name="T1" fmla="*/ 0 h 118"/>
                <a:gd name="T2" fmla="*/ 67 w 76"/>
                <a:gd name="T3" fmla="*/ 84 h 118"/>
                <a:gd name="T4" fmla="*/ 67 w 76"/>
                <a:gd name="T5" fmla="*/ 93 h 118"/>
                <a:gd name="T6" fmla="*/ 67 w 76"/>
                <a:gd name="T7" fmla="*/ 101 h 118"/>
                <a:gd name="T8" fmla="*/ 67 w 76"/>
                <a:gd name="T9" fmla="*/ 101 h 118"/>
                <a:gd name="T10" fmla="*/ 76 w 76"/>
                <a:gd name="T11" fmla="*/ 101 h 118"/>
                <a:gd name="T12" fmla="*/ 76 w 76"/>
                <a:gd name="T13" fmla="*/ 101 h 118"/>
                <a:gd name="T14" fmla="*/ 51 w 76"/>
                <a:gd name="T15" fmla="*/ 118 h 118"/>
                <a:gd name="T16" fmla="*/ 51 w 76"/>
                <a:gd name="T17" fmla="*/ 93 h 118"/>
                <a:gd name="T18" fmla="*/ 51 w 76"/>
                <a:gd name="T19" fmla="*/ 101 h 118"/>
                <a:gd name="T20" fmla="*/ 51 w 76"/>
                <a:gd name="T21" fmla="*/ 110 h 118"/>
                <a:gd name="T22" fmla="*/ 42 w 76"/>
                <a:gd name="T23" fmla="*/ 110 h 118"/>
                <a:gd name="T24" fmla="*/ 34 w 76"/>
                <a:gd name="T25" fmla="*/ 118 h 118"/>
                <a:gd name="T26" fmla="*/ 34 w 76"/>
                <a:gd name="T27" fmla="*/ 118 h 118"/>
                <a:gd name="T28" fmla="*/ 25 w 76"/>
                <a:gd name="T29" fmla="*/ 110 h 118"/>
                <a:gd name="T30" fmla="*/ 17 w 76"/>
                <a:gd name="T31" fmla="*/ 110 h 118"/>
                <a:gd name="T32" fmla="*/ 8 w 76"/>
                <a:gd name="T33" fmla="*/ 93 h 118"/>
                <a:gd name="T34" fmla="*/ 8 w 76"/>
                <a:gd name="T35" fmla="*/ 84 h 118"/>
                <a:gd name="T36" fmla="*/ 8 w 76"/>
                <a:gd name="T37" fmla="*/ 25 h 118"/>
                <a:gd name="T38" fmla="*/ 8 w 76"/>
                <a:gd name="T39" fmla="*/ 17 h 118"/>
                <a:gd name="T40" fmla="*/ 8 w 76"/>
                <a:gd name="T41" fmla="*/ 8 h 118"/>
                <a:gd name="T42" fmla="*/ 8 w 76"/>
                <a:gd name="T43" fmla="*/ 8 h 118"/>
                <a:gd name="T44" fmla="*/ 0 w 76"/>
                <a:gd name="T45" fmla="*/ 8 h 118"/>
                <a:gd name="T46" fmla="*/ 0 w 76"/>
                <a:gd name="T47" fmla="*/ 0 h 118"/>
                <a:gd name="T48" fmla="*/ 25 w 76"/>
                <a:gd name="T49" fmla="*/ 0 h 118"/>
                <a:gd name="T50" fmla="*/ 25 w 76"/>
                <a:gd name="T51" fmla="*/ 76 h 118"/>
                <a:gd name="T52" fmla="*/ 25 w 76"/>
                <a:gd name="T53" fmla="*/ 93 h 118"/>
                <a:gd name="T54" fmla="*/ 25 w 76"/>
                <a:gd name="T55" fmla="*/ 93 h 118"/>
                <a:gd name="T56" fmla="*/ 34 w 76"/>
                <a:gd name="T57" fmla="*/ 101 h 118"/>
                <a:gd name="T58" fmla="*/ 34 w 76"/>
                <a:gd name="T59" fmla="*/ 101 h 118"/>
                <a:gd name="T60" fmla="*/ 42 w 76"/>
                <a:gd name="T61" fmla="*/ 101 h 118"/>
                <a:gd name="T62" fmla="*/ 42 w 76"/>
                <a:gd name="T63" fmla="*/ 101 h 118"/>
                <a:gd name="T64" fmla="*/ 51 w 76"/>
                <a:gd name="T65" fmla="*/ 93 h 118"/>
                <a:gd name="T66" fmla="*/ 51 w 76"/>
                <a:gd name="T67" fmla="*/ 93 h 118"/>
                <a:gd name="T68" fmla="*/ 51 w 76"/>
                <a:gd name="T69" fmla="*/ 93 h 118"/>
                <a:gd name="T70" fmla="*/ 51 w 76"/>
                <a:gd name="T71" fmla="*/ 93 h 118"/>
                <a:gd name="T72" fmla="*/ 51 w 76"/>
                <a:gd name="T73" fmla="*/ 93 h 118"/>
                <a:gd name="T74" fmla="*/ 51 w 76"/>
                <a:gd name="T75" fmla="*/ 93 h 118"/>
                <a:gd name="T76" fmla="*/ 51 w 76"/>
                <a:gd name="T77" fmla="*/ 84 h 118"/>
                <a:gd name="T78" fmla="*/ 51 w 76"/>
                <a:gd name="T79" fmla="*/ 84 h 118"/>
                <a:gd name="T80" fmla="*/ 51 w 76"/>
                <a:gd name="T81" fmla="*/ 84 h 118"/>
                <a:gd name="T82" fmla="*/ 51 w 76"/>
                <a:gd name="T83" fmla="*/ 76 h 118"/>
                <a:gd name="T84" fmla="*/ 51 w 76"/>
                <a:gd name="T85" fmla="*/ 25 h 118"/>
                <a:gd name="T86" fmla="*/ 51 w 76"/>
                <a:gd name="T87" fmla="*/ 17 h 118"/>
                <a:gd name="T88" fmla="*/ 51 w 76"/>
                <a:gd name="T89" fmla="*/ 8 h 118"/>
                <a:gd name="T90" fmla="*/ 51 w 76"/>
                <a:gd name="T91" fmla="*/ 8 h 118"/>
                <a:gd name="T92" fmla="*/ 42 w 76"/>
                <a:gd name="T93" fmla="*/ 8 h 118"/>
                <a:gd name="T94" fmla="*/ 42 w 76"/>
                <a:gd name="T95" fmla="*/ 0 h 118"/>
                <a:gd name="T96" fmla="*/ 67 w 76"/>
                <a:gd name="T9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6" h="118">
                  <a:moveTo>
                    <a:pt x="67" y="0"/>
                  </a:moveTo>
                  <a:lnTo>
                    <a:pt x="67" y="84"/>
                  </a:lnTo>
                  <a:lnTo>
                    <a:pt x="67" y="93"/>
                  </a:lnTo>
                  <a:lnTo>
                    <a:pt x="67" y="101"/>
                  </a:lnTo>
                  <a:lnTo>
                    <a:pt x="67" y="101"/>
                  </a:lnTo>
                  <a:lnTo>
                    <a:pt x="76" y="101"/>
                  </a:lnTo>
                  <a:lnTo>
                    <a:pt x="76" y="101"/>
                  </a:lnTo>
                  <a:lnTo>
                    <a:pt x="51" y="118"/>
                  </a:lnTo>
                  <a:lnTo>
                    <a:pt x="51" y="93"/>
                  </a:lnTo>
                  <a:lnTo>
                    <a:pt x="51" y="101"/>
                  </a:lnTo>
                  <a:lnTo>
                    <a:pt x="51" y="110"/>
                  </a:lnTo>
                  <a:lnTo>
                    <a:pt x="42" y="110"/>
                  </a:lnTo>
                  <a:lnTo>
                    <a:pt x="34" y="118"/>
                  </a:lnTo>
                  <a:lnTo>
                    <a:pt x="34" y="118"/>
                  </a:lnTo>
                  <a:lnTo>
                    <a:pt x="25" y="110"/>
                  </a:lnTo>
                  <a:lnTo>
                    <a:pt x="17" y="110"/>
                  </a:lnTo>
                  <a:lnTo>
                    <a:pt x="8" y="93"/>
                  </a:lnTo>
                  <a:lnTo>
                    <a:pt x="8" y="84"/>
                  </a:lnTo>
                  <a:lnTo>
                    <a:pt x="8" y="25"/>
                  </a:lnTo>
                  <a:lnTo>
                    <a:pt x="8" y="17"/>
                  </a:lnTo>
                  <a:lnTo>
                    <a:pt x="8" y="8"/>
                  </a:lnTo>
                  <a:lnTo>
                    <a:pt x="8" y="8"/>
                  </a:lnTo>
                  <a:lnTo>
                    <a:pt x="0" y="8"/>
                  </a:lnTo>
                  <a:lnTo>
                    <a:pt x="0" y="0"/>
                  </a:lnTo>
                  <a:lnTo>
                    <a:pt x="25" y="0"/>
                  </a:lnTo>
                  <a:lnTo>
                    <a:pt x="25" y="76"/>
                  </a:lnTo>
                  <a:lnTo>
                    <a:pt x="25" y="93"/>
                  </a:lnTo>
                  <a:lnTo>
                    <a:pt x="25" y="93"/>
                  </a:lnTo>
                  <a:lnTo>
                    <a:pt x="34" y="101"/>
                  </a:lnTo>
                  <a:lnTo>
                    <a:pt x="34" y="101"/>
                  </a:lnTo>
                  <a:lnTo>
                    <a:pt x="42" y="101"/>
                  </a:lnTo>
                  <a:lnTo>
                    <a:pt x="42" y="101"/>
                  </a:lnTo>
                  <a:lnTo>
                    <a:pt x="51" y="93"/>
                  </a:lnTo>
                  <a:lnTo>
                    <a:pt x="51" y="93"/>
                  </a:lnTo>
                  <a:lnTo>
                    <a:pt x="51" y="93"/>
                  </a:lnTo>
                  <a:lnTo>
                    <a:pt x="51" y="93"/>
                  </a:lnTo>
                  <a:lnTo>
                    <a:pt x="51" y="93"/>
                  </a:lnTo>
                  <a:lnTo>
                    <a:pt x="51" y="93"/>
                  </a:lnTo>
                  <a:lnTo>
                    <a:pt x="51" y="84"/>
                  </a:lnTo>
                  <a:lnTo>
                    <a:pt x="51" y="84"/>
                  </a:lnTo>
                  <a:lnTo>
                    <a:pt x="51" y="84"/>
                  </a:lnTo>
                  <a:lnTo>
                    <a:pt x="51" y="76"/>
                  </a:lnTo>
                  <a:lnTo>
                    <a:pt x="51" y="25"/>
                  </a:lnTo>
                  <a:lnTo>
                    <a:pt x="51" y="17"/>
                  </a:lnTo>
                  <a:lnTo>
                    <a:pt x="51" y="8"/>
                  </a:lnTo>
                  <a:lnTo>
                    <a:pt x="51" y="8"/>
                  </a:lnTo>
                  <a:lnTo>
                    <a:pt x="42" y="8"/>
                  </a:lnTo>
                  <a:lnTo>
                    <a:pt x="42" y="0"/>
                  </a:lnTo>
                  <a:lnTo>
                    <a:pt x="67"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34" name="Freeform 54"/>
            <p:cNvSpPr>
              <a:spLocks noEditPoints="1"/>
            </p:cNvSpPr>
            <p:nvPr/>
          </p:nvSpPr>
          <p:spPr bwMode="auto">
            <a:xfrm>
              <a:off x="5338" y="2497"/>
              <a:ext cx="68" cy="152"/>
            </a:xfrm>
            <a:custGeom>
              <a:avLst/>
              <a:gdLst>
                <a:gd name="T0" fmla="*/ 59 w 68"/>
                <a:gd name="T1" fmla="*/ 135 h 152"/>
                <a:gd name="T2" fmla="*/ 59 w 68"/>
                <a:gd name="T3" fmla="*/ 135 h 152"/>
                <a:gd name="T4" fmla="*/ 59 w 68"/>
                <a:gd name="T5" fmla="*/ 135 h 152"/>
                <a:gd name="T6" fmla="*/ 68 w 68"/>
                <a:gd name="T7" fmla="*/ 135 h 152"/>
                <a:gd name="T8" fmla="*/ 59 w 68"/>
                <a:gd name="T9" fmla="*/ 144 h 152"/>
                <a:gd name="T10" fmla="*/ 51 w 68"/>
                <a:gd name="T11" fmla="*/ 152 h 152"/>
                <a:gd name="T12" fmla="*/ 42 w 68"/>
                <a:gd name="T13" fmla="*/ 144 h 152"/>
                <a:gd name="T14" fmla="*/ 42 w 68"/>
                <a:gd name="T15" fmla="*/ 135 h 152"/>
                <a:gd name="T16" fmla="*/ 34 w 68"/>
                <a:gd name="T17" fmla="*/ 144 h 152"/>
                <a:gd name="T18" fmla="*/ 26 w 68"/>
                <a:gd name="T19" fmla="*/ 144 h 152"/>
                <a:gd name="T20" fmla="*/ 26 w 68"/>
                <a:gd name="T21" fmla="*/ 152 h 152"/>
                <a:gd name="T22" fmla="*/ 17 w 68"/>
                <a:gd name="T23" fmla="*/ 152 h 152"/>
                <a:gd name="T24" fmla="*/ 9 w 68"/>
                <a:gd name="T25" fmla="*/ 144 h 152"/>
                <a:gd name="T26" fmla="*/ 0 w 68"/>
                <a:gd name="T27" fmla="*/ 135 h 152"/>
                <a:gd name="T28" fmla="*/ 0 w 68"/>
                <a:gd name="T29" fmla="*/ 127 h 152"/>
                <a:gd name="T30" fmla="*/ 9 w 68"/>
                <a:gd name="T31" fmla="*/ 101 h 152"/>
                <a:gd name="T32" fmla="*/ 26 w 68"/>
                <a:gd name="T33" fmla="*/ 84 h 152"/>
                <a:gd name="T34" fmla="*/ 42 w 68"/>
                <a:gd name="T35" fmla="*/ 59 h 152"/>
                <a:gd name="T36" fmla="*/ 34 w 68"/>
                <a:gd name="T37" fmla="*/ 42 h 152"/>
                <a:gd name="T38" fmla="*/ 26 w 68"/>
                <a:gd name="T39" fmla="*/ 42 h 152"/>
                <a:gd name="T40" fmla="*/ 17 w 68"/>
                <a:gd name="T41" fmla="*/ 42 h 152"/>
                <a:gd name="T42" fmla="*/ 17 w 68"/>
                <a:gd name="T43" fmla="*/ 51 h 152"/>
                <a:gd name="T44" fmla="*/ 17 w 68"/>
                <a:gd name="T45" fmla="*/ 59 h 152"/>
                <a:gd name="T46" fmla="*/ 17 w 68"/>
                <a:gd name="T47" fmla="*/ 68 h 152"/>
                <a:gd name="T48" fmla="*/ 17 w 68"/>
                <a:gd name="T49" fmla="*/ 68 h 152"/>
                <a:gd name="T50" fmla="*/ 9 w 68"/>
                <a:gd name="T51" fmla="*/ 68 h 152"/>
                <a:gd name="T52" fmla="*/ 9 w 68"/>
                <a:gd name="T53" fmla="*/ 68 h 152"/>
                <a:gd name="T54" fmla="*/ 9 w 68"/>
                <a:gd name="T55" fmla="*/ 59 h 152"/>
                <a:gd name="T56" fmla="*/ 9 w 68"/>
                <a:gd name="T57" fmla="*/ 42 h 152"/>
                <a:gd name="T58" fmla="*/ 26 w 68"/>
                <a:gd name="T59" fmla="*/ 34 h 152"/>
                <a:gd name="T60" fmla="*/ 42 w 68"/>
                <a:gd name="T61" fmla="*/ 34 h 152"/>
                <a:gd name="T62" fmla="*/ 51 w 68"/>
                <a:gd name="T63" fmla="*/ 59 h 152"/>
                <a:gd name="T64" fmla="*/ 51 w 68"/>
                <a:gd name="T65" fmla="*/ 127 h 152"/>
                <a:gd name="T66" fmla="*/ 26 w 68"/>
                <a:gd name="T67" fmla="*/ 93 h 152"/>
                <a:gd name="T68" fmla="*/ 17 w 68"/>
                <a:gd name="T69" fmla="*/ 118 h 152"/>
                <a:gd name="T70" fmla="*/ 17 w 68"/>
                <a:gd name="T71" fmla="*/ 127 h 152"/>
                <a:gd name="T72" fmla="*/ 26 w 68"/>
                <a:gd name="T73" fmla="*/ 135 h 152"/>
                <a:gd name="T74" fmla="*/ 34 w 68"/>
                <a:gd name="T75" fmla="*/ 135 h 152"/>
                <a:gd name="T76" fmla="*/ 42 w 68"/>
                <a:gd name="T77" fmla="*/ 127 h 152"/>
                <a:gd name="T78" fmla="*/ 17 w 68"/>
                <a:gd name="T79" fmla="*/ 34 h 152"/>
                <a:gd name="T80" fmla="*/ 26 w 68"/>
                <a:gd name="T81" fmla="*/ 0 h 152"/>
                <a:gd name="T82" fmla="*/ 51 w 68"/>
                <a:gd name="T83" fmla="*/ 34 h 152"/>
                <a:gd name="T84" fmla="*/ 34 w 68"/>
                <a:gd name="T85" fmla="*/ 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8" h="152">
                  <a:moveTo>
                    <a:pt x="51" y="127"/>
                  </a:moveTo>
                  <a:lnTo>
                    <a:pt x="59" y="135"/>
                  </a:lnTo>
                  <a:lnTo>
                    <a:pt x="59" y="135"/>
                  </a:lnTo>
                  <a:lnTo>
                    <a:pt x="59" y="135"/>
                  </a:lnTo>
                  <a:lnTo>
                    <a:pt x="59" y="135"/>
                  </a:lnTo>
                  <a:lnTo>
                    <a:pt x="59" y="135"/>
                  </a:lnTo>
                  <a:lnTo>
                    <a:pt x="68" y="127"/>
                  </a:lnTo>
                  <a:lnTo>
                    <a:pt x="68" y="135"/>
                  </a:lnTo>
                  <a:lnTo>
                    <a:pt x="68" y="144"/>
                  </a:lnTo>
                  <a:lnTo>
                    <a:pt x="59" y="144"/>
                  </a:lnTo>
                  <a:lnTo>
                    <a:pt x="59" y="152"/>
                  </a:lnTo>
                  <a:lnTo>
                    <a:pt x="51" y="152"/>
                  </a:lnTo>
                  <a:lnTo>
                    <a:pt x="51" y="152"/>
                  </a:lnTo>
                  <a:lnTo>
                    <a:pt x="42" y="144"/>
                  </a:lnTo>
                  <a:lnTo>
                    <a:pt x="42" y="135"/>
                  </a:lnTo>
                  <a:lnTo>
                    <a:pt x="42" y="135"/>
                  </a:lnTo>
                  <a:lnTo>
                    <a:pt x="34" y="135"/>
                  </a:lnTo>
                  <a:lnTo>
                    <a:pt x="34" y="144"/>
                  </a:lnTo>
                  <a:lnTo>
                    <a:pt x="26" y="144"/>
                  </a:lnTo>
                  <a:lnTo>
                    <a:pt x="26" y="144"/>
                  </a:lnTo>
                  <a:lnTo>
                    <a:pt x="26" y="144"/>
                  </a:lnTo>
                  <a:lnTo>
                    <a:pt x="26" y="152"/>
                  </a:lnTo>
                  <a:lnTo>
                    <a:pt x="17" y="152"/>
                  </a:lnTo>
                  <a:lnTo>
                    <a:pt x="17" y="152"/>
                  </a:lnTo>
                  <a:lnTo>
                    <a:pt x="9" y="152"/>
                  </a:lnTo>
                  <a:lnTo>
                    <a:pt x="9" y="144"/>
                  </a:lnTo>
                  <a:lnTo>
                    <a:pt x="9" y="135"/>
                  </a:lnTo>
                  <a:lnTo>
                    <a:pt x="0" y="135"/>
                  </a:lnTo>
                  <a:lnTo>
                    <a:pt x="0" y="127"/>
                  </a:lnTo>
                  <a:lnTo>
                    <a:pt x="0" y="127"/>
                  </a:lnTo>
                  <a:lnTo>
                    <a:pt x="0" y="110"/>
                  </a:lnTo>
                  <a:lnTo>
                    <a:pt x="9" y="101"/>
                  </a:lnTo>
                  <a:lnTo>
                    <a:pt x="17" y="93"/>
                  </a:lnTo>
                  <a:lnTo>
                    <a:pt x="26" y="84"/>
                  </a:lnTo>
                  <a:lnTo>
                    <a:pt x="42" y="76"/>
                  </a:lnTo>
                  <a:lnTo>
                    <a:pt x="42" y="59"/>
                  </a:lnTo>
                  <a:lnTo>
                    <a:pt x="42" y="51"/>
                  </a:lnTo>
                  <a:lnTo>
                    <a:pt x="34" y="42"/>
                  </a:lnTo>
                  <a:lnTo>
                    <a:pt x="26" y="42"/>
                  </a:lnTo>
                  <a:lnTo>
                    <a:pt x="26" y="42"/>
                  </a:lnTo>
                  <a:lnTo>
                    <a:pt x="26" y="42"/>
                  </a:lnTo>
                  <a:lnTo>
                    <a:pt x="17" y="42"/>
                  </a:lnTo>
                  <a:lnTo>
                    <a:pt x="17" y="51"/>
                  </a:lnTo>
                  <a:lnTo>
                    <a:pt x="17" y="51"/>
                  </a:lnTo>
                  <a:lnTo>
                    <a:pt x="17" y="51"/>
                  </a:lnTo>
                  <a:lnTo>
                    <a:pt x="17" y="59"/>
                  </a:lnTo>
                  <a:lnTo>
                    <a:pt x="17" y="59"/>
                  </a:lnTo>
                  <a:lnTo>
                    <a:pt x="17" y="68"/>
                  </a:lnTo>
                  <a:lnTo>
                    <a:pt x="17" y="68"/>
                  </a:lnTo>
                  <a:lnTo>
                    <a:pt x="17" y="68"/>
                  </a:lnTo>
                  <a:lnTo>
                    <a:pt x="9" y="76"/>
                  </a:lnTo>
                  <a:lnTo>
                    <a:pt x="9" y="68"/>
                  </a:lnTo>
                  <a:lnTo>
                    <a:pt x="9" y="68"/>
                  </a:lnTo>
                  <a:lnTo>
                    <a:pt x="9" y="68"/>
                  </a:lnTo>
                  <a:lnTo>
                    <a:pt x="9" y="59"/>
                  </a:lnTo>
                  <a:lnTo>
                    <a:pt x="9" y="59"/>
                  </a:lnTo>
                  <a:lnTo>
                    <a:pt x="9" y="51"/>
                  </a:lnTo>
                  <a:lnTo>
                    <a:pt x="9" y="42"/>
                  </a:lnTo>
                  <a:lnTo>
                    <a:pt x="17" y="42"/>
                  </a:lnTo>
                  <a:lnTo>
                    <a:pt x="26" y="34"/>
                  </a:lnTo>
                  <a:lnTo>
                    <a:pt x="34" y="34"/>
                  </a:lnTo>
                  <a:lnTo>
                    <a:pt x="42" y="34"/>
                  </a:lnTo>
                  <a:lnTo>
                    <a:pt x="51" y="42"/>
                  </a:lnTo>
                  <a:lnTo>
                    <a:pt x="51" y="59"/>
                  </a:lnTo>
                  <a:lnTo>
                    <a:pt x="51" y="76"/>
                  </a:lnTo>
                  <a:lnTo>
                    <a:pt x="51" y="127"/>
                  </a:lnTo>
                  <a:close/>
                  <a:moveTo>
                    <a:pt x="42" y="84"/>
                  </a:moveTo>
                  <a:lnTo>
                    <a:pt x="26" y="93"/>
                  </a:lnTo>
                  <a:lnTo>
                    <a:pt x="17" y="101"/>
                  </a:lnTo>
                  <a:lnTo>
                    <a:pt x="17" y="118"/>
                  </a:lnTo>
                  <a:lnTo>
                    <a:pt x="17" y="127"/>
                  </a:lnTo>
                  <a:lnTo>
                    <a:pt x="17" y="127"/>
                  </a:lnTo>
                  <a:lnTo>
                    <a:pt x="26" y="135"/>
                  </a:lnTo>
                  <a:lnTo>
                    <a:pt x="26" y="135"/>
                  </a:lnTo>
                  <a:lnTo>
                    <a:pt x="34" y="135"/>
                  </a:lnTo>
                  <a:lnTo>
                    <a:pt x="34" y="135"/>
                  </a:lnTo>
                  <a:lnTo>
                    <a:pt x="42" y="127"/>
                  </a:lnTo>
                  <a:lnTo>
                    <a:pt x="42" y="127"/>
                  </a:lnTo>
                  <a:lnTo>
                    <a:pt x="42" y="84"/>
                  </a:lnTo>
                  <a:close/>
                  <a:moveTo>
                    <a:pt x="17" y="34"/>
                  </a:moveTo>
                  <a:lnTo>
                    <a:pt x="9" y="34"/>
                  </a:lnTo>
                  <a:lnTo>
                    <a:pt x="26" y="0"/>
                  </a:lnTo>
                  <a:lnTo>
                    <a:pt x="34" y="0"/>
                  </a:lnTo>
                  <a:lnTo>
                    <a:pt x="51" y="34"/>
                  </a:lnTo>
                  <a:lnTo>
                    <a:pt x="42" y="34"/>
                  </a:lnTo>
                  <a:lnTo>
                    <a:pt x="34" y="9"/>
                  </a:lnTo>
                  <a:lnTo>
                    <a:pt x="17" y="34"/>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35" name="Freeform 55"/>
            <p:cNvSpPr>
              <a:spLocks/>
            </p:cNvSpPr>
            <p:nvPr/>
          </p:nvSpPr>
          <p:spPr bwMode="auto">
            <a:xfrm>
              <a:off x="5406" y="2531"/>
              <a:ext cx="76" cy="110"/>
            </a:xfrm>
            <a:custGeom>
              <a:avLst/>
              <a:gdLst>
                <a:gd name="T0" fmla="*/ 8 w 76"/>
                <a:gd name="T1" fmla="*/ 93 h 110"/>
                <a:gd name="T2" fmla="*/ 8 w 76"/>
                <a:gd name="T3" fmla="*/ 34 h 110"/>
                <a:gd name="T4" fmla="*/ 8 w 76"/>
                <a:gd name="T5" fmla="*/ 25 h 110"/>
                <a:gd name="T6" fmla="*/ 8 w 76"/>
                <a:gd name="T7" fmla="*/ 17 h 110"/>
                <a:gd name="T8" fmla="*/ 8 w 76"/>
                <a:gd name="T9" fmla="*/ 17 h 110"/>
                <a:gd name="T10" fmla="*/ 0 w 76"/>
                <a:gd name="T11" fmla="*/ 17 h 110"/>
                <a:gd name="T12" fmla="*/ 0 w 76"/>
                <a:gd name="T13" fmla="*/ 8 h 110"/>
                <a:gd name="T14" fmla="*/ 25 w 76"/>
                <a:gd name="T15" fmla="*/ 0 h 110"/>
                <a:gd name="T16" fmla="*/ 25 w 76"/>
                <a:gd name="T17" fmla="*/ 17 h 110"/>
                <a:gd name="T18" fmla="*/ 34 w 76"/>
                <a:gd name="T19" fmla="*/ 17 h 110"/>
                <a:gd name="T20" fmla="*/ 34 w 76"/>
                <a:gd name="T21" fmla="*/ 8 h 110"/>
                <a:gd name="T22" fmla="*/ 42 w 76"/>
                <a:gd name="T23" fmla="*/ 8 h 110"/>
                <a:gd name="T24" fmla="*/ 42 w 76"/>
                <a:gd name="T25" fmla="*/ 0 h 110"/>
                <a:gd name="T26" fmla="*/ 42 w 76"/>
                <a:gd name="T27" fmla="*/ 0 h 110"/>
                <a:gd name="T28" fmla="*/ 50 w 76"/>
                <a:gd name="T29" fmla="*/ 0 h 110"/>
                <a:gd name="T30" fmla="*/ 59 w 76"/>
                <a:gd name="T31" fmla="*/ 0 h 110"/>
                <a:gd name="T32" fmla="*/ 67 w 76"/>
                <a:gd name="T33" fmla="*/ 8 h 110"/>
                <a:gd name="T34" fmla="*/ 67 w 76"/>
                <a:gd name="T35" fmla="*/ 25 h 110"/>
                <a:gd name="T36" fmla="*/ 67 w 76"/>
                <a:gd name="T37" fmla="*/ 42 h 110"/>
                <a:gd name="T38" fmla="*/ 67 w 76"/>
                <a:gd name="T39" fmla="*/ 93 h 110"/>
                <a:gd name="T40" fmla="*/ 67 w 76"/>
                <a:gd name="T41" fmla="*/ 101 h 110"/>
                <a:gd name="T42" fmla="*/ 67 w 76"/>
                <a:gd name="T43" fmla="*/ 110 h 110"/>
                <a:gd name="T44" fmla="*/ 76 w 76"/>
                <a:gd name="T45" fmla="*/ 110 h 110"/>
                <a:gd name="T46" fmla="*/ 76 w 76"/>
                <a:gd name="T47" fmla="*/ 110 h 110"/>
                <a:gd name="T48" fmla="*/ 76 w 76"/>
                <a:gd name="T49" fmla="*/ 110 h 110"/>
                <a:gd name="T50" fmla="*/ 42 w 76"/>
                <a:gd name="T51" fmla="*/ 110 h 110"/>
                <a:gd name="T52" fmla="*/ 42 w 76"/>
                <a:gd name="T53" fmla="*/ 110 h 110"/>
                <a:gd name="T54" fmla="*/ 50 w 76"/>
                <a:gd name="T55" fmla="*/ 110 h 110"/>
                <a:gd name="T56" fmla="*/ 50 w 76"/>
                <a:gd name="T57" fmla="*/ 110 h 110"/>
                <a:gd name="T58" fmla="*/ 50 w 76"/>
                <a:gd name="T59" fmla="*/ 101 h 110"/>
                <a:gd name="T60" fmla="*/ 50 w 76"/>
                <a:gd name="T61" fmla="*/ 93 h 110"/>
                <a:gd name="T62" fmla="*/ 50 w 76"/>
                <a:gd name="T63" fmla="*/ 42 h 110"/>
                <a:gd name="T64" fmla="*/ 50 w 76"/>
                <a:gd name="T65" fmla="*/ 25 h 110"/>
                <a:gd name="T66" fmla="*/ 50 w 76"/>
                <a:gd name="T67" fmla="*/ 17 h 110"/>
                <a:gd name="T68" fmla="*/ 50 w 76"/>
                <a:gd name="T69" fmla="*/ 17 h 110"/>
                <a:gd name="T70" fmla="*/ 42 w 76"/>
                <a:gd name="T71" fmla="*/ 17 h 110"/>
                <a:gd name="T72" fmla="*/ 42 w 76"/>
                <a:gd name="T73" fmla="*/ 17 h 110"/>
                <a:gd name="T74" fmla="*/ 42 w 76"/>
                <a:gd name="T75" fmla="*/ 17 h 110"/>
                <a:gd name="T76" fmla="*/ 34 w 76"/>
                <a:gd name="T77" fmla="*/ 17 h 110"/>
                <a:gd name="T78" fmla="*/ 34 w 76"/>
                <a:gd name="T79" fmla="*/ 17 h 110"/>
                <a:gd name="T80" fmla="*/ 25 w 76"/>
                <a:gd name="T81" fmla="*/ 25 h 110"/>
                <a:gd name="T82" fmla="*/ 25 w 76"/>
                <a:gd name="T83" fmla="*/ 25 h 110"/>
                <a:gd name="T84" fmla="*/ 25 w 76"/>
                <a:gd name="T85" fmla="*/ 93 h 110"/>
                <a:gd name="T86" fmla="*/ 25 w 76"/>
                <a:gd name="T87" fmla="*/ 101 h 110"/>
                <a:gd name="T88" fmla="*/ 25 w 76"/>
                <a:gd name="T89" fmla="*/ 110 h 110"/>
                <a:gd name="T90" fmla="*/ 34 w 76"/>
                <a:gd name="T91" fmla="*/ 110 h 110"/>
                <a:gd name="T92" fmla="*/ 34 w 76"/>
                <a:gd name="T93" fmla="*/ 110 h 110"/>
                <a:gd name="T94" fmla="*/ 34 w 76"/>
                <a:gd name="T95" fmla="*/ 110 h 110"/>
                <a:gd name="T96" fmla="*/ 0 w 76"/>
                <a:gd name="T97" fmla="*/ 110 h 110"/>
                <a:gd name="T98" fmla="*/ 0 w 76"/>
                <a:gd name="T99" fmla="*/ 110 h 110"/>
                <a:gd name="T100" fmla="*/ 8 w 76"/>
                <a:gd name="T101" fmla="*/ 110 h 110"/>
                <a:gd name="T102" fmla="*/ 8 w 76"/>
                <a:gd name="T103" fmla="*/ 110 h 110"/>
                <a:gd name="T104" fmla="*/ 8 w 76"/>
                <a:gd name="T105" fmla="*/ 101 h 110"/>
                <a:gd name="T106" fmla="*/ 8 w 76"/>
                <a:gd name="T107" fmla="*/ 9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110">
                  <a:moveTo>
                    <a:pt x="8" y="93"/>
                  </a:moveTo>
                  <a:lnTo>
                    <a:pt x="8" y="34"/>
                  </a:lnTo>
                  <a:lnTo>
                    <a:pt x="8" y="25"/>
                  </a:lnTo>
                  <a:lnTo>
                    <a:pt x="8" y="17"/>
                  </a:lnTo>
                  <a:lnTo>
                    <a:pt x="8" y="17"/>
                  </a:lnTo>
                  <a:lnTo>
                    <a:pt x="0" y="17"/>
                  </a:lnTo>
                  <a:lnTo>
                    <a:pt x="0" y="8"/>
                  </a:lnTo>
                  <a:lnTo>
                    <a:pt x="25" y="0"/>
                  </a:lnTo>
                  <a:lnTo>
                    <a:pt x="25" y="17"/>
                  </a:lnTo>
                  <a:lnTo>
                    <a:pt x="34" y="17"/>
                  </a:lnTo>
                  <a:lnTo>
                    <a:pt x="34" y="8"/>
                  </a:lnTo>
                  <a:lnTo>
                    <a:pt x="42" y="8"/>
                  </a:lnTo>
                  <a:lnTo>
                    <a:pt x="42" y="0"/>
                  </a:lnTo>
                  <a:lnTo>
                    <a:pt x="42" y="0"/>
                  </a:lnTo>
                  <a:lnTo>
                    <a:pt x="50" y="0"/>
                  </a:lnTo>
                  <a:lnTo>
                    <a:pt x="59" y="0"/>
                  </a:lnTo>
                  <a:lnTo>
                    <a:pt x="67" y="8"/>
                  </a:lnTo>
                  <a:lnTo>
                    <a:pt x="67" y="25"/>
                  </a:lnTo>
                  <a:lnTo>
                    <a:pt x="67" y="42"/>
                  </a:lnTo>
                  <a:lnTo>
                    <a:pt x="67" y="93"/>
                  </a:lnTo>
                  <a:lnTo>
                    <a:pt x="67" y="101"/>
                  </a:lnTo>
                  <a:lnTo>
                    <a:pt x="67" y="110"/>
                  </a:lnTo>
                  <a:lnTo>
                    <a:pt x="76" y="110"/>
                  </a:lnTo>
                  <a:lnTo>
                    <a:pt x="76" y="110"/>
                  </a:lnTo>
                  <a:lnTo>
                    <a:pt x="76" y="110"/>
                  </a:lnTo>
                  <a:lnTo>
                    <a:pt x="42" y="110"/>
                  </a:lnTo>
                  <a:lnTo>
                    <a:pt x="42" y="110"/>
                  </a:lnTo>
                  <a:lnTo>
                    <a:pt x="50" y="110"/>
                  </a:lnTo>
                  <a:lnTo>
                    <a:pt x="50" y="110"/>
                  </a:lnTo>
                  <a:lnTo>
                    <a:pt x="50" y="101"/>
                  </a:lnTo>
                  <a:lnTo>
                    <a:pt x="50" y="93"/>
                  </a:lnTo>
                  <a:lnTo>
                    <a:pt x="50" y="42"/>
                  </a:lnTo>
                  <a:lnTo>
                    <a:pt x="50" y="25"/>
                  </a:lnTo>
                  <a:lnTo>
                    <a:pt x="50" y="17"/>
                  </a:lnTo>
                  <a:lnTo>
                    <a:pt x="50" y="17"/>
                  </a:lnTo>
                  <a:lnTo>
                    <a:pt x="42" y="17"/>
                  </a:lnTo>
                  <a:lnTo>
                    <a:pt x="42" y="17"/>
                  </a:lnTo>
                  <a:lnTo>
                    <a:pt x="42" y="17"/>
                  </a:lnTo>
                  <a:lnTo>
                    <a:pt x="34" y="17"/>
                  </a:lnTo>
                  <a:lnTo>
                    <a:pt x="34" y="17"/>
                  </a:lnTo>
                  <a:lnTo>
                    <a:pt x="25" y="25"/>
                  </a:lnTo>
                  <a:lnTo>
                    <a:pt x="25" y="25"/>
                  </a:lnTo>
                  <a:lnTo>
                    <a:pt x="25" y="93"/>
                  </a:lnTo>
                  <a:lnTo>
                    <a:pt x="25" y="101"/>
                  </a:lnTo>
                  <a:lnTo>
                    <a:pt x="25" y="110"/>
                  </a:lnTo>
                  <a:lnTo>
                    <a:pt x="34" y="110"/>
                  </a:lnTo>
                  <a:lnTo>
                    <a:pt x="34" y="110"/>
                  </a:lnTo>
                  <a:lnTo>
                    <a:pt x="34" y="110"/>
                  </a:lnTo>
                  <a:lnTo>
                    <a:pt x="0" y="110"/>
                  </a:lnTo>
                  <a:lnTo>
                    <a:pt x="0" y="110"/>
                  </a:lnTo>
                  <a:lnTo>
                    <a:pt x="8" y="110"/>
                  </a:lnTo>
                  <a:lnTo>
                    <a:pt x="8" y="110"/>
                  </a:lnTo>
                  <a:lnTo>
                    <a:pt x="8" y="101"/>
                  </a:lnTo>
                  <a:lnTo>
                    <a:pt x="8" y="93"/>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36" name="Rectangle 56"/>
            <p:cNvSpPr>
              <a:spLocks noChangeArrowheads="1"/>
            </p:cNvSpPr>
            <p:nvPr/>
          </p:nvSpPr>
          <p:spPr bwMode="auto">
            <a:xfrm rot="6000000">
              <a:off x="4440" y="3170"/>
              <a:ext cx="92"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800">
                  <a:solidFill>
                    <a:srgbClr val="1F1A17"/>
                  </a:solidFill>
                  <a:latin typeface=".VnTime" pitchFamily="34" charset="0"/>
                </a:rPr>
                <a:t>S</a:t>
              </a:r>
              <a:endParaRPr lang="en-US" sz="3200"/>
            </a:p>
          </p:txBody>
        </p:sp>
        <p:sp>
          <p:nvSpPr>
            <p:cNvPr id="148537" name="Rectangle 57"/>
            <p:cNvSpPr>
              <a:spLocks noChangeArrowheads="1"/>
            </p:cNvSpPr>
            <p:nvPr/>
          </p:nvSpPr>
          <p:spPr bwMode="auto">
            <a:xfrm rot="6000000">
              <a:off x="4453" y="3234"/>
              <a:ext cx="4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800">
                  <a:solidFill>
                    <a:srgbClr val="1F1A17"/>
                  </a:solidFill>
                  <a:latin typeface=".VnTime" pitchFamily="34" charset="0"/>
                </a:rPr>
                <a:t>.</a:t>
              </a:r>
              <a:endParaRPr lang="en-US" sz="3200"/>
            </a:p>
          </p:txBody>
        </p:sp>
        <p:sp>
          <p:nvSpPr>
            <p:cNvPr id="148538" name="Rectangle 58"/>
            <p:cNvSpPr>
              <a:spLocks noChangeArrowheads="1"/>
            </p:cNvSpPr>
            <p:nvPr/>
          </p:nvSpPr>
          <p:spPr bwMode="auto">
            <a:xfrm rot="6000000">
              <a:off x="4445" y="3277"/>
              <a:ext cx="4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800">
                  <a:solidFill>
                    <a:srgbClr val="1F1A17"/>
                  </a:solidFill>
                  <a:latin typeface=".VnTime" pitchFamily="34" charset="0"/>
                </a:rPr>
                <a:t> </a:t>
              </a:r>
              <a:endParaRPr lang="en-US" sz="3200"/>
            </a:p>
          </p:txBody>
        </p:sp>
        <p:sp>
          <p:nvSpPr>
            <p:cNvPr id="148539" name="Rectangle 59"/>
            <p:cNvSpPr>
              <a:spLocks noChangeArrowheads="1"/>
            </p:cNvSpPr>
            <p:nvPr/>
          </p:nvSpPr>
          <p:spPr bwMode="auto">
            <a:xfrm rot="6000000">
              <a:off x="4399" y="3340"/>
              <a:ext cx="10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800">
                  <a:solidFill>
                    <a:srgbClr val="1F1A17"/>
                  </a:solidFill>
                  <a:latin typeface=".VnTime" pitchFamily="34" charset="0"/>
                </a:rPr>
                <a:t>T</a:t>
              </a:r>
              <a:endParaRPr lang="en-US" sz="3200"/>
            </a:p>
          </p:txBody>
        </p:sp>
        <p:sp>
          <p:nvSpPr>
            <p:cNvPr id="148540" name="Rectangle 60"/>
            <p:cNvSpPr>
              <a:spLocks noChangeArrowheads="1"/>
            </p:cNvSpPr>
            <p:nvPr/>
          </p:nvSpPr>
          <p:spPr bwMode="auto">
            <a:xfrm rot="6000000">
              <a:off x="4394" y="3433"/>
              <a:ext cx="82"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800">
                  <a:solidFill>
                    <a:srgbClr val="1F1A17"/>
                  </a:solidFill>
                  <a:latin typeface=".VnTime" pitchFamily="34" charset="0"/>
                </a:rPr>
                <a:t>h</a:t>
              </a:r>
              <a:endParaRPr lang="en-US" sz="3200"/>
            </a:p>
          </p:txBody>
        </p:sp>
        <p:sp>
          <p:nvSpPr>
            <p:cNvPr id="148541" name="Rectangle 61"/>
            <p:cNvSpPr>
              <a:spLocks noChangeArrowheads="1"/>
            </p:cNvSpPr>
            <p:nvPr/>
          </p:nvSpPr>
          <p:spPr bwMode="auto">
            <a:xfrm rot="6000000">
              <a:off x="4391" y="3505"/>
              <a:ext cx="55"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800">
                  <a:solidFill>
                    <a:srgbClr val="1F1A17"/>
                  </a:solidFill>
                  <a:latin typeface=".VnTime" pitchFamily="34" charset="0"/>
                </a:rPr>
                <a:t>¸</a:t>
              </a:r>
              <a:endParaRPr lang="en-US" sz="3200"/>
            </a:p>
          </p:txBody>
        </p:sp>
        <p:sp>
          <p:nvSpPr>
            <p:cNvPr id="148542" name="Rectangle 62"/>
            <p:cNvSpPr>
              <a:spLocks noChangeArrowheads="1"/>
            </p:cNvSpPr>
            <p:nvPr/>
          </p:nvSpPr>
          <p:spPr bwMode="auto">
            <a:xfrm rot="6000000">
              <a:off x="4381" y="3567"/>
              <a:ext cx="46"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800">
                  <a:solidFill>
                    <a:srgbClr val="1F1A17"/>
                  </a:solidFill>
                  <a:latin typeface=".VnTime" pitchFamily="34" charset="0"/>
                </a:rPr>
                <a:t>i</a:t>
              </a:r>
              <a:endParaRPr lang="en-US" sz="3200"/>
            </a:p>
          </p:txBody>
        </p:sp>
        <p:sp>
          <p:nvSpPr>
            <p:cNvPr id="148543" name="Rectangle 63"/>
            <p:cNvSpPr>
              <a:spLocks noChangeArrowheads="1"/>
            </p:cNvSpPr>
            <p:nvPr/>
          </p:nvSpPr>
          <p:spPr bwMode="auto">
            <a:xfrm rot="6000000">
              <a:off x="4377" y="3614"/>
              <a:ext cx="41"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800">
                  <a:solidFill>
                    <a:srgbClr val="1F1A17"/>
                  </a:solidFill>
                  <a:latin typeface=".VnTime" pitchFamily="34" charset="0"/>
                </a:rPr>
                <a:t> </a:t>
              </a:r>
              <a:endParaRPr lang="en-US" sz="3200"/>
            </a:p>
          </p:txBody>
        </p:sp>
        <p:sp>
          <p:nvSpPr>
            <p:cNvPr id="148544" name="Rectangle 64"/>
            <p:cNvSpPr>
              <a:spLocks noChangeArrowheads="1"/>
            </p:cNvSpPr>
            <p:nvPr/>
          </p:nvSpPr>
          <p:spPr bwMode="auto">
            <a:xfrm rot="6000000">
              <a:off x="4328" y="3677"/>
              <a:ext cx="109"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800">
                  <a:solidFill>
                    <a:srgbClr val="1F1A17"/>
                  </a:solidFill>
                  <a:latin typeface=".VnTime" pitchFamily="34" charset="0"/>
                </a:rPr>
                <a:t>B</a:t>
              </a:r>
              <a:endParaRPr lang="en-US" sz="3200"/>
            </a:p>
          </p:txBody>
        </p:sp>
        <p:sp>
          <p:nvSpPr>
            <p:cNvPr id="148545" name="Rectangle 65"/>
            <p:cNvSpPr>
              <a:spLocks noChangeArrowheads="1"/>
            </p:cNvSpPr>
            <p:nvPr/>
          </p:nvSpPr>
          <p:spPr bwMode="auto">
            <a:xfrm rot="6000000">
              <a:off x="4324" y="3754"/>
              <a:ext cx="93"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800">
                  <a:solidFill>
                    <a:srgbClr val="1F1A17"/>
                  </a:solidFill>
                  <a:latin typeface=".VnTime" pitchFamily="34" charset="0"/>
                </a:rPr>
                <a:t>×</a:t>
              </a:r>
              <a:endParaRPr lang="en-US" sz="3200"/>
            </a:p>
          </p:txBody>
        </p:sp>
        <p:sp>
          <p:nvSpPr>
            <p:cNvPr id="148546" name="Rectangle 66"/>
            <p:cNvSpPr>
              <a:spLocks noChangeArrowheads="1"/>
            </p:cNvSpPr>
            <p:nvPr/>
          </p:nvSpPr>
          <p:spPr bwMode="auto">
            <a:xfrm rot="6000000">
              <a:off x="4318" y="3821"/>
              <a:ext cx="82"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800">
                  <a:solidFill>
                    <a:srgbClr val="1F1A17"/>
                  </a:solidFill>
                  <a:latin typeface=".VnTime" pitchFamily="34" charset="0"/>
                </a:rPr>
                <a:t>n</a:t>
              </a:r>
              <a:endParaRPr lang="en-US" sz="3200"/>
            </a:p>
          </p:txBody>
        </p:sp>
        <p:sp>
          <p:nvSpPr>
            <p:cNvPr id="148547" name="Rectangle 67"/>
            <p:cNvSpPr>
              <a:spLocks noChangeArrowheads="1"/>
            </p:cNvSpPr>
            <p:nvPr/>
          </p:nvSpPr>
          <p:spPr bwMode="auto">
            <a:xfrm rot="6000000">
              <a:off x="4302" y="3897"/>
              <a:ext cx="82"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800">
                  <a:solidFill>
                    <a:srgbClr val="1F1A17"/>
                  </a:solidFill>
                  <a:latin typeface=".VnTime" pitchFamily="34" charset="0"/>
                </a:rPr>
                <a:t>h</a:t>
              </a:r>
              <a:endParaRPr lang="en-US" sz="3200"/>
            </a:p>
          </p:txBody>
        </p:sp>
        <p:sp>
          <p:nvSpPr>
            <p:cNvPr id="148548" name="Rectangle 68"/>
            <p:cNvSpPr>
              <a:spLocks noChangeArrowheads="1"/>
            </p:cNvSpPr>
            <p:nvPr/>
          </p:nvSpPr>
          <p:spPr bwMode="auto">
            <a:xfrm>
              <a:off x="363" y="996"/>
              <a:ext cx="562"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933">
                  <a:solidFill>
                    <a:srgbClr val="00923F"/>
                  </a:solidFill>
                  <a:latin typeface=".VnTime" pitchFamily="34" charset="0"/>
                </a:rPr>
                <a:t>§a Phóc</a:t>
              </a:r>
              <a:endParaRPr lang="en-US" sz="3200"/>
            </a:p>
          </p:txBody>
        </p:sp>
        <p:sp>
          <p:nvSpPr>
            <p:cNvPr id="148549" name="Freeform 69"/>
            <p:cNvSpPr>
              <a:spLocks/>
            </p:cNvSpPr>
            <p:nvPr/>
          </p:nvSpPr>
          <p:spPr bwMode="auto">
            <a:xfrm>
              <a:off x="2142" y="3383"/>
              <a:ext cx="76" cy="160"/>
            </a:xfrm>
            <a:custGeom>
              <a:avLst/>
              <a:gdLst>
                <a:gd name="T0" fmla="*/ 17 w 76"/>
                <a:gd name="T1" fmla="*/ 118 h 160"/>
                <a:gd name="T2" fmla="*/ 25 w 76"/>
                <a:gd name="T3" fmla="*/ 126 h 160"/>
                <a:gd name="T4" fmla="*/ 42 w 76"/>
                <a:gd name="T5" fmla="*/ 143 h 160"/>
                <a:gd name="T6" fmla="*/ 59 w 76"/>
                <a:gd name="T7" fmla="*/ 143 h 160"/>
                <a:gd name="T8" fmla="*/ 59 w 76"/>
                <a:gd name="T9" fmla="*/ 126 h 160"/>
                <a:gd name="T10" fmla="*/ 59 w 76"/>
                <a:gd name="T11" fmla="*/ 118 h 160"/>
                <a:gd name="T12" fmla="*/ 59 w 76"/>
                <a:gd name="T13" fmla="*/ 110 h 160"/>
                <a:gd name="T14" fmla="*/ 51 w 76"/>
                <a:gd name="T15" fmla="*/ 101 h 160"/>
                <a:gd name="T16" fmla="*/ 17 w 76"/>
                <a:gd name="T17" fmla="*/ 76 h 160"/>
                <a:gd name="T18" fmla="*/ 0 w 76"/>
                <a:gd name="T19" fmla="*/ 51 h 160"/>
                <a:gd name="T20" fmla="*/ 0 w 76"/>
                <a:gd name="T21" fmla="*/ 25 h 160"/>
                <a:gd name="T22" fmla="*/ 17 w 76"/>
                <a:gd name="T23" fmla="*/ 8 h 160"/>
                <a:gd name="T24" fmla="*/ 17 w 76"/>
                <a:gd name="T25" fmla="*/ 8 h 160"/>
                <a:gd name="T26" fmla="*/ 25 w 76"/>
                <a:gd name="T27" fmla="*/ 8 h 160"/>
                <a:gd name="T28" fmla="*/ 34 w 76"/>
                <a:gd name="T29" fmla="*/ 8 h 160"/>
                <a:gd name="T30" fmla="*/ 34 w 76"/>
                <a:gd name="T31" fmla="*/ 8 h 160"/>
                <a:gd name="T32" fmla="*/ 51 w 76"/>
                <a:gd name="T33" fmla="*/ 51 h 160"/>
                <a:gd name="T34" fmla="*/ 42 w 76"/>
                <a:gd name="T35" fmla="*/ 34 h 160"/>
                <a:gd name="T36" fmla="*/ 25 w 76"/>
                <a:gd name="T37" fmla="*/ 17 h 160"/>
                <a:gd name="T38" fmla="*/ 17 w 76"/>
                <a:gd name="T39" fmla="*/ 17 h 160"/>
                <a:gd name="T40" fmla="*/ 9 w 76"/>
                <a:gd name="T41" fmla="*/ 34 h 160"/>
                <a:gd name="T42" fmla="*/ 17 w 76"/>
                <a:gd name="T43" fmla="*/ 51 h 160"/>
                <a:gd name="T44" fmla="*/ 17 w 76"/>
                <a:gd name="T45" fmla="*/ 59 h 160"/>
                <a:gd name="T46" fmla="*/ 25 w 76"/>
                <a:gd name="T47" fmla="*/ 59 h 160"/>
                <a:gd name="T48" fmla="*/ 42 w 76"/>
                <a:gd name="T49" fmla="*/ 67 h 160"/>
                <a:gd name="T50" fmla="*/ 59 w 76"/>
                <a:gd name="T51" fmla="*/ 84 h 160"/>
                <a:gd name="T52" fmla="*/ 68 w 76"/>
                <a:gd name="T53" fmla="*/ 93 h 160"/>
                <a:gd name="T54" fmla="*/ 76 w 76"/>
                <a:gd name="T55" fmla="*/ 118 h 160"/>
                <a:gd name="T56" fmla="*/ 68 w 76"/>
                <a:gd name="T57" fmla="*/ 143 h 160"/>
                <a:gd name="T58" fmla="*/ 51 w 76"/>
                <a:gd name="T59" fmla="*/ 152 h 160"/>
                <a:gd name="T60" fmla="*/ 34 w 76"/>
                <a:gd name="T61" fmla="*/ 152 h 160"/>
                <a:gd name="T62" fmla="*/ 34 w 76"/>
                <a:gd name="T63" fmla="*/ 152 h 160"/>
                <a:gd name="T64" fmla="*/ 34 w 76"/>
                <a:gd name="T65" fmla="*/ 152 h 160"/>
                <a:gd name="T66" fmla="*/ 25 w 76"/>
                <a:gd name="T67"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160">
                  <a:moveTo>
                    <a:pt x="25" y="160"/>
                  </a:moveTo>
                  <a:lnTo>
                    <a:pt x="17" y="118"/>
                  </a:lnTo>
                  <a:lnTo>
                    <a:pt x="17" y="110"/>
                  </a:lnTo>
                  <a:lnTo>
                    <a:pt x="25" y="126"/>
                  </a:lnTo>
                  <a:lnTo>
                    <a:pt x="34" y="135"/>
                  </a:lnTo>
                  <a:lnTo>
                    <a:pt x="42" y="143"/>
                  </a:lnTo>
                  <a:lnTo>
                    <a:pt x="51" y="143"/>
                  </a:lnTo>
                  <a:lnTo>
                    <a:pt x="59" y="143"/>
                  </a:lnTo>
                  <a:lnTo>
                    <a:pt x="59" y="135"/>
                  </a:lnTo>
                  <a:lnTo>
                    <a:pt x="59" y="126"/>
                  </a:lnTo>
                  <a:lnTo>
                    <a:pt x="59" y="118"/>
                  </a:lnTo>
                  <a:lnTo>
                    <a:pt x="59" y="118"/>
                  </a:lnTo>
                  <a:lnTo>
                    <a:pt x="59" y="110"/>
                  </a:lnTo>
                  <a:lnTo>
                    <a:pt x="59" y="110"/>
                  </a:lnTo>
                  <a:lnTo>
                    <a:pt x="59" y="110"/>
                  </a:lnTo>
                  <a:lnTo>
                    <a:pt x="51" y="101"/>
                  </a:lnTo>
                  <a:lnTo>
                    <a:pt x="42" y="93"/>
                  </a:lnTo>
                  <a:lnTo>
                    <a:pt x="17" y="76"/>
                  </a:lnTo>
                  <a:lnTo>
                    <a:pt x="9" y="67"/>
                  </a:lnTo>
                  <a:lnTo>
                    <a:pt x="0" y="51"/>
                  </a:lnTo>
                  <a:lnTo>
                    <a:pt x="0" y="34"/>
                  </a:lnTo>
                  <a:lnTo>
                    <a:pt x="0" y="25"/>
                  </a:lnTo>
                  <a:lnTo>
                    <a:pt x="9" y="17"/>
                  </a:lnTo>
                  <a:lnTo>
                    <a:pt x="17" y="8"/>
                  </a:lnTo>
                  <a:lnTo>
                    <a:pt x="17" y="8"/>
                  </a:lnTo>
                  <a:lnTo>
                    <a:pt x="17" y="8"/>
                  </a:lnTo>
                  <a:lnTo>
                    <a:pt x="25" y="8"/>
                  </a:lnTo>
                  <a:lnTo>
                    <a:pt x="25" y="8"/>
                  </a:lnTo>
                  <a:lnTo>
                    <a:pt x="34" y="8"/>
                  </a:lnTo>
                  <a:lnTo>
                    <a:pt x="34" y="8"/>
                  </a:lnTo>
                  <a:lnTo>
                    <a:pt x="34" y="8"/>
                  </a:lnTo>
                  <a:lnTo>
                    <a:pt x="34" y="8"/>
                  </a:lnTo>
                  <a:lnTo>
                    <a:pt x="42" y="0"/>
                  </a:lnTo>
                  <a:lnTo>
                    <a:pt x="51" y="51"/>
                  </a:lnTo>
                  <a:lnTo>
                    <a:pt x="51" y="51"/>
                  </a:lnTo>
                  <a:lnTo>
                    <a:pt x="42" y="34"/>
                  </a:lnTo>
                  <a:lnTo>
                    <a:pt x="34" y="25"/>
                  </a:lnTo>
                  <a:lnTo>
                    <a:pt x="25" y="17"/>
                  </a:lnTo>
                  <a:lnTo>
                    <a:pt x="17" y="17"/>
                  </a:lnTo>
                  <a:lnTo>
                    <a:pt x="17" y="17"/>
                  </a:lnTo>
                  <a:lnTo>
                    <a:pt x="9" y="25"/>
                  </a:lnTo>
                  <a:lnTo>
                    <a:pt x="9" y="34"/>
                  </a:lnTo>
                  <a:lnTo>
                    <a:pt x="9" y="42"/>
                  </a:lnTo>
                  <a:lnTo>
                    <a:pt x="17" y="51"/>
                  </a:lnTo>
                  <a:lnTo>
                    <a:pt x="17" y="59"/>
                  </a:lnTo>
                  <a:lnTo>
                    <a:pt x="17" y="59"/>
                  </a:lnTo>
                  <a:lnTo>
                    <a:pt x="25" y="59"/>
                  </a:lnTo>
                  <a:lnTo>
                    <a:pt x="25" y="59"/>
                  </a:lnTo>
                  <a:lnTo>
                    <a:pt x="34" y="67"/>
                  </a:lnTo>
                  <a:lnTo>
                    <a:pt x="42" y="67"/>
                  </a:lnTo>
                  <a:lnTo>
                    <a:pt x="51" y="76"/>
                  </a:lnTo>
                  <a:lnTo>
                    <a:pt x="59" y="84"/>
                  </a:lnTo>
                  <a:lnTo>
                    <a:pt x="59" y="84"/>
                  </a:lnTo>
                  <a:lnTo>
                    <a:pt x="68" y="93"/>
                  </a:lnTo>
                  <a:lnTo>
                    <a:pt x="68" y="110"/>
                  </a:lnTo>
                  <a:lnTo>
                    <a:pt x="76" y="118"/>
                  </a:lnTo>
                  <a:lnTo>
                    <a:pt x="68" y="135"/>
                  </a:lnTo>
                  <a:lnTo>
                    <a:pt x="68" y="143"/>
                  </a:lnTo>
                  <a:lnTo>
                    <a:pt x="51" y="152"/>
                  </a:lnTo>
                  <a:lnTo>
                    <a:pt x="51" y="152"/>
                  </a:lnTo>
                  <a:lnTo>
                    <a:pt x="42" y="152"/>
                  </a:lnTo>
                  <a:lnTo>
                    <a:pt x="34" y="152"/>
                  </a:lnTo>
                  <a:lnTo>
                    <a:pt x="34" y="152"/>
                  </a:lnTo>
                  <a:lnTo>
                    <a:pt x="34" y="152"/>
                  </a:lnTo>
                  <a:lnTo>
                    <a:pt x="34" y="152"/>
                  </a:lnTo>
                  <a:lnTo>
                    <a:pt x="34" y="152"/>
                  </a:lnTo>
                  <a:lnTo>
                    <a:pt x="34" y="160"/>
                  </a:lnTo>
                  <a:lnTo>
                    <a:pt x="25" y="16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50" name="Freeform 70"/>
            <p:cNvSpPr>
              <a:spLocks/>
            </p:cNvSpPr>
            <p:nvPr/>
          </p:nvSpPr>
          <p:spPr bwMode="auto">
            <a:xfrm>
              <a:off x="2226" y="3501"/>
              <a:ext cx="17" cy="25"/>
            </a:xfrm>
            <a:custGeom>
              <a:avLst/>
              <a:gdLst>
                <a:gd name="T0" fmla="*/ 0 w 17"/>
                <a:gd name="T1" fmla="*/ 0 h 25"/>
                <a:gd name="T2" fmla="*/ 9 w 17"/>
                <a:gd name="T3" fmla="*/ 0 h 25"/>
                <a:gd name="T4" fmla="*/ 9 w 17"/>
                <a:gd name="T5" fmla="*/ 0 h 25"/>
                <a:gd name="T6" fmla="*/ 9 w 17"/>
                <a:gd name="T7" fmla="*/ 8 h 25"/>
                <a:gd name="T8" fmla="*/ 17 w 17"/>
                <a:gd name="T9" fmla="*/ 8 h 25"/>
                <a:gd name="T10" fmla="*/ 17 w 17"/>
                <a:gd name="T11" fmla="*/ 17 h 25"/>
                <a:gd name="T12" fmla="*/ 17 w 17"/>
                <a:gd name="T13" fmla="*/ 17 h 25"/>
                <a:gd name="T14" fmla="*/ 17 w 17"/>
                <a:gd name="T15" fmla="*/ 17 h 25"/>
                <a:gd name="T16" fmla="*/ 9 w 17"/>
                <a:gd name="T17" fmla="*/ 25 h 25"/>
                <a:gd name="T18" fmla="*/ 9 w 17"/>
                <a:gd name="T19" fmla="*/ 25 h 25"/>
                <a:gd name="T20" fmla="*/ 9 w 17"/>
                <a:gd name="T21" fmla="*/ 25 h 25"/>
                <a:gd name="T22" fmla="*/ 9 w 17"/>
                <a:gd name="T23" fmla="*/ 25 h 25"/>
                <a:gd name="T24" fmla="*/ 0 w 17"/>
                <a:gd name="T25" fmla="*/ 25 h 25"/>
                <a:gd name="T26" fmla="*/ 0 w 17"/>
                <a:gd name="T27" fmla="*/ 17 h 25"/>
                <a:gd name="T28" fmla="*/ 0 w 17"/>
                <a:gd name="T29" fmla="*/ 17 h 25"/>
                <a:gd name="T30" fmla="*/ 0 w 17"/>
                <a:gd name="T31" fmla="*/ 8 h 25"/>
                <a:gd name="T32" fmla="*/ 0 w 17"/>
                <a:gd name="T33" fmla="*/ 8 h 25"/>
                <a:gd name="T34" fmla="*/ 0 w 17"/>
                <a:gd name="T35" fmla="*/ 0 h 25"/>
                <a:gd name="T36" fmla="*/ 0 w 17"/>
                <a:gd name="T37" fmla="*/ 0 h 25"/>
                <a:gd name="T38" fmla="*/ 0 w 17"/>
                <a:gd name="T39" fmla="*/ 0 h 25"/>
                <a:gd name="T40" fmla="*/ 0 w 17"/>
                <a:gd name="T4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25">
                  <a:moveTo>
                    <a:pt x="0" y="0"/>
                  </a:moveTo>
                  <a:lnTo>
                    <a:pt x="9" y="0"/>
                  </a:lnTo>
                  <a:lnTo>
                    <a:pt x="9" y="0"/>
                  </a:lnTo>
                  <a:lnTo>
                    <a:pt x="9" y="8"/>
                  </a:lnTo>
                  <a:lnTo>
                    <a:pt x="17" y="8"/>
                  </a:lnTo>
                  <a:lnTo>
                    <a:pt x="17" y="17"/>
                  </a:lnTo>
                  <a:lnTo>
                    <a:pt x="17" y="17"/>
                  </a:lnTo>
                  <a:lnTo>
                    <a:pt x="17" y="17"/>
                  </a:lnTo>
                  <a:lnTo>
                    <a:pt x="9" y="25"/>
                  </a:lnTo>
                  <a:lnTo>
                    <a:pt x="9" y="25"/>
                  </a:lnTo>
                  <a:lnTo>
                    <a:pt x="9" y="25"/>
                  </a:lnTo>
                  <a:lnTo>
                    <a:pt x="9" y="25"/>
                  </a:lnTo>
                  <a:lnTo>
                    <a:pt x="0" y="25"/>
                  </a:lnTo>
                  <a:lnTo>
                    <a:pt x="0" y="17"/>
                  </a:lnTo>
                  <a:lnTo>
                    <a:pt x="0" y="17"/>
                  </a:lnTo>
                  <a:lnTo>
                    <a:pt x="0" y="8"/>
                  </a:lnTo>
                  <a:lnTo>
                    <a:pt x="0" y="8"/>
                  </a:lnTo>
                  <a:lnTo>
                    <a:pt x="0" y="0"/>
                  </a:lnTo>
                  <a:lnTo>
                    <a:pt x="0" y="0"/>
                  </a:lnTo>
                  <a:lnTo>
                    <a:pt x="0" y="0"/>
                  </a:lnTo>
                  <a:lnTo>
                    <a:pt x="0"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51" name="Freeform 71"/>
            <p:cNvSpPr>
              <a:spLocks noEditPoints="1"/>
            </p:cNvSpPr>
            <p:nvPr/>
          </p:nvSpPr>
          <p:spPr bwMode="auto">
            <a:xfrm>
              <a:off x="2252" y="3366"/>
              <a:ext cx="101" cy="143"/>
            </a:xfrm>
            <a:custGeom>
              <a:avLst/>
              <a:gdLst>
                <a:gd name="T0" fmla="*/ 33 w 101"/>
                <a:gd name="T1" fmla="*/ 143 h 143"/>
                <a:gd name="T2" fmla="*/ 33 w 101"/>
                <a:gd name="T3" fmla="*/ 143 h 143"/>
                <a:gd name="T4" fmla="*/ 33 w 101"/>
                <a:gd name="T5" fmla="*/ 135 h 143"/>
                <a:gd name="T6" fmla="*/ 42 w 101"/>
                <a:gd name="T7" fmla="*/ 135 h 143"/>
                <a:gd name="T8" fmla="*/ 42 w 101"/>
                <a:gd name="T9" fmla="*/ 127 h 143"/>
                <a:gd name="T10" fmla="*/ 33 w 101"/>
                <a:gd name="T11" fmla="*/ 127 h 143"/>
                <a:gd name="T12" fmla="*/ 25 w 101"/>
                <a:gd name="T13" fmla="*/ 76 h 143"/>
                <a:gd name="T14" fmla="*/ 17 w 101"/>
                <a:gd name="T15" fmla="*/ 84 h 143"/>
                <a:gd name="T16" fmla="*/ 8 w 101"/>
                <a:gd name="T17" fmla="*/ 68 h 143"/>
                <a:gd name="T18" fmla="*/ 25 w 101"/>
                <a:gd name="T19" fmla="*/ 68 h 143"/>
                <a:gd name="T20" fmla="*/ 8 w 101"/>
                <a:gd name="T21" fmla="*/ 17 h 143"/>
                <a:gd name="T22" fmla="*/ 8 w 101"/>
                <a:gd name="T23" fmla="*/ 17 h 143"/>
                <a:gd name="T24" fmla="*/ 8 w 101"/>
                <a:gd name="T25" fmla="*/ 9 h 143"/>
                <a:gd name="T26" fmla="*/ 8 w 101"/>
                <a:gd name="T27" fmla="*/ 9 h 143"/>
                <a:gd name="T28" fmla="*/ 0 w 101"/>
                <a:gd name="T29" fmla="*/ 9 h 143"/>
                <a:gd name="T30" fmla="*/ 0 w 101"/>
                <a:gd name="T31" fmla="*/ 9 h 143"/>
                <a:gd name="T32" fmla="*/ 0 w 101"/>
                <a:gd name="T33" fmla="*/ 9 h 143"/>
                <a:gd name="T34" fmla="*/ 0 w 101"/>
                <a:gd name="T35" fmla="*/ 9 h 143"/>
                <a:gd name="T36" fmla="*/ 25 w 101"/>
                <a:gd name="T37" fmla="*/ 0 h 143"/>
                <a:gd name="T38" fmla="*/ 50 w 101"/>
                <a:gd name="T39" fmla="*/ 0 h 143"/>
                <a:gd name="T40" fmla="*/ 67 w 101"/>
                <a:gd name="T41" fmla="*/ 9 h 143"/>
                <a:gd name="T42" fmla="*/ 84 w 101"/>
                <a:gd name="T43" fmla="*/ 25 h 143"/>
                <a:gd name="T44" fmla="*/ 92 w 101"/>
                <a:gd name="T45" fmla="*/ 59 h 143"/>
                <a:gd name="T46" fmla="*/ 101 w 101"/>
                <a:gd name="T47" fmla="*/ 84 h 143"/>
                <a:gd name="T48" fmla="*/ 92 w 101"/>
                <a:gd name="T49" fmla="*/ 110 h 143"/>
                <a:gd name="T50" fmla="*/ 84 w 101"/>
                <a:gd name="T51" fmla="*/ 127 h 143"/>
                <a:gd name="T52" fmla="*/ 67 w 101"/>
                <a:gd name="T53" fmla="*/ 135 h 143"/>
                <a:gd name="T54" fmla="*/ 33 w 101"/>
                <a:gd name="T55" fmla="*/ 143 h 143"/>
                <a:gd name="T56" fmla="*/ 33 w 101"/>
                <a:gd name="T57" fmla="*/ 59 h 143"/>
                <a:gd name="T58" fmla="*/ 50 w 101"/>
                <a:gd name="T59" fmla="*/ 59 h 143"/>
                <a:gd name="T60" fmla="*/ 50 w 101"/>
                <a:gd name="T61" fmla="*/ 76 h 143"/>
                <a:gd name="T62" fmla="*/ 42 w 101"/>
                <a:gd name="T63" fmla="*/ 76 h 143"/>
                <a:gd name="T64" fmla="*/ 50 w 101"/>
                <a:gd name="T65" fmla="*/ 118 h 143"/>
                <a:gd name="T66" fmla="*/ 50 w 101"/>
                <a:gd name="T67" fmla="*/ 127 h 143"/>
                <a:gd name="T68" fmla="*/ 50 w 101"/>
                <a:gd name="T69" fmla="*/ 127 h 143"/>
                <a:gd name="T70" fmla="*/ 59 w 101"/>
                <a:gd name="T71" fmla="*/ 127 h 143"/>
                <a:gd name="T72" fmla="*/ 59 w 101"/>
                <a:gd name="T73" fmla="*/ 127 h 143"/>
                <a:gd name="T74" fmla="*/ 76 w 101"/>
                <a:gd name="T75" fmla="*/ 118 h 143"/>
                <a:gd name="T76" fmla="*/ 84 w 101"/>
                <a:gd name="T77" fmla="*/ 101 h 143"/>
                <a:gd name="T78" fmla="*/ 84 w 101"/>
                <a:gd name="T79" fmla="*/ 84 h 143"/>
                <a:gd name="T80" fmla="*/ 84 w 101"/>
                <a:gd name="T81" fmla="*/ 59 h 143"/>
                <a:gd name="T82" fmla="*/ 76 w 101"/>
                <a:gd name="T83" fmla="*/ 34 h 143"/>
                <a:gd name="T84" fmla="*/ 59 w 101"/>
                <a:gd name="T85" fmla="*/ 17 h 143"/>
                <a:gd name="T86" fmla="*/ 42 w 101"/>
                <a:gd name="T87" fmla="*/ 9 h 143"/>
                <a:gd name="T88" fmla="*/ 25 w 101"/>
                <a:gd name="T89" fmla="*/ 9 h 143"/>
                <a:gd name="T90" fmla="*/ 25 w 101"/>
                <a:gd name="T91" fmla="*/ 9 h 143"/>
                <a:gd name="T92" fmla="*/ 25 w 101"/>
                <a:gd name="T93" fmla="*/ 9 h 143"/>
                <a:gd name="T94" fmla="*/ 25 w 101"/>
                <a:gd name="T95" fmla="*/ 9 h 143"/>
                <a:gd name="T96" fmla="*/ 25 w 101"/>
                <a:gd name="T97" fmla="*/ 17 h 143"/>
                <a:gd name="T98" fmla="*/ 33 w 101"/>
                <a:gd name="T99" fmla="*/ 59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1" h="143">
                  <a:moveTo>
                    <a:pt x="33" y="143"/>
                  </a:moveTo>
                  <a:lnTo>
                    <a:pt x="33" y="143"/>
                  </a:lnTo>
                  <a:lnTo>
                    <a:pt x="33" y="135"/>
                  </a:lnTo>
                  <a:lnTo>
                    <a:pt x="42" y="135"/>
                  </a:lnTo>
                  <a:lnTo>
                    <a:pt x="42" y="127"/>
                  </a:lnTo>
                  <a:lnTo>
                    <a:pt x="33" y="127"/>
                  </a:lnTo>
                  <a:lnTo>
                    <a:pt x="25" y="76"/>
                  </a:lnTo>
                  <a:lnTo>
                    <a:pt x="17" y="84"/>
                  </a:lnTo>
                  <a:lnTo>
                    <a:pt x="8" y="68"/>
                  </a:lnTo>
                  <a:lnTo>
                    <a:pt x="25" y="68"/>
                  </a:lnTo>
                  <a:lnTo>
                    <a:pt x="8" y="17"/>
                  </a:lnTo>
                  <a:lnTo>
                    <a:pt x="8" y="17"/>
                  </a:lnTo>
                  <a:lnTo>
                    <a:pt x="8" y="9"/>
                  </a:lnTo>
                  <a:lnTo>
                    <a:pt x="8" y="9"/>
                  </a:lnTo>
                  <a:lnTo>
                    <a:pt x="0" y="9"/>
                  </a:lnTo>
                  <a:lnTo>
                    <a:pt x="0" y="9"/>
                  </a:lnTo>
                  <a:lnTo>
                    <a:pt x="0" y="9"/>
                  </a:lnTo>
                  <a:lnTo>
                    <a:pt x="0" y="9"/>
                  </a:lnTo>
                  <a:lnTo>
                    <a:pt x="25" y="0"/>
                  </a:lnTo>
                  <a:lnTo>
                    <a:pt x="50" y="0"/>
                  </a:lnTo>
                  <a:lnTo>
                    <a:pt x="67" y="9"/>
                  </a:lnTo>
                  <a:lnTo>
                    <a:pt x="84" y="25"/>
                  </a:lnTo>
                  <a:lnTo>
                    <a:pt x="92" y="59"/>
                  </a:lnTo>
                  <a:lnTo>
                    <a:pt x="101" y="84"/>
                  </a:lnTo>
                  <a:lnTo>
                    <a:pt x="92" y="110"/>
                  </a:lnTo>
                  <a:lnTo>
                    <a:pt x="84" y="127"/>
                  </a:lnTo>
                  <a:lnTo>
                    <a:pt x="67" y="135"/>
                  </a:lnTo>
                  <a:lnTo>
                    <a:pt x="33" y="143"/>
                  </a:lnTo>
                  <a:close/>
                  <a:moveTo>
                    <a:pt x="33" y="59"/>
                  </a:moveTo>
                  <a:lnTo>
                    <a:pt x="50" y="59"/>
                  </a:lnTo>
                  <a:lnTo>
                    <a:pt x="50" y="76"/>
                  </a:lnTo>
                  <a:lnTo>
                    <a:pt x="42" y="76"/>
                  </a:lnTo>
                  <a:lnTo>
                    <a:pt x="50" y="118"/>
                  </a:lnTo>
                  <a:lnTo>
                    <a:pt x="50" y="127"/>
                  </a:lnTo>
                  <a:lnTo>
                    <a:pt x="50" y="127"/>
                  </a:lnTo>
                  <a:lnTo>
                    <a:pt x="59" y="127"/>
                  </a:lnTo>
                  <a:lnTo>
                    <a:pt x="59" y="127"/>
                  </a:lnTo>
                  <a:lnTo>
                    <a:pt x="76" y="118"/>
                  </a:lnTo>
                  <a:lnTo>
                    <a:pt x="84" y="101"/>
                  </a:lnTo>
                  <a:lnTo>
                    <a:pt x="84" y="84"/>
                  </a:lnTo>
                  <a:lnTo>
                    <a:pt x="84" y="59"/>
                  </a:lnTo>
                  <a:lnTo>
                    <a:pt x="76" y="34"/>
                  </a:lnTo>
                  <a:lnTo>
                    <a:pt x="59" y="17"/>
                  </a:lnTo>
                  <a:lnTo>
                    <a:pt x="42" y="9"/>
                  </a:lnTo>
                  <a:lnTo>
                    <a:pt x="25" y="9"/>
                  </a:lnTo>
                  <a:lnTo>
                    <a:pt x="25" y="9"/>
                  </a:lnTo>
                  <a:lnTo>
                    <a:pt x="25" y="9"/>
                  </a:lnTo>
                  <a:lnTo>
                    <a:pt x="25" y="9"/>
                  </a:lnTo>
                  <a:lnTo>
                    <a:pt x="25" y="17"/>
                  </a:lnTo>
                  <a:lnTo>
                    <a:pt x="33" y="59"/>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52" name="Freeform 72"/>
            <p:cNvSpPr>
              <a:spLocks/>
            </p:cNvSpPr>
            <p:nvPr/>
          </p:nvSpPr>
          <p:spPr bwMode="auto">
            <a:xfrm>
              <a:off x="2344" y="3383"/>
              <a:ext cx="76" cy="101"/>
            </a:xfrm>
            <a:custGeom>
              <a:avLst/>
              <a:gdLst>
                <a:gd name="T0" fmla="*/ 51 w 76"/>
                <a:gd name="T1" fmla="*/ 0 h 101"/>
                <a:gd name="T2" fmla="*/ 68 w 76"/>
                <a:gd name="T3" fmla="*/ 67 h 101"/>
                <a:gd name="T4" fmla="*/ 68 w 76"/>
                <a:gd name="T5" fmla="*/ 76 h 101"/>
                <a:gd name="T6" fmla="*/ 68 w 76"/>
                <a:gd name="T7" fmla="*/ 76 h 101"/>
                <a:gd name="T8" fmla="*/ 76 w 76"/>
                <a:gd name="T9" fmla="*/ 84 h 101"/>
                <a:gd name="T10" fmla="*/ 76 w 76"/>
                <a:gd name="T11" fmla="*/ 84 h 101"/>
                <a:gd name="T12" fmla="*/ 76 w 76"/>
                <a:gd name="T13" fmla="*/ 84 h 101"/>
                <a:gd name="T14" fmla="*/ 68 w 76"/>
                <a:gd name="T15" fmla="*/ 101 h 101"/>
                <a:gd name="T16" fmla="*/ 60 w 76"/>
                <a:gd name="T17" fmla="*/ 76 h 101"/>
                <a:gd name="T18" fmla="*/ 60 w 76"/>
                <a:gd name="T19" fmla="*/ 84 h 101"/>
                <a:gd name="T20" fmla="*/ 60 w 76"/>
                <a:gd name="T21" fmla="*/ 93 h 101"/>
                <a:gd name="T22" fmla="*/ 60 w 76"/>
                <a:gd name="T23" fmla="*/ 93 h 101"/>
                <a:gd name="T24" fmla="*/ 51 w 76"/>
                <a:gd name="T25" fmla="*/ 101 h 101"/>
                <a:gd name="T26" fmla="*/ 51 w 76"/>
                <a:gd name="T27" fmla="*/ 101 h 101"/>
                <a:gd name="T28" fmla="*/ 43 w 76"/>
                <a:gd name="T29" fmla="*/ 101 h 101"/>
                <a:gd name="T30" fmla="*/ 34 w 76"/>
                <a:gd name="T31" fmla="*/ 93 h 101"/>
                <a:gd name="T32" fmla="*/ 26 w 76"/>
                <a:gd name="T33" fmla="*/ 84 h 101"/>
                <a:gd name="T34" fmla="*/ 26 w 76"/>
                <a:gd name="T35" fmla="*/ 76 h 101"/>
                <a:gd name="T36" fmla="*/ 17 w 76"/>
                <a:gd name="T37" fmla="*/ 25 h 101"/>
                <a:gd name="T38" fmla="*/ 9 w 76"/>
                <a:gd name="T39" fmla="*/ 17 h 101"/>
                <a:gd name="T40" fmla="*/ 9 w 76"/>
                <a:gd name="T41" fmla="*/ 17 h 101"/>
                <a:gd name="T42" fmla="*/ 9 w 76"/>
                <a:gd name="T43" fmla="*/ 17 h 101"/>
                <a:gd name="T44" fmla="*/ 0 w 76"/>
                <a:gd name="T45" fmla="*/ 17 h 101"/>
                <a:gd name="T46" fmla="*/ 0 w 76"/>
                <a:gd name="T47" fmla="*/ 8 h 101"/>
                <a:gd name="T48" fmla="*/ 17 w 76"/>
                <a:gd name="T49" fmla="*/ 8 h 101"/>
                <a:gd name="T50" fmla="*/ 34 w 76"/>
                <a:gd name="T51" fmla="*/ 76 h 101"/>
                <a:gd name="T52" fmla="*/ 34 w 76"/>
                <a:gd name="T53" fmla="*/ 76 h 101"/>
                <a:gd name="T54" fmla="*/ 43 w 76"/>
                <a:gd name="T55" fmla="*/ 84 h 101"/>
                <a:gd name="T56" fmla="*/ 43 w 76"/>
                <a:gd name="T57" fmla="*/ 84 h 101"/>
                <a:gd name="T58" fmla="*/ 51 w 76"/>
                <a:gd name="T59" fmla="*/ 84 h 101"/>
                <a:gd name="T60" fmla="*/ 51 w 76"/>
                <a:gd name="T61" fmla="*/ 84 h 101"/>
                <a:gd name="T62" fmla="*/ 51 w 76"/>
                <a:gd name="T63" fmla="*/ 84 h 101"/>
                <a:gd name="T64" fmla="*/ 60 w 76"/>
                <a:gd name="T65" fmla="*/ 84 h 101"/>
                <a:gd name="T66" fmla="*/ 60 w 76"/>
                <a:gd name="T67" fmla="*/ 84 h 101"/>
                <a:gd name="T68" fmla="*/ 60 w 76"/>
                <a:gd name="T69" fmla="*/ 84 h 101"/>
                <a:gd name="T70" fmla="*/ 60 w 76"/>
                <a:gd name="T71" fmla="*/ 76 h 101"/>
                <a:gd name="T72" fmla="*/ 60 w 76"/>
                <a:gd name="T73" fmla="*/ 76 h 101"/>
                <a:gd name="T74" fmla="*/ 60 w 76"/>
                <a:gd name="T75" fmla="*/ 76 h 101"/>
                <a:gd name="T76" fmla="*/ 60 w 76"/>
                <a:gd name="T77" fmla="*/ 76 h 101"/>
                <a:gd name="T78" fmla="*/ 60 w 76"/>
                <a:gd name="T79" fmla="*/ 67 h 101"/>
                <a:gd name="T80" fmla="*/ 60 w 76"/>
                <a:gd name="T81" fmla="*/ 67 h 101"/>
                <a:gd name="T82" fmla="*/ 60 w 76"/>
                <a:gd name="T83" fmla="*/ 67 h 101"/>
                <a:gd name="T84" fmla="*/ 43 w 76"/>
                <a:gd name="T85" fmla="*/ 17 h 101"/>
                <a:gd name="T86" fmla="*/ 43 w 76"/>
                <a:gd name="T87" fmla="*/ 17 h 101"/>
                <a:gd name="T88" fmla="*/ 43 w 76"/>
                <a:gd name="T89" fmla="*/ 8 h 101"/>
                <a:gd name="T90" fmla="*/ 34 w 76"/>
                <a:gd name="T91" fmla="*/ 8 h 101"/>
                <a:gd name="T92" fmla="*/ 34 w 76"/>
                <a:gd name="T93" fmla="*/ 8 h 101"/>
                <a:gd name="T94" fmla="*/ 34 w 76"/>
                <a:gd name="T95" fmla="*/ 8 h 101"/>
                <a:gd name="T96" fmla="*/ 51 w 76"/>
                <a:gd name="T9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6" h="101">
                  <a:moveTo>
                    <a:pt x="51" y="0"/>
                  </a:moveTo>
                  <a:lnTo>
                    <a:pt x="68" y="67"/>
                  </a:lnTo>
                  <a:lnTo>
                    <a:pt x="68" y="76"/>
                  </a:lnTo>
                  <a:lnTo>
                    <a:pt x="68" y="76"/>
                  </a:lnTo>
                  <a:lnTo>
                    <a:pt x="76" y="84"/>
                  </a:lnTo>
                  <a:lnTo>
                    <a:pt x="76" y="84"/>
                  </a:lnTo>
                  <a:lnTo>
                    <a:pt x="76" y="84"/>
                  </a:lnTo>
                  <a:lnTo>
                    <a:pt x="68" y="101"/>
                  </a:lnTo>
                  <a:lnTo>
                    <a:pt x="60" y="76"/>
                  </a:lnTo>
                  <a:lnTo>
                    <a:pt x="60" y="84"/>
                  </a:lnTo>
                  <a:lnTo>
                    <a:pt x="60" y="93"/>
                  </a:lnTo>
                  <a:lnTo>
                    <a:pt x="60" y="93"/>
                  </a:lnTo>
                  <a:lnTo>
                    <a:pt x="51" y="101"/>
                  </a:lnTo>
                  <a:lnTo>
                    <a:pt x="51" y="101"/>
                  </a:lnTo>
                  <a:lnTo>
                    <a:pt x="43" y="101"/>
                  </a:lnTo>
                  <a:lnTo>
                    <a:pt x="34" y="93"/>
                  </a:lnTo>
                  <a:lnTo>
                    <a:pt x="26" y="84"/>
                  </a:lnTo>
                  <a:lnTo>
                    <a:pt x="26" y="76"/>
                  </a:lnTo>
                  <a:lnTo>
                    <a:pt x="17" y="25"/>
                  </a:lnTo>
                  <a:lnTo>
                    <a:pt x="9" y="17"/>
                  </a:lnTo>
                  <a:lnTo>
                    <a:pt x="9" y="17"/>
                  </a:lnTo>
                  <a:lnTo>
                    <a:pt x="9" y="17"/>
                  </a:lnTo>
                  <a:lnTo>
                    <a:pt x="0" y="17"/>
                  </a:lnTo>
                  <a:lnTo>
                    <a:pt x="0" y="8"/>
                  </a:lnTo>
                  <a:lnTo>
                    <a:pt x="17" y="8"/>
                  </a:lnTo>
                  <a:lnTo>
                    <a:pt x="34" y="76"/>
                  </a:lnTo>
                  <a:lnTo>
                    <a:pt x="34" y="76"/>
                  </a:lnTo>
                  <a:lnTo>
                    <a:pt x="43" y="84"/>
                  </a:lnTo>
                  <a:lnTo>
                    <a:pt x="43" y="84"/>
                  </a:lnTo>
                  <a:lnTo>
                    <a:pt x="51" y="84"/>
                  </a:lnTo>
                  <a:lnTo>
                    <a:pt x="51" y="84"/>
                  </a:lnTo>
                  <a:lnTo>
                    <a:pt x="51" y="84"/>
                  </a:lnTo>
                  <a:lnTo>
                    <a:pt x="60" y="84"/>
                  </a:lnTo>
                  <a:lnTo>
                    <a:pt x="60" y="84"/>
                  </a:lnTo>
                  <a:lnTo>
                    <a:pt x="60" y="84"/>
                  </a:lnTo>
                  <a:lnTo>
                    <a:pt x="60" y="76"/>
                  </a:lnTo>
                  <a:lnTo>
                    <a:pt x="60" y="76"/>
                  </a:lnTo>
                  <a:lnTo>
                    <a:pt x="60" y="76"/>
                  </a:lnTo>
                  <a:lnTo>
                    <a:pt x="60" y="76"/>
                  </a:lnTo>
                  <a:lnTo>
                    <a:pt x="60" y="67"/>
                  </a:lnTo>
                  <a:lnTo>
                    <a:pt x="60" y="67"/>
                  </a:lnTo>
                  <a:lnTo>
                    <a:pt x="60" y="67"/>
                  </a:lnTo>
                  <a:lnTo>
                    <a:pt x="43" y="17"/>
                  </a:lnTo>
                  <a:lnTo>
                    <a:pt x="43" y="17"/>
                  </a:lnTo>
                  <a:lnTo>
                    <a:pt x="43" y="8"/>
                  </a:lnTo>
                  <a:lnTo>
                    <a:pt x="34" y="8"/>
                  </a:lnTo>
                  <a:lnTo>
                    <a:pt x="34" y="8"/>
                  </a:lnTo>
                  <a:lnTo>
                    <a:pt x="34" y="8"/>
                  </a:lnTo>
                  <a:lnTo>
                    <a:pt x="51"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53" name="Freeform 73"/>
            <p:cNvSpPr>
              <a:spLocks noEditPoints="1"/>
            </p:cNvSpPr>
            <p:nvPr/>
          </p:nvSpPr>
          <p:spPr bwMode="auto">
            <a:xfrm>
              <a:off x="2420" y="3307"/>
              <a:ext cx="51" cy="160"/>
            </a:xfrm>
            <a:custGeom>
              <a:avLst/>
              <a:gdLst>
                <a:gd name="T0" fmla="*/ 51 w 51"/>
                <a:gd name="T1" fmla="*/ 101 h 160"/>
                <a:gd name="T2" fmla="*/ 51 w 51"/>
                <a:gd name="T3" fmla="*/ 118 h 160"/>
                <a:gd name="T4" fmla="*/ 51 w 51"/>
                <a:gd name="T5" fmla="*/ 143 h 160"/>
                <a:gd name="T6" fmla="*/ 51 w 51"/>
                <a:gd name="T7" fmla="*/ 152 h 160"/>
                <a:gd name="T8" fmla="*/ 34 w 51"/>
                <a:gd name="T9" fmla="*/ 160 h 160"/>
                <a:gd name="T10" fmla="*/ 26 w 51"/>
                <a:gd name="T11" fmla="*/ 160 h 160"/>
                <a:gd name="T12" fmla="*/ 17 w 51"/>
                <a:gd name="T13" fmla="*/ 152 h 160"/>
                <a:gd name="T14" fmla="*/ 9 w 51"/>
                <a:gd name="T15" fmla="*/ 135 h 160"/>
                <a:gd name="T16" fmla="*/ 0 w 51"/>
                <a:gd name="T17" fmla="*/ 118 h 160"/>
                <a:gd name="T18" fmla="*/ 0 w 51"/>
                <a:gd name="T19" fmla="*/ 101 h 160"/>
                <a:gd name="T20" fmla="*/ 0 w 51"/>
                <a:gd name="T21" fmla="*/ 84 h 160"/>
                <a:gd name="T22" fmla="*/ 0 w 51"/>
                <a:gd name="T23" fmla="*/ 68 h 160"/>
                <a:gd name="T24" fmla="*/ 17 w 51"/>
                <a:gd name="T25" fmla="*/ 68 h 160"/>
                <a:gd name="T26" fmla="*/ 26 w 51"/>
                <a:gd name="T27" fmla="*/ 68 h 160"/>
                <a:gd name="T28" fmla="*/ 34 w 51"/>
                <a:gd name="T29" fmla="*/ 68 h 160"/>
                <a:gd name="T30" fmla="*/ 43 w 51"/>
                <a:gd name="T31" fmla="*/ 84 h 160"/>
                <a:gd name="T32" fmla="*/ 51 w 51"/>
                <a:gd name="T33" fmla="*/ 101 h 160"/>
                <a:gd name="T34" fmla="*/ 43 w 51"/>
                <a:gd name="T35" fmla="*/ 118 h 160"/>
                <a:gd name="T36" fmla="*/ 43 w 51"/>
                <a:gd name="T37" fmla="*/ 101 h 160"/>
                <a:gd name="T38" fmla="*/ 34 w 51"/>
                <a:gd name="T39" fmla="*/ 93 h 160"/>
                <a:gd name="T40" fmla="*/ 34 w 51"/>
                <a:gd name="T41" fmla="*/ 84 h 160"/>
                <a:gd name="T42" fmla="*/ 26 w 51"/>
                <a:gd name="T43" fmla="*/ 76 h 160"/>
                <a:gd name="T44" fmla="*/ 17 w 51"/>
                <a:gd name="T45" fmla="*/ 68 h 160"/>
                <a:gd name="T46" fmla="*/ 17 w 51"/>
                <a:gd name="T47" fmla="*/ 68 h 160"/>
                <a:gd name="T48" fmla="*/ 9 w 51"/>
                <a:gd name="T49" fmla="*/ 76 h 160"/>
                <a:gd name="T50" fmla="*/ 9 w 51"/>
                <a:gd name="T51" fmla="*/ 84 h 160"/>
                <a:gd name="T52" fmla="*/ 9 w 51"/>
                <a:gd name="T53" fmla="*/ 93 h 160"/>
                <a:gd name="T54" fmla="*/ 9 w 51"/>
                <a:gd name="T55" fmla="*/ 110 h 160"/>
                <a:gd name="T56" fmla="*/ 17 w 51"/>
                <a:gd name="T57" fmla="*/ 127 h 160"/>
                <a:gd name="T58" fmla="*/ 26 w 51"/>
                <a:gd name="T59" fmla="*/ 143 h 160"/>
                <a:gd name="T60" fmla="*/ 34 w 51"/>
                <a:gd name="T61" fmla="*/ 152 h 160"/>
                <a:gd name="T62" fmla="*/ 43 w 51"/>
                <a:gd name="T63" fmla="*/ 152 h 160"/>
                <a:gd name="T64" fmla="*/ 43 w 51"/>
                <a:gd name="T65" fmla="*/ 152 h 160"/>
                <a:gd name="T66" fmla="*/ 43 w 51"/>
                <a:gd name="T67" fmla="*/ 143 h 160"/>
                <a:gd name="T68" fmla="*/ 43 w 51"/>
                <a:gd name="T69" fmla="*/ 127 h 160"/>
                <a:gd name="T70" fmla="*/ 43 w 51"/>
                <a:gd name="T71" fmla="*/ 118 h 160"/>
                <a:gd name="T72" fmla="*/ 0 w 51"/>
                <a:gd name="T73" fmla="*/ 59 h 160"/>
                <a:gd name="T74" fmla="*/ 0 w 51"/>
                <a:gd name="T75" fmla="*/ 59 h 160"/>
                <a:gd name="T76" fmla="*/ 0 w 51"/>
                <a:gd name="T77" fmla="*/ 34 h 160"/>
                <a:gd name="T78" fmla="*/ 9 w 51"/>
                <a:gd name="T79" fmla="*/ 34 h 160"/>
                <a:gd name="T80" fmla="*/ 26 w 51"/>
                <a:gd name="T81" fmla="*/ 59 h 160"/>
                <a:gd name="T82" fmla="*/ 26 w 51"/>
                <a:gd name="T83" fmla="*/ 59 h 160"/>
                <a:gd name="T84" fmla="*/ 9 w 51"/>
                <a:gd name="T85" fmla="*/ 42 h 160"/>
                <a:gd name="T86" fmla="*/ 0 w 51"/>
                <a:gd name="T87" fmla="*/ 59 h 160"/>
                <a:gd name="T88" fmla="*/ 26 w 51"/>
                <a:gd name="T89" fmla="*/ 34 h 160"/>
                <a:gd name="T90" fmla="*/ 17 w 51"/>
                <a:gd name="T91" fmla="*/ 34 h 160"/>
                <a:gd name="T92" fmla="*/ 26 w 51"/>
                <a:gd name="T93" fmla="*/ 8 h 160"/>
                <a:gd name="T94" fmla="*/ 26 w 51"/>
                <a:gd name="T95" fmla="*/ 8 h 160"/>
                <a:gd name="T96" fmla="*/ 26 w 51"/>
                <a:gd name="T97" fmla="*/ 8 h 160"/>
                <a:gd name="T98" fmla="*/ 26 w 51"/>
                <a:gd name="T99" fmla="*/ 0 h 160"/>
                <a:gd name="T100" fmla="*/ 34 w 51"/>
                <a:gd name="T101" fmla="*/ 0 h 160"/>
                <a:gd name="T102" fmla="*/ 34 w 51"/>
                <a:gd name="T103" fmla="*/ 0 h 160"/>
                <a:gd name="T104" fmla="*/ 34 w 51"/>
                <a:gd name="T105" fmla="*/ 0 h 160"/>
                <a:gd name="T106" fmla="*/ 34 w 51"/>
                <a:gd name="T107" fmla="*/ 8 h 160"/>
                <a:gd name="T108" fmla="*/ 34 w 51"/>
                <a:gd name="T109" fmla="*/ 8 h 160"/>
                <a:gd name="T110" fmla="*/ 34 w 51"/>
                <a:gd name="T111" fmla="*/ 8 h 160"/>
                <a:gd name="T112" fmla="*/ 34 w 51"/>
                <a:gd name="T113" fmla="*/ 8 h 160"/>
                <a:gd name="T114" fmla="*/ 34 w 51"/>
                <a:gd name="T115" fmla="*/ 17 h 160"/>
                <a:gd name="T116" fmla="*/ 26 w 51"/>
                <a:gd name="T117" fmla="*/ 3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1" h="160">
                  <a:moveTo>
                    <a:pt x="51" y="101"/>
                  </a:moveTo>
                  <a:lnTo>
                    <a:pt x="51" y="118"/>
                  </a:lnTo>
                  <a:lnTo>
                    <a:pt x="51" y="143"/>
                  </a:lnTo>
                  <a:lnTo>
                    <a:pt x="51" y="152"/>
                  </a:lnTo>
                  <a:lnTo>
                    <a:pt x="34" y="160"/>
                  </a:lnTo>
                  <a:lnTo>
                    <a:pt x="26" y="160"/>
                  </a:lnTo>
                  <a:lnTo>
                    <a:pt x="17" y="152"/>
                  </a:lnTo>
                  <a:lnTo>
                    <a:pt x="9" y="135"/>
                  </a:lnTo>
                  <a:lnTo>
                    <a:pt x="0" y="118"/>
                  </a:lnTo>
                  <a:lnTo>
                    <a:pt x="0" y="101"/>
                  </a:lnTo>
                  <a:lnTo>
                    <a:pt x="0" y="84"/>
                  </a:lnTo>
                  <a:lnTo>
                    <a:pt x="0" y="68"/>
                  </a:lnTo>
                  <a:lnTo>
                    <a:pt x="17" y="68"/>
                  </a:lnTo>
                  <a:lnTo>
                    <a:pt x="26" y="68"/>
                  </a:lnTo>
                  <a:lnTo>
                    <a:pt x="34" y="68"/>
                  </a:lnTo>
                  <a:lnTo>
                    <a:pt x="43" y="84"/>
                  </a:lnTo>
                  <a:lnTo>
                    <a:pt x="51" y="101"/>
                  </a:lnTo>
                  <a:close/>
                  <a:moveTo>
                    <a:pt x="43" y="118"/>
                  </a:moveTo>
                  <a:lnTo>
                    <a:pt x="43" y="101"/>
                  </a:lnTo>
                  <a:lnTo>
                    <a:pt x="34" y="93"/>
                  </a:lnTo>
                  <a:lnTo>
                    <a:pt x="34" y="84"/>
                  </a:lnTo>
                  <a:lnTo>
                    <a:pt x="26" y="76"/>
                  </a:lnTo>
                  <a:lnTo>
                    <a:pt x="17" y="68"/>
                  </a:lnTo>
                  <a:lnTo>
                    <a:pt x="17" y="68"/>
                  </a:lnTo>
                  <a:lnTo>
                    <a:pt x="9" y="76"/>
                  </a:lnTo>
                  <a:lnTo>
                    <a:pt x="9" y="84"/>
                  </a:lnTo>
                  <a:lnTo>
                    <a:pt x="9" y="93"/>
                  </a:lnTo>
                  <a:lnTo>
                    <a:pt x="9" y="110"/>
                  </a:lnTo>
                  <a:lnTo>
                    <a:pt x="17" y="127"/>
                  </a:lnTo>
                  <a:lnTo>
                    <a:pt x="26" y="143"/>
                  </a:lnTo>
                  <a:lnTo>
                    <a:pt x="34" y="152"/>
                  </a:lnTo>
                  <a:lnTo>
                    <a:pt x="43" y="152"/>
                  </a:lnTo>
                  <a:lnTo>
                    <a:pt x="43" y="152"/>
                  </a:lnTo>
                  <a:lnTo>
                    <a:pt x="43" y="143"/>
                  </a:lnTo>
                  <a:lnTo>
                    <a:pt x="43" y="127"/>
                  </a:lnTo>
                  <a:lnTo>
                    <a:pt x="43" y="118"/>
                  </a:lnTo>
                  <a:close/>
                  <a:moveTo>
                    <a:pt x="0" y="59"/>
                  </a:moveTo>
                  <a:lnTo>
                    <a:pt x="0" y="59"/>
                  </a:lnTo>
                  <a:lnTo>
                    <a:pt x="0" y="34"/>
                  </a:lnTo>
                  <a:lnTo>
                    <a:pt x="9" y="34"/>
                  </a:lnTo>
                  <a:lnTo>
                    <a:pt x="26" y="59"/>
                  </a:lnTo>
                  <a:lnTo>
                    <a:pt x="26" y="59"/>
                  </a:lnTo>
                  <a:lnTo>
                    <a:pt x="9" y="42"/>
                  </a:lnTo>
                  <a:lnTo>
                    <a:pt x="0" y="59"/>
                  </a:lnTo>
                  <a:close/>
                  <a:moveTo>
                    <a:pt x="26" y="34"/>
                  </a:moveTo>
                  <a:lnTo>
                    <a:pt x="17" y="34"/>
                  </a:lnTo>
                  <a:lnTo>
                    <a:pt x="26" y="8"/>
                  </a:lnTo>
                  <a:lnTo>
                    <a:pt x="26" y="8"/>
                  </a:lnTo>
                  <a:lnTo>
                    <a:pt x="26" y="8"/>
                  </a:lnTo>
                  <a:lnTo>
                    <a:pt x="26" y="0"/>
                  </a:lnTo>
                  <a:lnTo>
                    <a:pt x="34" y="0"/>
                  </a:lnTo>
                  <a:lnTo>
                    <a:pt x="34" y="0"/>
                  </a:lnTo>
                  <a:lnTo>
                    <a:pt x="34" y="0"/>
                  </a:lnTo>
                  <a:lnTo>
                    <a:pt x="34" y="8"/>
                  </a:lnTo>
                  <a:lnTo>
                    <a:pt x="34" y="8"/>
                  </a:lnTo>
                  <a:lnTo>
                    <a:pt x="34" y="8"/>
                  </a:lnTo>
                  <a:lnTo>
                    <a:pt x="34" y="8"/>
                  </a:lnTo>
                  <a:lnTo>
                    <a:pt x="34" y="17"/>
                  </a:lnTo>
                  <a:lnTo>
                    <a:pt x="26" y="34"/>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54" name="Freeform 74"/>
            <p:cNvSpPr>
              <a:spLocks/>
            </p:cNvSpPr>
            <p:nvPr/>
          </p:nvSpPr>
          <p:spPr bwMode="auto">
            <a:xfrm>
              <a:off x="2471" y="3358"/>
              <a:ext cx="76" cy="101"/>
            </a:xfrm>
            <a:custGeom>
              <a:avLst/>
              <a:gdLst>
                <a:gd name="T0" fmla="*/ 25 w 76"/>
                <a:gd name="T1" fmla="*/ 84 h 101"/>
                <a:gd name="T2" fmla="*/ 8 w 76"/>
                <a:gd name="T3" fmla="*/ 33 h 101"/>
                <a:gd name="T4" fmla="*/ 8 w 76"/>
                <a:gd name="T5" fmla="*/ 25 h 101"/>
                <a:gd name="T6" fmla="*/ 0 w 76"/>
                <a:gd name="T7" fmla="*/ 17 h 101"/>
                <a:gd name="T8" fmla="*/ 0 w 76"/>
                <a:gd name="T9" fmla="*/ 17 h 101"/>
                <a:gd name="T10" fmla="*/ 0 w 76"/>
                <a:gd name="T11" fmla="*/ 17 h 101"/>
                <a:gd name="T12" fmla="*/ 0 w 76"/>
                <a:gd name="T13" fmla="*/ 17 h 101"/>
                <a:gd name="T14" fmla="*/ 8 w 76"/>
                <a:gd name="T15" fmla="*/ 0 h 101"/>
                <a:gd name="T16" fmla="*/ 17 w 76"/>
                <a:gd name="T17" fmla="*/ 17 h 101"/>
                <a:gd name="T18" fmla="*/ 17 w 76"/>
                <a:gd name="T19" fmla="*/ 8 h 101"/>
                <a:gd name="T20" fmla="*/ 17 w 76"/>
                <a:gd name="T21" fmla="*/ 0 h 101"/>
                <a:gd name="T22" fmla="*/ 25 w 76"/>
                <a:gd name="T23" fmla="*/ 0 h 101"/>
                <a:gd name="T24" fmla="*/ 25 w 76"/>
                <a:gd name="T25" fmla="*/ 0 h 101"/>
                <a:gd name="T26" fmla="*/ 25 w 76"/>
                <a:gd name="T27" fmla="*/ 0 h 101"/>
                <a:gd name="T28" fmla="*/ 34 w 76"/>
                <a:gd name="T29" fmla="*/ 0 h 101"/>
                <a:gd name="T30" fmla="*/ 42 w 76"/>
                <a:gd name="T31" fmla="*/ 0 h 101"/>
                <a:gd name="T32" fmla="*/ 51 w 76"/>
                <a:gd name="T33" fmla="*/ 25 h 101"/>
                <a:gd name="T34" fmla="*/ 67 w 76"/>
                <a:gd name="T35" fmla="*/ 67 h 101"/>
                <a:gd name="T36" fmla="*/ 67 w 76"/>
                <a:gd name="T37" fmla="*/ 76 h 101"/>
                <a:gd name="T38" fmla="*/ 67 w 76"/>
                <a:gd name="T39" fmla="*/ 84 h 101"/>
                <a:gd name="T40" fmla="*/ 67 w 76"/>
                <a:gd name="T41" fmla="*/ 84 h 101"/>
                <a:gd name="T42" fmla="*/ 76 w 76"/>
                <a:gd name="T43" fmla="*/ 84 h 101"/>
                <a:gd name="T44" fmla="*/ 76 w 76"/>
                <a:gd name="T45" fmla="*/ 84 h 101"/>
                <a:gd name="T46" fmla="*/ 51 w 76"/>
                <a:gd name="T47" fmla="*/ 92 h 101"/>
                <a:gd name="T48" fmla="*/ 51 w 76"/>
                <a:gd name="T49" fmla="*/ 92 h 101"/>
                <a:gd name="T50" fmla="*/ 51 w 76"/>
                <a:gd name="T51" fmla="*/ 84 h 101"/>
                <a:gd name="T52" fmla="*/ 59 w 76"/>
                <a:gd name="T53" fmla="*/ 84 h 101"/>
                <a:gd name="T54" fmla="*/ 59 w 76"/>
                <a:gd name="T55" fmla="*/ 76 h 101"/>
                <a:gd name="T56" fmla="*/ 51 w 76"/>
                <a:gd name="T57" fmla="*/ 76 h 101"/>
                <a:gd name="T58" fmla="*/ 42 w 76"/>
                <a:gd name="T59" fmla="*/ 25 h 101"/>
                <a:gd name="T60" fmla="*/ 42 w 76"/>
                <a:gd name="T61" fmla="*/ 17 h 101"/>
                <a:gd name="T62" fmla="*/ 34 w 76"/>
                <a:gd name="T63" fmla="*/ 8 h 101"/>
                <a:gd name="T64" fmla="*/ 34 w 76"/>
                <a:gd name="T65" fmla="*/ 8 h 101"/>
                <a:gd name="T66" fmla="*/ 25 w 76"/>
                <a:gd name="T67" fmla="*/ 8 h 101"/>
                <a:gd name="T68" fmla="*/ 25 w 76"/>
                <a:gd name="T69" fmla="*/ 8 h 101"/>
                <a:gd name="T70" fmla="*/ 25 w 76"/>
                <a:gd name="T71" fmla="*/ 8 h 101"/>
                <a:gd name="T72" fmla="*/ 25 w 76"/>
                <a:gd name="T73" fmla="*/ 8 h 101"/>
                <a:gd name="T74" fmla="*/ 25 w 76"/>
                <a:gd name="T75" fmla="*/ 8 h 101"/>
                <a:gd name="T76" fmla="*/ 17 w 76"/>
                <a:gd name="T77" fmla="*/ 17 h 101"/>
                <a:gd name="T78" fmla="*/ 17 w 76"/>
                <a:gd name="T79" fmla="*/ 25 h 101"/>
                <a:gd name="T80" fmla="*/ 34 w 76"/>
                <a:gd name="T81" fmla="*/ 76 h 101"/>
                <a:gd name="T82" fmla="*/ 34 w 76"/>
                <a:gd name="T83" fmla="*/ 84 h 101"/>
                <a:gd name="T84" fmla="*/ 34 w 76"/>
                <a:gd name="T85" fmla="*/ 92 h 101"/>
                <a:gd name="T86" fmla="*/ 42 w 76"/>
                <a:gd name="T87" fmla="*/ 92 h 101"/>
                <a:gd name="T88" fmla="*/ 42 w 76"/>
                <a:gd name="T89" fmla="*/ 92 h 101"/>
                <a:gd name="T90" fmla="*/ 42 w 76"/>
                <a:gd name="T91" fmla="*/ 92 h 101"/>
                <a:gd name="T92" fmla="*/ 17 w 76"/>
                <a:gd name="T93" fmla="*/ 101 h 101"/>
                <a:gd name="T94" fmla="*/ 17 w 76"/>
                <a:gd name="T95" fmla="*/ 101 h 101"/>
                <a:gd name="T96" fmla="*/ 17 w 76"/>
                <a:gd name="T97" fmla="*/ 92 h 101"/>
                <a:gd name="T98" fmla="*/ 25 w 76"/>
                <a:gd name="T99" fmla="*/ 92 h 101"/>
                <a:gd name="T100" fmla="*/ 25 w 76"/>
                <a:gd name="T101" fmla="*/ 84 h 101"/>
                <a:gd name="T102" fmla="*/ 25 w 76"/>
                <a:gd name="T103" fmla="*/ 8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6" h="101">
                  <a:moveTo>
                    <a:pt x="25" y="84"/>
                  </a:moveTo>
                  <a:lnTo>
                    <a:pt x="8" y="33"/>
                  </a:lnTo>
                  <a:lnTo>
                    <a:pt x="8" y="25"/>
                  </a:lnTo>
                  <a:lnTo>
                    <a:pt x="0" y="17"/>
                  </a:lnTo>
                  <a:lnTo>
                    <a:pt x="0" y="17"/>
                  </a:lnTo>
                  <a:lnTo>
                    <a:pt x="0" y="17"/>
                  </a:lnTo>
                  <a:lnTo>
                    <a:pt x="0" y="17"/>
                  </a:lnTo>
                  <a:lnTo>
                    <a:pt x="8" y="0"/>
                  </a:lnTo>
                  <a:lnTo>
                    <a:pt x="17" y="17"/>
                  </a:lnTo>
                  <a:lnTo>
                    <a:pt x="17" y="8"/>
                  </a:lnTo>
                  <a:lnTo>
                    <a:pt x="17" y="0"/>
                  </a:lnTo>
                  <a:lnTo>
                    <a:pt x="25" y="0"/>
                  </a:lnTo>
                  <a:lnTo>
                    <a:pt x="25" y="0"/>
                  </a:lnTo>
                  <a:lnTo>
                    <a:pt x="25" y="0"/>
                  </a:lnTo>
                  <a:lnTo>
                    <a:pt x="34" y="0"/>
                  </a:lnTo>
                  <a:lnTo>
                    <a:pt x="42" y="0"/>
                  </a:lnTo>
                  <a:lnTo>
                    <a:pt x="51" y="25"/>
                  </a:lnTo>
                  <a:lnTo>
                    <a:pt x="67" y="67"/>
                  </a:lnTo>
                  <a:lnTo>
                    <a:pt x="67" y="76"/>
                  </a:lnTo>
                  <a:lnTo>
                    <a:pt x="67" y="84"/>
                  </a:lnTo>
                  <a:lnTo>
                    <a:pt x="67" y="84"/>
                  </a:lnTo>
                  <a:lnTo>
                    <a:pt x="76" y="84"/>
                  </a:lnTo>
                  <a:lnTo>
                    <a:pt x="76" y="84"/>
                  </a:lnTo>
                  <a:lnTo>
                    <a:pt x="51" y="92"/>
                  </a:lnTo>
                  <a:lnTo>
                    <a:pt x="51" y="92"/>
                  </a:lnTo>
                  <a:lnTo>
                    <a:pt x="51" y="84"/>
                  </a:lnTo>
                  <a:lnTo>
                    <a:pt x="59" y="84"/>
                  </a:lnTo>
                  <a:lnTo>
                    <a:pt x="59" y="76"/>
                  </a:lnTo>
                  <a:lnTo>
                    <a:pt x="51" y="76"/>
                  </a:lnTo>
                  <a:lnTo>
                    <a:pt x="42" y="25"/>
                  </a:lnTo>
                  <a:lnTo>
                    <a:pt x="42" y="17"/>
                  </a:lnTo>
                  <a:lnTo>
                    <a:pt x="34" y="8"/>
                  </a:lnTo>
                  <a:lnTo>
                    <a:pt x="34" y="8"/>
                  </a:lnTo>
                  <a:lnTo>
                    <a:pt x="25" y="8"/>
                  </a:lnTo>
                  <a:lnTo>
                    <a:pt x="25" y="8"/>
                  </a:lnTo>
                  <a:lnTo>
                    <a:pt x="25" y="8"/>
                  </a:lnTo>
                  <a:lnTo>
                    <a:pt x="25" y="8"/>
                  </a:lnTo>
                  <a:lnTo>
                    <a:pt x="25" y="8"/>
                  </a:lnTo>
                  <a:lnTo>
                    <a:pt x="17" y="17"/>
                  </a:lnTo>
                  <a:lnTo>
                    <a:pt x="17" y="25"/>
                  </a:lnTo>
                  <a:lnTo>
                    <a:pt x="34" y="76"/>
                  </a:lnTo>
                  <a:lnTo>
                    <a:pt x="34" y="84"/>
                  </a:lnTo>
                  <a:lnTo>
                    <a:pt x="34" y="92"/>
                  </a:lnTo>
                  <a:lnTo>
                    <a:pt x="42" y="92"/>
                  </a:lnTo>
                  <a:lnTo>
                    <a:pt x="42" y="92"/>
                  </a:lnTo>
                  <a:lnTo>
                    <a:pt x="42" y="92"/>
                  </a:lnTo>
                  <a:lnTo>
                    <a:pt x="17" y="101"/>
                  </a:lnTo>
                  <a:lnTo>
                    <a:pt x="17" y="101"/>
                  </a:lnTo>
                  <a:lnTo>
                    <a:pt x="17" y="92"/>
                  </a:lnTo>
                  <a:lnTo>
                    <a:pt x="25" y="92"/>
                  </a:lnTo>
                  <a:lnTo>
                    <a:pt x="25" y="84"/>
                  </a:lnTo>
                  <a:lnTo>
                    <a:pt x="25" y="84"/>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55" name="Freeform 75"/>
            <p:cNvSpPr>
              <a:spLocks noEditPoints="1"/>
            </p:cNvSpPr>
            <p:nvPr/>
          </p:nvSpPr>
          <p:spPr bwMode="auto">
            <a:xfrm>
              <a:off x="2538" y="3341"/>
              <a:ext cx="68" cy="143"/>
            </a:xfrm>
            <a:custGeom>
              <a:avLst/>
              <a:gdLst>
                <a:gd name="T0" fmla="*/ 26 w 68"/>
                <a:gd name="T1" fmla="*/ 101 h 143"/>
                <a:gd name="T2" fmla="*/ 26 w 68"/>
                <a:gd name="T3" fmla="*/ 109 h 143"/>
                <a:gd name="T4" fmla="*/ 26 w 68"/>
                <a:gd name="T5" fmla="*/ 126 h 143"/>
                <a:gd name="T6" fmla="*/ 43 w 68"/>
                <a:gd name="T7" fmla="*/ 126 h 143"/>
                <a:gd name="T8" fmla="*/ 59 w 68"/>
                <a:gd name="T9" fmla="*/ 126 h 143"/>
                <a:gd name="T10" fmla="*/ 68 w 68"/>
                <a:gd name="T11" fmla="*/ 109 h 143"/>
                <a:gd name="T12" fmla="*/ 68 w 68"/>
                <a:gd name="T13" fmla="*/ 101 h 143"/>
                <a:gd name="T14" fmla="*/ 59 w 68"/>
                <a:gd name="T15" fmla="*/ 93 h 143"/>
                <a:gd name="T16" fmla="*/ 43 w 68"/>
                <a:gd name="T17" fmla="*/ 93 h 143"/>
                <a:gd name="T18" fmla="*/ 34 w 68"/>
                <a:gd name="T19" fmla="*/ 101 h 143"/>
                <a:gd name="T20" fmla="*/ 34 w 68"/>
                <a:gd name="T21" fmla="*/ 101 h 143"/>
                <a:gd name="T22" fmla="*/ 34 w 68"/>
                <a:gd name="T23" fmla="*/ 101 h 143"/>
                <a:gd name="T24" fmla="*/ 9 w 68"/>
                <a:gd name="T25" fmla="*/ 25 h 143"/>
                <a:gd name="T26" fmla="*/ 17 w 68"/>
                <a:gd name="T27" fmla="*/ 50 h 143"/>
                <a:gd name="T28" fmla="*/ 34 w 68"/>
                <a:gd name="T29" fmla="*/ 59 h 143"/>
                <a:gd name="T30" fmla="*/ 34 w 68"/>
                <a:gd name="T31" fmla="*/ 50 h 143"/>
                <a:gd name="T32" fmla="*/ 34 w 68"/>
                <a:gd name="T33" fmla="*/ 34 h 143"/>
                <a:gd name="T34" fmla="*/ 26 w 68"/>
                <a:gd name="T35" fmla="*/ 17 h 143"/>
                <a:gd name="T36" fmla="*/ 17 w 68"/>
                <a:gd name="T37" fmla="*/ 8 h 143"/>
                <a:gd name="T38" fmla="*/ 9 w 68"/>
                <a:gd name="T39" fmla="*/ 17 h 143"/>
                <a:gd name="T40" fmla="*/ 9 w 68"/>
                <a:gd name="T41" fmla="*/ 25 h 143"/>
                <a:gd name="T42" fmla="*/ 43 w 68"/>
                <a:gd name="T43" fmla="*/ 8 h 143"/>
                <a:gd name="T44" fmla="*/ 43 w 68"/>
                <a:gd name="T45" fmla="*/ 17 h 143"/>
                <a:gd name="T46" fmla="*/ 43 w 68"/>
                <a:gd name="T47" fmla="*/ 25 h 143"/>
                <a:gd name="T48" fmla="*/ 43 w 68"/>
                <a:gd name="T49" fmla="*/ 42 h 143"/>
                <a:gd name="T50" fmla="*/ 43 w 68"/>
                <a:gd name="T51" fmla="*/ 59 h 143"/>
                <a:gd name="T52" fmla="*/ 26 w 68"/>
                <a:gd name="T53" fmla="*/ 67 h 143"/>
                <a:gd name="T54" fmla="*/ 26 w 68"/>
                <a:gd name="T55" fmla="*/ 67 h 143"/>
                <a:gd name="T56" fmla="*/ 17 w 68"/>
                <a:gd name="T57" fmla="*/ 76 h 143"/>
                <a:gd name="T58" fmla="*/ 26 w 68"/>
                <a:gd name="T59" fmla="*/ 84 h 143"/>
                <a:gd name="T60" fmla="*/ 26 w 68"/>
                <a:gd name="T61" fmla="*/ 84 h 143"/>
                <a:gd name="T62" fmla="*/ 34 w 68"/>
                <a:gd name="T63" fmla="*/ 84 h 143"/>
                <a:gd name="T64" fmla="*/ 51 w 68"/>
                <a:gd name="T65" fmla="*/ 76 h 143"/>
                <a:gd name="T66" fmla="*/ 59 w 68"/>
                <a:gd name="T67" fmla="*/ 84 h 143"/>
                <a:gd name="T68" fmla="*/ 68 w 68"/>
                <a:gd name="T69" fmla="*/ 101 h 143"/>
                <a:gd name="T70" fmla="*/ 59 w 68"/>
                <a:gd name="T71" fmla="*/ 126 h 143"/>
                <a:gd name="T72" fmla="*/ 43 w 68"/>
                <a:gd name="T73" fmla="*/ 143 h 143"/>
                <a:gd name="T74" fmla="*/ 26 w 68"/>
                <a:gd name="T75" fmla="*/ 135 h 143"/>
                <a:gd name="T76" fmla="*/ 17 w 68"/>
                <a:gd name="T77" fmla="*/ 126 h 143"/>
                <a:gd name="T78" fmla="*/ 17 w 68"/>
                <a:gd name="T79" fmla="*/ 109 h 143"/>
                <a:gd name="T80" fmla="*/ 26 w 68"/>
                <a:gd name="T81" fmla="*/ 93 h 143"/>
                <a:gd name="T82" fmla="*/ 17 w 68"/>
                <a:gd name="T83" fmla="*/ 93 h 143"/>
                <a:gd name="T84" fmla="*/ 17 w 68"/>
                <a:gd name="T85" fmla="*/ 84 h 143"/>
                <a:gd name="T86" fmla="*/ 17 w 68"/>
                <a:gd name="T87" fmla="*/ 67 h 143"/>
                <a:gd name="T88" fmla="*/ 17 w 68"/>
                <a:gd name="T89" fmla="*/ 59 h 143"/>
                <a:gd name="T90" fmla="*/ 9 w 68"/>
                <a:gd name="T91" fmla="*/ 50 h 143"/>
                <a:gd name="T92" fmla="*/ 0 w 68"/>
                <a:gd name="T93" fmla="*/ 25 h 143"/>
                <a:gd name="T94" fmla="*/ 9 w 68"/>
                <a:gd name="T95" fmla="*/ 0 h 143"/>
                <a:gd name="T96" fmla="*/ 17 w 68"/>
                <a:gd name="T97" fmla="*/ 0 h 143"/>
                <a:gd name="T98" fmla="*/ 26 w 68"/>
                <a:gd name="T99" fmla="*/ 0 h 143"/>
                <a:gd name="T100" fmla="*/ 34 w 68"/>
                <a:gd name="T101" fmla="*/ 0 h 143"/>
                <a:gd name="T102" fmla="*/ 43 w 68"/>
                <a:gd name="T10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 h="143">
                  <a:moveTo>
                    <a:pt x="26" y="101"/>
                  </a:moveTo>
                  <a:lnTo>
                    <a:pt x="26" y="101"/>
                  </a:lnTo>
                  <a:lnTo>
                    <a:pt x="26" y="109"/>
                  </a:lnTo>
                  <a:lnTo>
                    <a:pt x="26" y="109"/>
                  </a:lnTo>
                  <a:lnTo>
                    <a:pt x="26" y="118"/>
                  </a:lnTo>
                  <a:lnTo>
                    <a:pt x="26" y="126"/>
                  </a:lnTo>
                  <a:lnTo>
                    <a:pt x="34" y="126"/>
                  </a:lnTo>
                  <a:lnTo>
                    <a:pt x="43" y="126"/>
                  </a:lnTo>
                  <a:lnTo>
                    <a:pt x="51" y="126"/>
                  </a:lnTo>
                  <a:lnTo>
                    <a:pt x="59" y="126"/>
                  </a:lnTo>
                  <a:lnTo>
                    <a:pt x="59" y="118"/>
                  </a:lnTo>
                  <a:lnTo>
                    <a:pt x="68" y="109"/>
                  </a:lnTo>
                  <a:lnTo>
                    <a:pt x="68" y="101"/>
                  </a:lnTo>
                  <a:lnTo>
                    <a:pt x="68" y="101"/>
                  </a:lnTo>
                  <a:lnTo>
                    <a:pt x="59" y="93"/>
                  </a:lnTo>
                  <a:lnTo>
                    <a:pt x="59" y="93"/>
                  </a:lnTo>
                  <a:lnTo>
                    <a:pt x="51" y="93"/>
                  </a:lnTo>
                  <a:lnTo>
                    <a:pt x="43" y="93"/>
                  </a:lnTo>
                  <a:lnTo>
                    <a:pt x="34" y="101"/>
                  </a:lnTo>
                  <a:lnTo>
                    <a:pt x="34" y="101"/>
                  </a:lnTo>
                  <a:lnTo>
                    <a:pt x="34" y="101"/>
                  </a:lnTo>
                  <a:lnTo>
                    <a:pt x="34" y="101"/>
                  </a:lnTo>
                  <a:lnTo>
                    <a:pt x="34" y="101"/>
                  </a:lnTo>
                  <a:lnTo>
                    <a:pt x="34" y="101"/>
                  </a:lnTo>
                  <a:lnTo>
                    <a:pt x="26" y="101"/>
                  </a:lnTo>
                  <a:close/>
                  <a:moveTo>
                    <a:pt x="9" y="25"/>
                  </a:moveTo>
                  <a:lnTo>
                    <a:pt x="17" y="42"/>
                  </a:lnTo>
                  <a:lnTo>
                    <a:pt x="17" y="50"/>
                  </a:lnTo>
                  <a:lnTo>
                    <a:pt x="26" y="59"/>
                  </a:lnTo>
                  <a:lnTo>
                    <a:pt x="34" y="59"/>
                  </a:lnTo>
                  <a:lnTo>
                    <a:pt x="34" y="59"/>
                  </a:lnTo>
                  <a:lnTo>
                    <a:pt x="34" y="50"/>
                  </a:lnTo>
                  <a:lnTo>
                    <a:pt x="34" y="42"/>
                  </a:lnTo>
                  <a:lnTo>
                    <a:pt x="34" y="34"/>
                  </a:lnTo>
                  <a:lnTo>
                    <a:pt x="34" y="25"/>
                  </a:lnTo>
                  <a:lnTo>
                    <a:pt x="26" y="17"/>
                  </a:lnTo>
                  <a:lnTo>
                    <a:pt x="17" y="8"/>
                  </a:lnTo>
                  <a:lnTo>
                    <a:pt x="17" y="8"/>
                  </a:lnTo>
                  <a:lnTo>
                    <a:pt x="9" y="8"/>
                  </a:lnTo>
                  <a:lnTo>
                    <a:pt x="9" y="17"/>
                  </a:lnTo>
                  <a:lnTo>
                    <a:pt x="9" y="17"/>
                  </a:lnTo>
                  <a:lnTo>
                    <a:pt x="9" y="25"/>
                  </a:lnTo>
                  <a:close/>
                  <a:moveTo>
                    <a:pt x="43" y="0"/>
                  </a:moveTo>
                  <a:lnTo>
                    <a:pt x="43" y="8"/>
                  </a:lnTo>
                  <a:lnTo>
                    <a:pt x="34" y="8"/>
                  </a:lnTo>
                  <a:lnTo>
                    <a:pt x="43" y="17"/>
                  </a:lnTo>
                  <a:lnTo>
                    <a:pt x="43" y="17"/>
                  </a:lnTo>
                  <a:lnTo>
                    <a:pt x="43" y="25"/>
                  </a:lnTo>
                  <a:lnTo>
                    <a:pt x="43" y="25"/>
                  </a:lnTo>
                  <a:lnTo>
                    <a:pt x="43" y="42"/>
                  </a:lnTo>
                  <a:lnTo>
                    <a:pt x="43" y="50"/>
                  </a:lnTo>
                  <a:lnTo>
                    <a:pt x="43" y="59"/>
                  </a:lnTo>
                  <a:lnTo>
                    <a:pt x="34" y="67"/>
                  </a:lnTo>
                  <a:lnTo>
                    <a:pt x="26" y="67"/>
                  </a:lnTo>
                  <a:lnTo>
                    <a:pt x="26" y="67"/>
                  </a:lnTo>
                  <a:lnTo>
                    <a:pt x="26" y="67"/>
                  </a:lnTo>
                  <a:lnTo>
                    <a:pt x="26" y="67"/>
                  </a:lnTo>
                  <a:lnTo>
                    <a:pt x="17" y="76"/>
                  </a:lnTo>
                  <a:lnTo>
                    <a:pt x="26" y="76"/>
                  </a:lnTo>
                  <a:lnTo>
                    <a:pt x="26" y="84"/>
                  </a:lnTo>
                  <a:lnTo>
                    <a:pt x="26" y="84"/>
                  </a:lnTo>
                  <a:lnTo>
                    <a:pt x="26" y="84"/>
                  </a:lnTo>
                  <a:lnTo>
                    <a:pt x="34" y="84"/>
                  </a:lnTo>
                  <a:lnTo>
                    <a:pt x="34" y="84"/>
                  </a:lnTo>
                  <a:lnTo>
                    <a:pt x="43" y="76"/>
                  </a:lnTo>
                  <a:lnTo>
                    <a:pt x="51" y="76"/>
                  </a:lnTo>
                  <a:lnTo>
                    <a:pt x="51" y="76"/>
                  </a:lnTo>
                  <a:lnTo>
                    <a:pt x="59" y="84"/>
                  </a:lnTo>
                  <a:lnTo>
                    <a:pt x="68" y="84"/>
                  </a:lnTo>
                  <a:lnTo>
                    <a:pt x="68" y="101"/>
                  </a:lnTo>
                  <a:lnTo>
                    <a:pt x="68" y="109"/>
                  </a:lnTo>
                  <a:lnTo>
                    <a:pt x="59" y="126"/>
                  </a:lnTo>
                  <a:lnTo>
                    <a:pt x="59" y="135"/>
                  </a:lnTo>
                  <a:lnTo>
                    <a:pt x="43" y="143"/>
                  </a:lnTo>
                  <a:lnTo>
                    <a:pt x="34" y="143"/>
                  </a:lnTo>
                  <a:lnTo>
                    <a:pt x="26" y="135"/>
                  </a:lnTo>
                  <a:lnTo>
                    <a:pt x="26" y="135"/>
                  </a:lnTo>
                  <a:lnTo>
                    <a:pt x="17" y="126"/>
                  </a:lnTo>
                  <a:lnTo>
                    <a:pt x="17" y="118"/>
                  </a:lnTo>
                  <a:lnTo>
                    <a:pt x="17" y="109"/>
                  </a:lnTo>
                  <a:lnTo>
                    <a:pt x="26" y="101"/>
                  </a:lnTo>
                  <a:lnTo>
                    <a:pt x="26" y="93"/>
                  </a:lnTo>
                  <a:lnTo>
                    <a:pt x="17" y="93"/>
                  </a:lnTo>
                  <a:lnTo>
                    <a:pt x="17" y="93"/>
                  </a:lnTo>
                  <a:lnTo>
                    <a:pt x="17" y="93"/>
                  </a:lnTo>
                  <a:lnTo>
                    <a:pt x="17" y="84"/>
                  </a:lnTo>
                  <a:lnTo>
                    <a:pt x="17" y="76"/>
                  </a:lnTo>
                  <a:lnTo>
                    <a:pt x="17" y="67"/>
                  </a:lnTo>
                  <a:lnTo>
                    <a:pt x="17" y="67"/>
                  </a:lnTo>
                  <a:lnTo>
                    <a:pt x="17" y="59"/>
                  </a:lnTo>
                  <a:lnTo>
                    <a:pt x="9" y="50"/>
                  </a:lnTo>
                  <a:lnTo>
                    <a:pt x="9" y="50"/>
                  </a:lnTo>
                  <a:lnTo>
                    <a:pt x="0" y="42"/>
                  </a:lnTo>
                  <a:lnTo>
                    <a:pt x="0" y="25"/>
                  </a:lnTo>
                  <a:lnTo>
                    <a:pt x="0" y="8"/>
                  </a:lnTo>
                  <a:lnTo>
                    <a:pt x="9" y="0"/>
                  </a:lnTo>
                  <a:lnTo>
                    <a:pt x="17" y="0"/>
                  </a:lnTo>
                  <a:lnTo>
                    <a:pt x="17" y="0"/>
                  </a:lnTo>
                  <a:lnTo>
                    <a:pt x="17" y="0"/>
                  </a:lnTo>
                  <a:lnTo>
                    <a:pt x="26" y="0"/>
                  </a:lnTo>
                  <a:lnTo>
                    <a:pt x="26" y="0"/>
                  </a:lnTo>
                  <a:lnTo>
                    <a:pt x="34" y="0"/>
                  </a:lnTo>
                  <a:lnTo>
                    <a:pt x="43" y="0"/>
                  </a:lnTo>
                  <a:lnTo>
                    <a:pt x="43" y="0"/>
                  </a:lnTo>
                  <a:lnTo>
                    <a:pt x="43"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56" name="Rectangle 76"/>
            <p:cNvSpPr>
              <a:spLocks noChangeArrowheads="1"/>
            </p:cNvSpPr>
            <p:nvPr/>
          </p:nvSpPr>
          <p:spPr bwMode="auto">
            <a:xfrm rot="3240000">
              <a:off x="950" y="3419"/>
              <a:ext cx="8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667">
                  <a:solidFill>
                    <a:srgbClr val="1F1A17"/>
                  </a:solidFill>
                  <a:latin typeface=".VnTime" pitchFamily="34" charset="0"/>
                </a:rPr>
                <a:t>S</a:t>
              </a:r>
              <a:endParaRPr lang="en-US" sz="3200"/>
            </a:p>
          </p:txBody>
        </p:sp>
        <p:sp>
          <p:nvSpPr>
            <p:cNvPr id="148557" name="Rectangle 77"/>
            <p:cNvSpPr>
              <a:spLocks noChangeArrowheads="1"/>
            </p:cNvSpPr>
            <p:nvPr/>
          </p:nvSpPr>
          <p:spPr bwMode="auto">
            <a:xfrm rot="3240000">
              <a:off x="1004" y="3472"/>
              <a:ext cx="3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667">
                  <a:solidFill>
                    <a:srgbClr val="1F1A17"/>
                  </a:solidFill>
                  <a:latin typeface=".VnTime" pitchFamily="34" charset="0"/>
                </a:rPr>
                <a:t>.</a:t>
              </a:r>
              <a:endParaRPr lang="en-US" sz="3200"/>
            </a:p>
          </p:txBody>
        </p:sp>
        <p:sp>
          <p:nvSpPr>
            <p:cNvPr id="148558" name="Rectangle 78"/>
            <p:cNvSpPr>
              <a:spLocks noChangeArrowheads="1"/>
            </p:cNvSpPr>
            <p:nvPr/>
          </p:nvSpPr>
          <p:spPr bwMode="auto">
            <a:xfrm rot="3240000">
              <a:off x="1030" y="3496"/>
              <a:ext cx="3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667">
                  <a:solidFill>
                    <a:srgbClr val="1F1A17"/>
                  </a:solidFill>
                  <a:latin typeface=".VnTime" pitchFamily="34" charset="0"/>
                </a:rPr>
                <a:t> </a:t>
              </a:r>
              <a:endParaRPr lang="en-US" sz="3200"/>
            </a:p>
          </p:txBody>
        </p:sp>
        <p:sp>
          <p:nvSpPr>
            <p:cNvPr id="148559" name="Rectangle 79"/>
            <p:cNvSpPr>
              <a:spLocks noChangeArrowheads="1"/>
            </p:cNvSpPr>
            <p:nvPr/>
          </p:nvSpPr>
          <p:spPr bwMode="auto">
            <a:xfrm rot="3240000">
              <a:off x="1039" y="3560"/>
              <a:ext cx="11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667">
                  <a:solidFill>
                    <a:srgbClr val="1F1A17"/>
                  </a:solidFill>
                  <a:latin typeface=".VnTime" pitchFamily="34" charset="0"/>
                </a:rPr>
                <a:t>H</a:t>
              </a:r>
              <a:endParaRPr lang="en-US" sz="3200"/>
            </a:p>
          </p:txBody>
        </p:sp>
        <p:sp>
          <p:nvSpPr>
            <p:cNvPr id="148560" name="Rectangle 80"/>
            <p:cNvSpPr>
              <a:spLocks noChangeArrowheads="1"/>
            </p:cNvSpPr>
            <p:nvPr/>
          </p:nvSpPr>
          <p:spPr bwMode="auto">
            <a:xfrm rot="3240000">
              <a:off x="1120" y="3647"/>
              <a:ext cx="7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667">
                  <a:solidFill>
                    <a:srgbClr val="1F1A17"/>
                  </a:solidFill>
                  <a:latin typeface=".VnTime" pitchFamily="34" charset="0"/>
                </a:rPr>
                <a:t>å</a:t>
              </a:r>
              <a:endParaRPr lang="en-US" sz="3200"/>
            </a:p>
          </p:txBody>
        </p:sp>
        <p:sp>
          <p:nvSpPr>
            <p:cNvPr id="148561" name="Rectangle 81"/>
            <p:cNvSpPr>
              <a:spLocks noChangeArrowheads="1"/>
            </p:cNvSpPr>
            <p:nvPr/>
          </p:nvSpPr>
          <p:spPr bwMode="auto">
            <a:xfrm rot="3240000">
              <a:off x="1166" y="3708"/>
              <a:ext cx="7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667">
                  <a:solidFill>
                    <a:srgbClr val="1F1A17"/>
                  </a:solidFill>
                  <a:latin typeface=".VnTime" pitchFamily="34" charset="0"/>
                </a:rPr>
                <a:t>n</a:t>
              </a:r>
              <a:endParaRPr lang="en-US" sz="3200"/>
            </a:p>
          </p:txBody>
        </p:sp>
        <p:sp>
          <p:nvSpPr>
            <p:cNvPr id="148562" name="Rectangle 82"/>
            <p:cNvSpPr>
              <a:spLocks noChangeArrowheads="1"/>
            </p:cNvSpPr>
            <p:nvPr/>
          </p:nvSpPr>
          <p:spPr bwMode="auto">
            <a:xfrm rot="3240000">
              <a:off x="1209" y="3774"/>
              <a:ext cx="7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2667">
                  <a:solidFill>
                    <a:srgbClr val="1F1A17"/>
                  </a:solidFill>
                  <a:latin typeface=".VnTime" pitchFamily="34" charset="0"/>
                </a:rPr>
                <a:t>g</a:t>
              </a:r>
              <a:endParaRPr lang="en-US" sz="3200"/>
            </a:p>
          </p:txBody>
        </p:sp>
        <p:sp>
          <p:nvSpPr>
            <p:cNvPr id="148563" name="Rectangle 83"/>
            <p:cNvSpPr>
              <a:spLocks noChangeArrowheads="1"/>
            </p:cNvSpPr>
            <p:nvPr/>
          </p:nvSpPr>
          <p:spPr bwMode="auto">
            <a:xfrm rot="1440000">
              <a:off x="317" y="2780"/>
              <a:ext cx="102"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S</a:t>
              </a:r>
              <a:endParaRPr lang="en-US" sz="3200"/>
            </a:p>
          </p:txBody>
        </p:sp>
        <p:sp>
          <p:nvSpPr>
            <p:cNvPr id="148564" name="Rectangle 84"/>
            <p:cNvSpPr>
              <a:spLocks noChangeArrowheads="1"/>
            </p:cNvSpPr>
            <p:nvPr/>
          </p:nvSpPr>
          <p:spPr bwMode="auto">
            <a:xfrm rot="1440000">
              <a:off x="409" y="2805"/>
              <a:ext cx="46"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a:t>
              </a:r>
              <a:endParaRPr lang="en-US" sz="3200"/>
            </a:p>
          </p:txBody>
        </p:sp>
        <p:sp>
          <p:nvSpPr>
            <p:cNvPr id="148565" name="Rectangle 85"/>
            <p:cNvSpPr>
              <a:spLocks noChangeArrowheads="1"/>
            </p:cNvSpPr>
            <p:nvPr/>
          </p:nvSpPr>
          <p:spPr bwMode="auto">
            <a:xfrm rot="1440000">
              <a:off x="451" y="2822"/>
              <a:ext cx="46"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 </a:t>
              </a:r>
              <a:endParaRPr lang="en-US" sz="3200"/>
            </a:p>
          </p:txBody>
        </p:sp>
        <p:sp>
          <p:nvSpPr>
            <p:cNvPr id="148566" name="Rectangle 86"/>
            <p:cNvSpPr>
              <a:spLocks noChangeArrowheads="1"/>
            </p:cNvSpPr>
            <p:nvPr/>
          </p:nvSpPr>
          <p:spPr bwMode="auto">
            <a:xfrm rot="1440000">
              <a:off x="488" y="2864"/>
              <a:ext cx="133"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N</a:t>
              </a:r>
              <a:endParaRPr lang="en-US" sz="3200"/>
            </a:p>
          </p:txBody>
        </p:sp>
        <p:sp>
          <p:nvSpPr>
            <p:cNvPr id="148567" name="Rectangle 87"/>
            <p:cNvSpPr>
              <a:spLocks noChangeArrowheads="1"/>
            </p:cNvSpPr>
            <p:nvPr/>
          </p:nvSpPr>
          <p:spPr bwMode="auto">
            <a:xfrm rot="1440000">
              <a:off x="618" y="2907"/>
              <a:ext cx="92"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h</a:t>
              </a:r>
              <a:endParaRPr lang="en-US" sz="3200"/>
            </a:p>
          </p:txBody>
        </p:sp>
        <p:sp>
          <p:nvSpPr>
            <p:cNvPr id="148568" name="Rectangle 88"/>
            <p:cNvSpPr>
              <a:spLocks noChangeArrowheads="1"/>
            </p:cNvSpPr>
            <p:nvPr/>
          </p:nvSpPr>
          <p:spPr bwMode="auto">
            <a:xfrm rot="1440000">
              <a:off x="679" y="2941"/>
              <a:ext cx="102"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3067">
                  <a:solidFill>
                    <a:srgbClr val="1F1A17"/>
                  </a:solidFill>
                  <a:latin typeface=".VnTime" pitchFamily="34" charset="0"/>
                </a:rPr>
                <a:t>Þ</a:t>
              </a:r>
              <a:endParaRPr lang="en-US" sz="3200"/>
            </a:p>
          </p:txBody>
        </p:sp>
        <p:sp>
          <p:nvSpPr>
            <p:cNvPr id="148569" name="Rectangle 89"/>
            <p:cNvSpPr>
              <a:spLocks noChangeArrowheads="1"/>
            </p:cNvSpPr>
            <p:nvPr/>
          </p:nvSpPr>
          <p:spPr bwMode="auto">
            <a:xfrm>
              <a:off x="177" y="3501"/>
              <a:ext cx="523" cy="295"/>
            </a:xfrm>
            <a:prstGeom prst="rect">
              <a:avLst/>
            </a:prstGeom>
            <a:noFill/>
            <a:ln w="12700">
              <a:solidFill>
                <a:srgbClr val="1F1A17"/>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70" name="Rectangle 90"/>
            <p:cNvSpPr>
              <a:spLocks noChangeArrowheads="1"/>
            </p:cNvSpPr>
            <p:nvPr/>
          </p:nvSpPr>
          <p:spPr bwMode="auto">
            <a:xfrm>
              <a:off x="253" y="3569"/>
              <a:ext cx="354" cy="177"/>
            </a:xfrm>
            <a:prstGeom prst="rect">
              <a:avLst/>
            </a:prstGeom>
            <a:solidFill>
              <a:srgbClr val="007CC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z="2400"/>
            </a:p>
          </p:txBody>
        </p:sp>
        <p:sp>
          <p:nvSpPr>
            <p:cNvPr id="148571" name="Rectangle 91"/>
            <p:cNvSpPr>
              <a:spLocks noChangeArrowheads="1"/>
            </p:cNvSpPr>
            <p:nvPr/>
          </p:nvSpPr>
          <p:spPr bwMode="auto">
            <a:xfrm>
              <a:off x="253" y="3569"/>
              <a:ext cx="354" cy="177"/>
            </a:xfrm>
            <a:prstGeom prst="rect">
              <a:avLst/>
            </a:prstGeom>
            <a:noFill/>
            <a:ln w="12700">
              <a:solidFill>
                <a:srgbClr val="1F1A17"/>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72" name="Freeform 92"/>
            <p:cNvSpPr>
              <a:spLocks/>
            </p:cNvSpPr>
            <p:nvPr/>
          </p:nvSpPr>
          <p:spPr bwMode="auto">
            <a:xfrm>
              <a:off x="354" y="3206"/>
              <a:ext cx="144" cy="50"/>
            </a:xfrm>
            <a:custGeom>
              <a:avLst/>
              <a:gdLst>
                <a:gd name="T0" fmla="*/ 144 w 144"/>
                <a:gd name="T1" fmla="*/ 0 h 50"/>
                <a:gd name="T2" fmla="*/ 76 w 144"/>
                <a:gd name="T3" fmla="*/ 50 h 50"/>
                <a:gd name="T4" fmla="*/ 0 w 144"/>
                <a:gd name="T5" fmla="*/ 34 h 50"/>
                <a:gd name="T6" fmla="*/ 144 w 144"/>
                <a:gd name="T7" fmla="*/ 0 h 50"/>
              </a:gdLst>
              <a:ahLst/>
              <a:cxnLst>
                <a:cxn ang="0">
                  <a:pos x="T0" y="T1"/>
                </a:cxn>
                <a:cxn ang="0">
                  <a:pos x="T2" y="T3"/>
                </a:cxn>
                <a:cxn ang="0">
                  <a:pos x="T4" y="T5"/>
                </a:cxn>
                <a:cxn ang="0">
                  <a:pos x="T6" y="T7"/>
                </a:cxn>
              </a:cxnLst>
              <a:rect l="0" t="0" r="r" b="b"/>
              <a:pathLst>
                <a:path w="144" h="50">
                  <a:moveTo>
                    <a:pt x="144" y="0"/>
                  </a:moveTo>
                  <a:lnTo>
                    <a:pt x="76" y="50"/>
                  </a:lnTo>
                  <a:lnTo>
                    <a:pt x="0" y="34"/>
                  </a:lnTo>
                  <a:lnTo>
                    <a:pt x="144" y="0"/>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73" name="Freeform 93"/>
            <p:cNvSpPr>
              <a:spLocks/>
            </p:cNvSpPr>
            <p:nvPr/>
          </p:nvSpPr>
          <p:spPr bwMode="auto">
            <a:xfrm>
              <a:off x="354" y="3206"/>
              <a:ext cx="144" cy="50"/>
            </a:xfrm>
            <a:custGeom>
              <a:avLst/>
              <a:gdLst>
                <a:gd name="T0" fmla="*/ 144 w 144"/>
                <a:gd name="T1" fmla="*/ 0 h 50"/>
                <a:gd name="T2" fmla="*/ 76 w 144"/>
                <a:gd name="T3" fmla="*/ 50 h 50"/>
                <a:gd name="T4" fmla="*/ 0 w 144"/>
                <a:gd name="T5" fmla="*/ 34 h 50"/>
                <a:gd name="T6" fmla="*/ 144 w 144"/>
                <a:gd name="T7" fmla="*/ 0 h 50"/>
              </a:gdLst>
              <a:ahLst/>
              <a:cxnLst>
                <a:cxn ang="0">
                  <a:pos x="T0" y="T1"/>
                </a:cxn>
                <a:cxn ang="0">
                  <a:pos x="T2" y="T3"/>
                </a:cxn>
                <a:cxn ang="0">
                  <a:pos x="T4" y="T5"/>
                </a:cxn>
                <a:cxn ang="0">
                  <a:pos x="T6" y="T7"/>
                </a:cxn>
              </a:cxnLst>
              <a:rect l="0" t="0" r="r" b="b"/>
              <a:pathLst>
                <a:path w="144" h="50">
                  <a:moveTo>
                    <a:pt x="144" y="0"/>
                  </a:moveTo>
                  <a:lnTo>
                    <a:pt x="76" y="50"/>
                  </a:lnTo>
                  <a:lnTo>
                    <a:pt x="0" y="34"/>
                  </a:lnTo>
                  <a:lnTo>
                    <a:pt x="144" y="0"/>
                  </a:lnTo>
                  <a:close/>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74" name="Freeform 94"/>
            <p:cNvSpPr>
              <a:spLocks/>
            </p:cNvSpPr>
            <p:nvPr/>
          </p:nvSpPr>
          <p:spPr bwMode="auto">
            <a:xfrm>
              <a:off x="261" y="3282"/>
              <a:ext cx="152" cy="50"/>
            </a:xfrm>
            <a:custGeom>
              <a:avLst/>
              <a:gdLst>
                <a:gd name="T0" fmla="*/ 152 w 152"/>
                <a:gd name="T1" fmla="*/ 0 h 50"/>
                <a:gd name="T2" fmla="*/ 85 w 152"/>
                <a:gd name="T3" fmla="*/ 50 h 50"/>
                <a:gd name="T4" fmla="*/ 0 w 152"/>
                <a:gd name="T5" fmla="*/ 33 h 50"/>
                <a:gd name="T6" fmla="*/ 152 w 152"/>
                <a:gd name="T7" fmla="*/ 0 h 50"/>
              </a:gdLst>
              <a:ahLst/>
              <a:cxnLst>
                <a:cxn ang="0">
                  <a:pos x="T0" y="T1"/>
                </a:cxn>
                <a:cxn ang="0">
                  <a:pos x="T2" y="T3"/>
                </a:cxn>
                <a:cxn ang="0">
                  <a:pos x="T4" y="T5"/>
                </a:cxn>
                <a:cxn ang="0">
                  <a:pos x="T6" y="T7"/>
                </a:cxn>
              </a:cxnLst>
              <a:rect l="0" t="0" r="r" b="b"/>
              <a:pathLst>
                <a:path w="152" h="50">
                  <a:moveTo>
                    <a:pt x="152" y="0"/>
                  </a:moveTo>
                  <a:lnTo>
                    <a:pt x="85" y="50"/>
                  </a:lnTo>
                  <a:lnTo>
                    <a:pt x="0" y="33"/>
                  </a:lnTo>
                  <a:lnTo>
                    <a:pt x="152" y="0"/>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75" name="Freeform 95"/>
            <p:cNvSpPr>
              <a:spLocks/>
            </p:cNvSpPr>
            <p:nvPr/>
          </p:nvSpPr>
          <p:spPr bwMode="auto">
            <a:xfrm>
              <a:off x="261" y="3282"/>
              <a:ext cx="152" cy="50"/>
            </a:xfrm>
            <a:custGeom>
              <a:avLst/>
              <a:gdLst>
                <a:gd name="T0" fmla="*/ 152 w 152"/>
                <a:gd name="T1" fmla="*/ 0 h 50"/>
                <a:gd name="T2" fmla="*/ 85 w 152"/>
                <a:gd name="T3" fmla="*/ 50 h 50"/>
                <a:gd name="T4" fmla="*/ 0 w 152"/>
                <a:gd name="T5" fmla="*/ 33 h 50"/>
                <a:gd name="T6" fmla="*/ 152 w 152"/>
                <a:gd name="T7" fmla="*/ 0 h 50"/>
              </a:gdLst>
              <a:ahLst/>
              <a:cxnLst>
                <a:cxn ang="0">
                  <a:pos x="T0" y="T1"/>
                </a:cxn>
                <a:cxn ang="0">
                  <a:pos x="T2" y="T3"/>
                </a:cxn>
                <a:cxn ang="0">
                  <a:pos x="T4" y="T5"/>
                </a:cxn>
                <a:cxn ang="0">
                  <a:pos x="T6" y="T7"/>
                </a:cxn>
              </a:cxnLst>
              <a:rect l="0" t="0" r="r" b="b"/>
              <a:pathLst>
                <a:path w="152" h="50">
                  <a:moveTo>
                    <a:pt x="152" y="0"/>
                  </a:moveTo>
                  <a:lnTo>
                    <a:pt x="85" y="50"/>
                  </a:lnTo>
                  <a:lnTo>
                    <a:pt x="0" y="33"/>
                  </a:lnTo>
                  <a:lnTo>
                    <a:pt x="152" y="0"/>
                  </a:lnTo>
                  <a:close/>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76" name="Freeform 96"/>
            <p:cNvSpPr>
              <a:spLocks/>
            </p:cNvSpPr>
            <p:nvPr/>
          </p:nvSpPr>
          <p:spPr bwMode="auto">
            <a:xfrm>
              <a:off x="219" y="3349"/>
              <a:ext cx="144" cy="51"/>
            </a:xfrm>
            <a:custGeom>
              <a:avLst/>
              <a:gdLst>
                <a:gd name="T0" fmla="*/ 144 w 144"/>
                <a:gd name="T1" fmla="*/ 0 h 51"/>
                <a:gd name="T2" fmla="*/ 85 w 144"/>
                <a:gd name="T3" fmla="*/ 51 h 51"/>
                <a:gd name="T4" fmla="*/ 0 w 144"/>
                <a:gd name="T5" fmla="*/ 34 h 51"/>
                <a:gd name="T6" fmla="*/ 144 w 144"/>
                <a:gd name="T7" fmla="*/ 0 h 51"/>
              </a:gdLst>
              <a:ahLst/>
              <a:cxnLst>
                <a:cxn ang="0">
                  <a:pos x="T0" y="T1"/>
                </a:cxn>
                <a:cxn ang="0">
                  <a:pos x="T2" y="T3"/>
                </a:cxn>
                <a:cxn ang="0">
                  <a:pos x="T4" y="T5"/>
                </a:cxn>
                <a:cxn ang="0">
                  <a:pos x="T6" y="T7"/>
                </a:cxn>
              </a:cxnLst>
              <a:rect l="0" t="0" r="r" b="b"/>
              <a:pathLst>
                <a:path w="144" h="51">
                  <a:moveTo>
                    <a:pt x="144" y="0"/>
                  </a:moveTo>
                  <a:lnTo>
                    <a:pt x="85" y="51"/>
                  </a:lnTo>
                  <a:lnTo>
                    <a:pt x="0" y="34"/>
                  </a:lnTo>
                  <a:lnTo>
                    <a:pt x="144" y="0"/>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77" name="Freeform 97"/>
            <p:cNvSpPr>
              <a:spLocks/>
            </p:cNvSpPr>
            <p:nvPr/>
          </p:nvSpPr>
          <p:spPr bwMode="auto">
            <a:xfrm>
              <a:off x="219" y="3349"/>
              <a:ext cx="144" cy="51"/>
            </a:xfrm>
            <a:custGeom>
              <a:avLst/>
              <a:gdLst>
                <a:gd name="T0" fmla="*/ 144 w 144"/>
                <a:gd name="T1" fmla="*/ 0 h 51"/>
                <a:gd name="T2" fmla="*/ 85 w 144"/>
                <a:gd name="T3" fmla="*/ 51 h 51"/>
                <a:gd name="T4" fmla="*/ 0 w 144"/>
                <a:gd name="T5" fmla="*/ 34 h 51"/>
                <a:gd name="T6" fmla="*/ 144 w 144"/>
                <a:gd name="T7" fmla="*/ 0 h 51"/>
              </a:gdLst>
              <a:ahLst/>
              <a:cxnLst>
                <a:cxn ang="0">
                  <a:pos x="T0" y="T1"/>
                </a:cxn>
                <a:cxn ang="0">
                  <a:pos x="T2" y="T3"/>
                </a:cxn>
                <a:cxn ang="0">
                  <a:pos x="T4" y="T5"/>
                </a:cxn>
                <a:cxn ang="0">
                  <a:pos x="T6" y="T7"/>
                </a:cxn>
              </a:cxnLst>
              <a:rect l="0" t="0" r="r" b="b"/>
              <a:pathLst>
                <a:path w="144" h="51">
                  <a:moveTo>
                    <a:pt x="144" y="0"/>
                  </a:moveTo>
                  <a:lnTo>
                    <a:pt x="85" y="51"/>
                  </a:lnTo>
                  <a:lnTo>
                    <a:pt x="0" y="34"/>
                  </a:lnTo>
                  <a:lnTo>
                    <a:pt x="144" y="0"/>
                  </a:lnTo>
                  <a:close/>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78" name="Freeform 98"/>
            <p:cNvSpPr>
              <a:spLocks/>
            </p:cNvSpPr>
            <p:nvPr/>
          </p:nvSpPr>
          <p:spPr bwMode="auto">
            <a:xfrm>
              <a:off x="354" y="3408"/>
              <a:ext cx="127" cy="51"/>
            </a:xfrm>
            <a:custGeom>
              <a:avLst/>
              <a:gdLst>
                <a:gd name="T0" fmla="*/ 127 w 127"/>
                <a:gd name="T1" fmla="*/ 0 h 51"/>
                <a:gd name="T2" fmla="*/ 0 w 127"/>
                <a:gd name="T3" fmla="*/ 51 h 51"/>
                <a:gd name="T4" fmla="*/ 26 w 127"/>
                <a:gd name="T5" fmla="*/ 0 h 51"/>
                <a:gd name="T6" fmla="*/ 127 w 127"/>
                <a:gd name="T7" fmla="*/ 0 h 51"/>
              </a:gdLst>
              <a:ahLst/>
              <a:cxnLst>
                <a:cxn ang="0">
                  <a:pos x="T0" y="T1"/>
                </a:cxn>
                <a:cxn ang="0">
                  <a:pos x="T2" y="T3"/>
                </a:cxn>
                <a:cxn ang="0">
                  <a:pos x="T4" y="T5"/>
                </a:cxn>
                <a:cxn ang="0">
                  <a:pos x="T6" y="T7"/>
                </a:cxn>
              </a:cxnLst>
              <a:rect l="0" t="0" r="r" b="b"/>
              <a:pathLst>
                <a:path w="127" h="51">
                  <a:moveTo>
                    <a:pt x="127" y="0"/>
                  </a:moveTo>
                  <a:lnTo>
                    <a:pt x="0" y="51"/>
                  </a:lnTo>
                  <a:lnTo>
                    <a:pt x="26" y="0"/>
                  </a:lnTo>
                  <a:lnTo>
                    <a:pt x="127" y="0"/>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79" name="Freeform 99"/>
            <p:cNvSpPr>
              <a:spLocks/>
            </p:cNvSpPr>
            <p:nvPr/>
          </p:nvSpPr>
          <p:spPr bwMode="auto">
            <a:xfrm>
              <a:off x="354" y="3408"/>
              <a:ext cx="127" cy="51"/>
            </a:xfrm>
            <a:custGeom>
              <a:avLst/>
              <a:gdLst>
                <a:gd name="T0" fmla="*/ 127 w 127"/>
                <a:gd name="T1" fmla="*/ 0 h 51"/>
                <a:gd name="T2" fmla="*/ 0 w 127"/>
                <a:gd name="T3" fmla="*/ 51 h 51"/>
                <a:gd name="T4" fmla="*/ 26 w 127"/>
                <a:gd name="T5" fmla="*/ 0 h 51"/>
                <a:gd name="T6" fmla="*/ 127 w 127"/>
                <a:gd name="T7" fmla="*/ 0 h 51"/>
              </a:gdLst>
              <a:ahLst/>
              <a:cxnLst>
                <a:cxn ang="0">
                  <a:pos x="T0" y="T1"/>
                </a:cxn>
                <a:cxn ang="0">
                  <a:pos x="T2" y="T3"/>
                </a:cxn>
                <a:cxn ang="0">
                  <a:pos x="T4" y="T5"/>
                </a:cxn>
                <a:cxn ang="0">
                  <a:pos x="T6" y="T7"/>
                </a:cxn>
              </a:cxnLst>
              <a:rect l="0" t="0" r="r" b="b"/>
              <a:pathLst>
                <a:path w="127" h="51">
                  <a:moveTo>
                    <a:pt x="127" y="0"/>
                  </a:moveTo>
                  <a:lnTo>
                    <a:pt x="0" y="51"/>
                  </a:lnTo>
                  <a:lnTo>
                    <a:pt x="26" y="0"/>
                  </a:lnTo>
                  <a:lnTo>
                    <a:pt x="127" y="0"/>
                  </a:lnTo>
                  <a:close/>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80" name="Freeform 100"/>
            <p:cNvSpPr>
              <a:spLocks/>
            </p:cNvSpPr>
            <p:nvPr/>
          </p:nvSpPr>
          <p:spPr bwMode="auto">
            <a:xfrm>
              <a:off x="236" y="3408"/>
              <a:ext cx="144" cy="26"/>
            </a:xfrm>
            <a:custGeom>
              <a:avLst/>
              <a:gdLst>
                <a:gd name="T0" fmla="*/ 144 w 144"/>
                <a:gd name="T1" fmla="*/ 0 h 26"/>
                <a:gd name="T2" fmla="*/ 0 w 144"/>
                <a:gd name="T3" fmla="*/ 26 h 26"/>
                <a:gd name="T4" fmla="*/ 25 w 144"/>
                <a:gd name="T5" fmla="*/ 9 h 26"/>
                <a:gd name="T6" fmla="*/ 144 w 144"/>
                <a:gd name="T7" fmla="*/ 0 h 26"/>
              </a:gdLst>
              <a:ahLst/>
              <a:cxnLst>
                <a:cxn ang="0">
                  <a:pos x="T0" y="T1"/>
                </a:cxn>
                <a:cxn ang="0">
                  <a:pos x="T2" y="T3"/>
                </a:cxn>
                <a:cxn ang="0">
                  <a:pos x="T4" y="T5"/>
                </a:cxn>
                <a:cxn ang="0">
                  <a:pos x="T6" y="T7"/>
                </a:cxn>
              </a:cxnLst>
              <a:rect l="0" t="0" r="r" b="b"/>
              <a:pathLst>
                <a:path w="144" h="26">
                  <a:moveTo>
                    <a:pt x="144" y="0"/>
                  </a:moveTo>
                  <a:lnTo>
                    <a:pt x="0" y="26"/>
                  </a:lnTo>
                  <a:lnTo>
                    <a:pt x="25" y="9"/>
                  </a:lnTo>
                  <a:lnTo>
                    <a:pt x="144" y="0"/>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81" name="Freeform 101"/>
            <p:cNvSpPr>
              <a:spLocks/>
            </p:cNvSpPr>
            <p:nvPr/>
          </p:nvSpPr>
          <p:spPr bwMode="auto">
            <a:xfrm>
              <a:off x="236" y="3408"/>
              <a:ext cx="144" cy="26"/>
            </a:xfrm>
            <a:custGeom>
              <a:avLst/>
              <a:gdLst>
                <a:gd name="T0" fmla="*/ 144 w 144"/>
                <a:gd name="T1" fmla="*/ 0 h 26"/>
                <a:gd name="T2" fmla="*/ 0 w 144"/>
                <a:gd name="T3" fmla="*/ 26 h 26"/>
                <a:gd name="T4" fmla="*/ 25 w 144"/>
                <a:gd name="T5" fmla="*/ 9 h 26"/>
                <a:gd name="T6" fmla="*/ 144 w 144"/>
                <a:gd name="T7" fmla="*/ 0 h 26"/>
              </a:gdLst>
              <a:ahLst/>
              <a:cxnLst>
                <a:cxn ang="0">
                  <a:pos x="T0" y="T1"/>
                </a:cxn>
                <a:cxn ang="0">
                  <a:pos x="T2" y="T3"/>
                </a:cxn>
                <a:cxn ang="0">
                  <a:pos x="T4" y="T5"/>
                </a:cxn>
                <a:cxn ang="0">
                  <a:pos x="T6" y="T7"/>
                </a:cxn>
              </a:cxnLst>
              <a:rect l="0" t="0" r="r" b="b"/>
              <a:pathLst>
                <a:path w="144" h="26">
                  <a:moveTo>
                    <a:pt x="144" y="0"/>
                  </a:moveTo>
                  <a:lnTo>
                    <a:pt x="0" y="26"/>
                  </a:lnTo>
                  <a:lnTo>
                    <a:pt x="25" y="9"/>
                  </a:lnTo>
                  <a:lnTo>
                    <a:pt x="144" y="0"/>
                  </a:lnTo>
                  <a:close/>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82" name="Freeform 102"/>
            <p:cNvSpPr>
              <a:spLocks/>
            </p:cNvSpPr>
            <p:nvPr/>
          </p:nvSpPr>
          <p:spPr bwMode="auto">
            <a:xfrm>
              <a:off x="169" y="3391"/>
              <a:ext cx="143" cy="34"/>
            </a:xfrm>
            <a:custGeom>
              <a:avLst/>
              <a:gdLst>
                <a:gd name="T0" fmla="*/ 143 w 143"/>
                <a:gd name="T1" fmla="*/ 17 h 34"/>
                <a:gd name="T2" fmla="*/ 0 w 143"/>
                <a:gd name="T3" fmla="*/ 34 h 34"/>
                <a:gd name="T4" fmla="*/ 76 w 143"/>
                <a:gd name="T5" fmla="*/ 0 h 34"/>
                <a:gd name="T6" fmla="*/ 143 w 143"/>
                <a:gd name="T7" fmla="*/ 17 h 34"/>
              </a:gdLst>
              <a:ahLst/>
              <a:cxnLst>
                <a:cxn ang="0">
                  <a:pos x="T0" y="T1"/>
                </a:cxn>
                <a:cxn ang="0">
                  <a:pos x="T2" y="T3"/>
                </a:cxn>
                <a:cxn ang="0">
                  <a:pos x="T4" y="T5"/>
                </a:cxn>
                <a:cxn ang="0">
                  <a:pos x="T6" y="T7"/>
                </a:cxn>
              </a:cxnLst>
              <a:rect l="0" t="0" r="r" b="b"/>
              <a:pathLst>
                <a:path w="143" h="34">
                  <a:moveTo>
                    <a:pt x="143" y="17"/>
                  </a:moveTo>
                  <a:lnTo>
                    <a:pt x="0" y="34"/>
                  </a:lnTo>
                  <a:lnTo>
                    <a:pt x="76" y="0"/>
                  </a:lnTo>
                  <a:lnTo>
                    <a:pt x="143" y="17"/>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83" name="Freeform 103"/>
            <p:cNvSpPr>
              <a:spLocks/>
            </p:cNvSpPr>
            <p:nvPr/>
          </p:nvSpPr>
          <p:spPr bwMode="auto">
            <a:xfrm>
              <a:off x="169" y="3391"/>
              <a:ext cx="143" cy="34"/>
            </a:xfrm>
            <a:custGeom>
              <a:avLst/>
              <a:gdLst>
                <a:gd name="T0" fmla="*/ 143 w 143"/>
                <a:gd name="T1" fmla="*/ 17 h 34"/>
                <a:gd name="T2" fmla="*/ 0 w 143"/>
                <a:gd name="T3" fmla="*/ 34 h 34"/>
                <a:gd name="T4" fmla="*/ 76 w 143"/>
                <a:gd name="T5" fmla="*/ 0 h 34"/>
                <a:gd name="T6" fmla="*/ 143 w 143"/>
                <a:gd name="T7" fmla="*/ 17 h 34"/>
              </a:gdLst>
              <a:ahLst/>
              <a:cxnLst>
                <a:cxn ang="0">
                  <a:pos x="T0" y="T1"/>
                </a:cxn>
                <a:cxn ang="0">
                  <a:pos x="T2" y="T3"/>
                </a:cxn>
                <a:cxn ang="0">
                  <a:pos x="T4" y="T5"/>
                </a:cxn>
                <a:cxn ang="0">
                  <a:pos x="T6" y="T7"/>
                </a:cxn>
              </a:cxnLst>
              <a:rect l="0" t="0" r="r" b="b"/>
              <a:pathLst>
                <a:path w="143" h="34">
                  <a:moveTo>
                    <a:pt x="143" y="17"/>
                  </a:moveTo>
                  <a:lnTo>
                    <a:pt x="0" y="34"/>
                  </a:lnTo>
                  <a:lnTo>
                    <a:pt x="76" y="0"/>
                  </a:lnTo>
                  <a:lnTo>
                    <a:pt x="143" y="17"/>
                  </a:lnTo>
                  <a:close/>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84" name="Freeform 104"/>
            <p:cNvSpPr>
              <a:spLocks/>
            </p:cNvSpPr>
            <p:nvPr/>
          </p:nvSpPr>
          <p:spPr bwMode="auto">
            <a:xfrm>
              <a:off x="236" y="3206"/>
              <a:ext cx="253" cy="202"/>
            </a:xfrm>
            <a:custGeom>
              <a:avLst/>
              <a:gdLst>
                <a:gd name="T0" fmla="*/ 253 w 253"/>
                <a:gd name="T1" fmla="*/ 0 h 202"/>
                <a:gd name="T2" fmla="*/ 245 w 253"/>
                <a:gd name="T3" fmla="*/ 202 h 202"/>
                <a:gd name="T4" fmla="*/ 177 w 253"/>
                <a:gd name="T5" fmla="*/ 202 h 202"/>
                <a:gd name="T6" fmla="*/ 0 w 253"/>
                <a:gd name="T7" fmla="*/ 202 h 202"/>
                <a:gd name="T8" fmla="*/ 59 w 253"/>
                <a:gd name="T9" fmla="*/ 169 h 202"/>
                <a:gd name="T10" fmla="*/ 127 w 253"/>
                <a:gd name="T11" fmla="*/ 118 h 202"/>
                <a:gd name="T12" fmla="*/ 186 w 253"/>
                <a:gd name="T13" fmla="*/ 59 h 202"/>
                <a:gd name="T14" fmla="*/ 253 w 253"/>
                <a:gd name="T15" fmla="*/ 0 h 2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202">
                  <a:moveTo>
                    <a:pt x="253" y="0"/>
                  </a:moveTo>
                  <a:lnTo>
                    <a:pt x="245" y="202"/>
                  </a:lnTo>
                  <a:lnTo>
                    <a:pt x="177" y="202"/>
                  </a:lnTo>
                  <a:lnTo>
                    <a:pt x="0" y="202"/>
                  </a:lnTo>
                  <a:lnTo>
                    <a:pt x="59" y="169"/>
                  </a:lnTo>
                  <a:lnTo>
                    <a:pt x="127" y="118"/>
                  </a:lnTo>
                  <a:lnTo>
                    <a:pt x="186" y="59"/>
                  </a:lnTo>
                  <a:lnTo>
                    <a:pt x="25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85" name="Freeform 105"/>
            <p:cNvSpPr>
              <a:spLocks/>
            </p:cNvSpPr>
            <p:nvPr/>
          </p:nvSpPr>
          <p:spPr bwMode="auto">
            <a:xfrm>
              <a:off x="236" y="3206"/>
              <a:ext cx="253" cy="202"/>
            </a:xfrm>
            <a:custGeom>
              <a:avLst/>
              <a:gdLst>
                <a:gd name="T0" fmla="*/ 253 w 253"/>
                <a:gd name="T1" fmla="*/ 0 h 202"/>
                <a:gd name="T2" fmla="*/ 245 w 253"/>
                <a:gd name="T3" fmla="*/ 202 h 202"/>
                <a:gd name="T4" fmla="*/ 177 w 253"/>
                <a:gd name="T5" fmla="*/ 202 h 202"/>
                <a:gd name="T6" fmla="*/ 0 w 253"/>
                <a:gd name="T7" fmla="*/ 202 h 202"/>
                <a:gd name="T8" fmla="*/ 59 w 253"/>
                <a:gd name="T9" fmla="*/ 169 h 202"/>
                <a:gd name="T10" fmla="*/ 127 w 253"/>
                <a:gd name="T11" fmla="*/ 118 h 202"/>
                <a:gd name="T12" fmla="*/ 186 w 253"/>
                <a:gd name="T13" fmla="*/ 59 h 202"/>
                <a:gd name="T14" fmla="*/ 253 w 253"/>
                <a:gd name="T15" fmla="*/ 0 h 2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202">
                  <a:moveTo>
                    <a:pt x="253" y="0"/>
                  </a:moveTo>
                  <a:lnTo>
                    <a:pt x="245" y="202"/>
                  </a:lnTo>
                  <a:lnTo>
                    <a:pt x="177" y="202"/>
                  </a:lnTo>
                  <a:lnTo>
                    <a:pt x="0" y="202"/>
                  </a:lnTo>
                  <a:lnTo>
                    <a:pt x="59" y="169"/>
                  </a:lnTo>
                  <a:lnTo>
                    <a:pt x="127" y="118"/>
                  </a:lnTo>
                  <a:lnTo>
                    <a:pt x="186" y="59"/>
                  </a:lnTo>
                  <a:lnTo>
                    <a:pt x="253" y="0"/>
                  </a:lnTo>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86" name="Freeform 106"/>
            <p:cNvSpPr>
              <a:spLocks/>
            </p:cNvSpPr>
            <p:nvPr/>
          </p:nvSpPr>
          <p:spPr bwMode="auto">
            <a:xfrm>
              <a:off x="337" y="3273"/>
              <a:ext cx="127" cy="102"/>
            </a:xfrm>
            <a:custGeom>
              <a:avLst/>
              <a:gdLst>
                <a:gd name="T0" fmla="*/ 127 w 127"/>
                <a:gd name="T1" fmla="*/ 0 h 102"/>
                <a:gd name="T2" fmla="*/ 127 w 127"/>
                <a:gd name="T3" fmla="*/ 102 h 102"/>
                <a:gd name="T4" fmla="*/ 93 w 127"/>
                <a:gd name="T5" fmla="*/ 102 h 102"/>
                <a:gd name="T6" fmla="*/ 0 w 127"/>
                <a:gd name="T7" fmla="*/ 102 h 102"/>
                <a:gd name="T8" fmla="*/ 127 w 127"/>
                <a:gd name="T9" fmla="*/ 0 h 102"/>
              </a:gdLst>
              <a:ahLst/>
              <a:cxnLst>
                <a:cxn ang="0">
                  <a:pos x="T0" y="T1"/>
                </a:cxn>
                <a:cxn ang="0">
                  <a:pos x="T2" y="T3"/>
                </a:cxn>
                <a:cxn ang="0">
                  <a:pos x="T4" y="T5"/>
                </a:cxn>
                <a:cxn ang="0">
                  <a:pos x="T6" y="T7"/>
                </a:cxn>
                <a:cxn ang="0">
                  <a:pos x="T8" y="T9"/>
                </a:cxn>
              </a:cxnLst>
              <a:rect l="0" t="0" r="r" b="b"/>
              <a:pathLst>
                <a:path w="127" h="102">
                  <a:moveTo>
                    <a:pt x="127" y="0"/>
                  </a:moveTo>
                  <a:lnTo>
                    <a:pt x="127" y="102"/>
                  </a:lnTo>
                  <a:lnTo>
                    <a:pt x="93" y="102"/>
                  </a:lnTo>
                  <a:lnTo>
                    <a:pt x="0" y="102"/>
                  </a:lnTo>
                  <a:lnTo>
                    <a:pt x="127" y="0"/>
                  </a:lnTo>
                  <a:close/>
                </a:path>
              </a:pathLst>
            </a:custGeom>
            <a:solidFill>
              <a:srgbClr val="0093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87" name="Freeform 107"/>
            <p:cNvSpPr>
              <a:spLocks/>
            </p:cNvSpPr>
            <p:nvPr/>
          </p:nvSpPr>
          <p:spPr bwMode="auto">
            <a:xfrm>
              <a:off x="337" y="3273"/>
              <a:ext cx="127" cy="102"/>
            </a:xfrm>
            <a:custGeom>
              <a:avLst/>
              <a:gdLst>
                <a:gd name="T0" fmla="*/ 127 w 127"/>
                <a:gd name="T1" fmla="*/ 0 h 102"/>
                <a:gd name="T2" fmla="*/ 127 w 127"/>
                <a:gd name="T3" fmla="*/ 102 h 102"/>
                <a:gd name="T4" fmla="*/ 93 w 127"/>
                <a:gd name="T5" fmla="*/ 102 h 102"/>
                <a:gd name="T6" fmla="*/ 0 w 127"/>
                <a:gd name="T7" fmla="*/ 102 h 102"/>
                <a:gd name="T8" fmla="*/ 127 w 127"/>
                <a:gd name="T9" fmla="*/ 0 h 102"/>
              </a:gdLst>
              <a:ahLst/>
              <a:cxnLst>
                <a:cxn ang="0">
                  <a:pos x="T0" y="T1"/>
                </a:cxn>
                <a:cxn ang="0">
                  <a:pos x="T2" y="T3"/>
                </a:cxn>
                <a:cxn ang="0">
                  <a:pos x="T4" y="T5"/>
                </a:cxn>
                <a:cxn ang="0">
                  <a:pos x="T6" y="T7"/>
                </a:cxn>
                <a:cxn ang="0">
                  <a:pos x="T8" y="T9"/>
                </a:cxn>
              </a:cxnLst>
              <a:rect l="0" t="0" r="r" b="b"/>
              <a:pathLst>
                <a:path w="127" h="102">
                  <a:moveTo>
                    <a:pt x="127" y="0"/>
                  </a:moveTo>
                  <a:lnTo>
                    <a:pt x="127" y="102"/>
                  </a:lnTo>
                  <a:lnTo>
                    <a:pt x="93" y="102"/>
                  </a:lnTo>
                  <a:lnTo>
                    <a:pt x="0" y="102"/>
                  </a:lnTo>
                  <a:lnTo>
                    <a:pt x="127" y="0"/>
                  </a:lnTo>
                  <a:close/>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88" name="Freeform 108"/>
            <p:cNvSpPr>
              <a:spLocks/>
            </p:cNvSpPr>
            <p:nvPr/>
          </p:nvSpPr>
          <p:spPr bwMode="auto">
            <a:xfrm>
              <a:off x="472" y="3189"/>
              <a:ext cx="26" cy="312"/>
            </a:xfrm>
            <a:custGeom>
              <a:avLst/>
              <a:gdLst>
                <a:gd name="T0" fmla="*/ 26 w 26"/>
                <a:gd name="T1" fmla="*/ 0 h 312"/>
                <a:gd name="T2" fmla="*/ 17 w 26"/>
                <a:gd name="T3" fmla="*/ 0 h 312"/>
                <a:gd name="T4" fmla="*/ 0 w 26"/>
                <a:gd name="T5" fmla="*/ 312 h 312"/>
                <a:gd name="T6" fmla="*/ 9 w 26"/>
                <a:gd name="T7" fmla="*/ 312 h 312"/>
                <a:gd name="T8" fmla="*/ 26 w 26"/>
                <a:gd name="T9" fmla="*/ 0 h 312"/>
              </a:gdLst>
              <a:ahLst/>
              <a:cxnLst>
                <a:cxn ang="0">
                  <a:pos x="T0" y="T1"/>
                </a:cxn>
                <a:cxn ang="0">
                  <a:pos x="T2" y="T3"/>
                </a:cxn>
                <a:cxn ang="0">
                  <a:pos x="T4" y="T5"/>
                </a:cxn>
                <a:cxn ang="0">
                  <a:pos x="T6" y="T7"/>
                </a:cxn>
                <a:cxn ang="0">
                  <a:pos x="T8" y="T9"/>
                </a:cxn>
              </a:cxnLst>
              <a:rect l="0" t="0" r="r" b="b"/>
              <a:pathLst>
                <a:path w="26" h="312">
                  <a:moveTo>
                    <a:pt x="26" y="0"/>
                  </a:moveTo>
                  <a:lnTo>
                    <a:pt x="17" y="0"/>
                  </a:lnTo>
                  <a:lnTo>
                    <a:pt x="0" y="312"/>
                  </a:lnTo>
                  <a:lnTo>
                    <a:pt x="9" y="312"/>
                  </a:lnTo>
                  <a:lnTo>
                    <a:pt x="26" y="0"/>
                  </a:lnTo>
                  <a:close/>
                </a:path>
              </a:pathLst>
            </a:custGeom>
            <a:solidFill>
              <a:srgbClr val="1F1A1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589" name="Freeform 109"/>
            <p:cNvSpPr>
              <a:spLocks/>
            </p:cNvSpPr>
            <p:nvPr/>
          </p:nvSpPr>
          <p:spPr bwMode="auto">
            <a:xfrm>
              <a:off x="472" y="3189"/>
              <a:ext cx="26" cy="312"/>
            </a:xfrm>
            <a:custGeom>
              <a:avLst/>
              <a:gdLst>
                <a:gd name="T0" fmla="*/ 26 w 26"/>
                <a:gd name="T1" fmla="*/ 0 h 312"/>
                <a:gd name="T2" fmla="*/ 17 w 26"/>
                <a:gd name="T3" fmla="*/ 0 h 312"/>
                <a:gd name="T4" fmla="*/ 0 w 26"/>
                <a:gd name="T5" fmla="*/ 312 h 312"/>
                <a:gd name="T6" fmla="*/ 9 w 26"/>
                <a:gd name="T7" fmla="*/ 312 h 312"/>
                <a:gd name="T8" fmla="*/ 26 w 26"/>
                <a:gd name="T9" fmla="*/ 0 h 312"/>
              </a:gdLst>
              <a:ahLst/>
              <a:cxnLst>
                <a:cxn ang="0">
                  <a:pos x="T0" y="T1"/>
                </a:cxn>
                <a:cxn ang="0">
                  <a:pos x="T2" y="T3"/>
                </a:cxn>
                <a:cxn ang="0">
                  <a:pos x="T4" y="T5"/>
                </a:cxn>
                <a:cxn ang="0">
                  <a:pos x="T6" y="T7"/>
                </a:cxn>
                <a:cxn ang="0">
                  <a:pos x="T8" y="T9"/>
                </a:cxn>
              </a:cxnLst>
              <a:rect l="0" t="0" r="r" b="b"/>
              <a:pathLst>
                <a:path w="26" h="312">
                  <a:moveTo>
                    <a:pt x="26" y="0"/>
                  </a:moveTo>
                  <a:lnTo>
                    <a:pt x="17" y="0"/>
                  </a:lnTo>
                  <a:lnTo>
                    <a:pt x="0" y="312"/>
                  </a:lnTo>
                  <a:lnTo>
                    <a:pt x="9" y="312"/>
                  </a:lnTo>
                  <a:lnTo>
                    <a:pt x="26" y="0"/>
                  </a:lnTo>
                  <a:close/>
                </a:path>
              </a:pathLst>
            </a:custGeom>
            <a:noFill/>
            <a:ln w="12700">
              <a:solidFill>
                <a:srgbClr val="1F1A17"/>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90" name="Text Box 110"/>
            <p:cNvSpPr txBox="1">
              <a:spLocks noChangeArrowheads="1"/>
            </p:cNvSpPr>
            <p:nvPr/>
          </p:nvSpPr>
          <p:spPr bwMode="auto">
            <a:xfrm>
              <a:off x="0" y="3888"/>
              <a:ext cx="990" cy="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667" b="1">
                  <a:solidFill>
                    <a:srgbClr val="FF0000"/>
                  </a:solidFill>
                </a:rPr>
                <a:t>THĂNG LONG</a:t>
              </a:r>
            </a:p>
          </p:txBody>
        </p:sp>
        <p:sp>
          <p:nvSpPr>
            <p:cNvPr id="148591" name="Text Box 111"/>
            <p:cNvSpPr txBox="1">
              <a:spLocks noChangeArrowheads="1"/>
            </p:cNvSpPr>
            <p:nvPr/>
          </p:nvSpPr>
          <p:spPr bwMode="auto">
            <a:xfrm>
              <a:off x="2013" y="2233"/>
              <a:ext cx="1018" cy="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3200" b="1" dirty="0" err="1">
                  <a:solidFill>
                    <a:srgbClr val="FF0000"/>
                  </a:solidFill>
                </a:rPr>
                <a:t>Yên</a:t>
              </a:r>
              <a:r>
                <a:rPr lang="en-US" sz="3200" b="1" dirty="0">
                  <a:solidFill>
                    <a:srgbClr val="FF0000"/>
                  </a:solidFill>
                </a:rPr>
                <a:t> </a:t>
              </a:r>
              <a:r>
                <a:rPr lang="en-US" sz="3200" b="1" dirty="0" err="1">
                  <a:solidFill>
                    <a:srgbClr val="FF0000"/>
                  </a:solidFill>
                </a:rPr>
                <a:t>Phong</a:t>
              </a:r>
              <a:endParaRPr lang="en-US" sz="3200" b="1" dirty="0">
                <a:solidFill>
                  <a:srgbClr val="FF0000"/>
                </a:solidFill>
              </a:endParaRPr>
            </a:p>
          </p:txBody>
        </p:sp>
        <p:sp>
          <p:nvSpPr>
            <p:cNvPr id="148592" name="Text Box 112"/>
            <p:cNvSpPr txBox="1">
              <a:spLocks noChangeArrowheads="1"/>
            </p:cNvSpPr>
            <p:nvPr/>
          </p:nvSpPr>
          <p:spPr bwMode="auto">
            <a:xfrm>
              <a:off x="1998" y="2734"/>
              <a:ext cx="1448" cy="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3733" dirty="0" err="1">
                  <a:solidFill>
                    <a:srgbClr val="FF0000"/>
                  </a:solidFill>
                </a:rPr>
                <a:t>Lý</a:t>
              </a:r>
              <a:r>
                <a:rPr lang="en-US" sz="3733" dirty="0">
                  <a:solidFill>
                    <a:srgbClr val="FF0000"/>
                  </a:solidFill>
                </a:rPr>
                <a:t> </a:t>
              </a:r>
              <a:r>
                <a:rPr lang="en-US" sz="3733" dirty="0" err="1">
                  <a:solidFill>
                    <a:srgbClr val="FF0000"/>
                  </a:solidFill>
                </a:rPr>
                <a:t>Thường</a:t>
              </a:r>
              <a:r>
                <a:rPr lang="en-US" sz="3733" dirty="0">
                  <a:solidFill>
                    <a:srgbClr val="FF0000"/>
                  </a:solidFill>
                </a:rPr>
                <a:t> </a:t>
              </a:r>
              <a:r>
                <a:rPr lang="en-US" sz="3733" dirty="0" err="1">
                  <a:solidFill>
                    <a:srgbClr val="FF0000"/>
                  </a:solidFill>
                </a:rPr>
                <a:t>Kiệt</a:t>
              </a:r>
              <a:endParaRPr lang="en-US" sz="3733" dirty="0">
                <a:solidFill>
                  <a:srgbClr val="FF0000"/>
                </a:solidFill>
              </a:endParaRPr>
            </a:p>
          </p:txBody>
        </p:sp>
      </p:grpSp>
      <p:sp>
        <p:nvSpPr>
          <p:cNvPr id="148593" name="Rectangle 113"/>
          <p:cNvSpPr>
            <a:spLocks noChangeArrowheads="1"/>
          </p:cNvSpPr>
          <p:nvPr/>
        </p:nvSpPr>
        <p:spPr bwMode="auto">
          <a:xfrm>
            <a:off x="9882717" y="3041651"/>
            <a:ext cx="110067" cy="848783"/>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94" name="Rectangle 114"/>
          <p:cNvSpPr>
            <a:spLocks noChangeArrowheads="1"/>
          </p:cNvSpPr>
          <p:nvPr/>
        </p:nvSpPr>
        <p:spPr bwMode="auto">
          <a:xfrm>
            <a:off x="9992785" y="3041651"/>
            <a:ext cx="86783" cy="848783"/>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95" name="Rectangle 115"/>
          <p:cNvSpPr>
            <a:spLocks noChangeArrowheads="1"/>
          </p:cNvSpPr>
          <p:nvPr/>
        </p:nvSpPr>
        <p:spPr bwMode="auto">
          <a:xfrm>
            <a:off x="10079567" y="3041651"/>
            <a:ext cx="88900" cy="848783"/>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96" name="Rectangle 116"/>
          <p:cNvSpPr>
            <a:spLocks noChangeArrowheads="1"/>
          </p:cNvSpPr>
          <p:nvPr/>
        </p:nvSpPr>
        <p:spPr bwMode="auto">
          <a:xfrm>
            <a:off x="10168467" y="3041651"/>
            <a:ext cx="86784" cy="848783"/>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97" name="Rectangle 117"/>
          <p:cNvSpPr>
            <a:spLocks noChangeArrowheads="1"/>
          </p:cNvSpPr>
          <p:nvPr/>
        </p:nvSpPr>
        <p:spPr bwMode="auto">
          <a:xfrm>
            <a:off x="10255251" y="3041651"/>
            <a:ext cx="110067" cy="848783"/>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98" name="Rectangle 118"/>
          <p:cNvSpPr>
            <a:spLocks noChangeArrowheads="1"/>
          </p:cNvSpPr>
          <p:nvPr/>
        </p:nvSpPr>
        <p:spPr bwMode="auto">
          <a:xfrm>
            <a:off x="10365318" y="3041651"/>
            <a:ext cx="86783" cy="848783"/>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599" name="Rectangle 119"/>
          <p:cNvSpPr>
            <a:spLocks noChangeArrowheads="1"/>
          </p:cNvSpPr>
          <p:nvPr/>
        </p:nvSpPr>
        <p:spPr bwMode="auto">
          <a:xfrm>
            <a:off x="10452101" y="3041651"/>
            <a:ext cx="88900" cy="848783"/>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00" name="Rectangle 120"/>
          <p:cNvSpPr>
            <a:spLocks noChangeArrowheads="1"/>
          </p:cNvSpPr>
          <p:nvPr/>
        </p:nvSpPr>
        <p:spPr bwMode="auto">
          <a:xfrm>
            <a:off x="10541000" y="3041651"/>
            <a:ext cx="86784" cy="848783"/>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01" name="Rectangle 121"/>
          <p:cNvSpPr>
            <a:spLocks noChangeArrowheads="1"/>
          </p:cNvSpPr>
          <p:nvPr/>
        </p:nvSpPr>
        <p:spPr bwMode="auto">
          <a:xfrm>
            <a:off x="10627784" y="3041651"/>
            <a:ext cx="110067" cy="848783"/>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02" name="Rectangle 122"/>
          <p:cNvSpPr>
            <a:spLocks noChangeArrowheads="1"/>
          </p:cNvSpPr>
          <p:nvPr/>
        </p:nvSpPr>
        <p:spPr bwMode="auto">
          <a:xfrm>
            <a:off x="10737851" y="3041651"/>
            <a:ext cx="88900" cy="848783"/>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03" name="Rectangle 123"/>
          <p:cNvSpPr>
            <a:spLocks noChangeArrowheads="1"/>
          </p:cNvSpPr>
          <p:nvPr/>
        </p:nvSpPr>
        <p:spPr bwMode="auto">
          <a:xfrm>
            <a:off x="10826751" y="3041651"/>
            <a:ext cx="86783" cy="848783"/>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04" name="Rectangle 124"/>
          <p:cNvSpPr>
            <a:spLocks noChangeArrowheads="1"/>
          </p:cNvSpPr>
          <p:nvPr/>
        </p:nvSpPr>
        <p:spPr bwMode="auto">
          <a:xfrm>
            <a:off x="9158817" y="3189818"/>
            <a:ext cx="152400" cy="239183"/>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05" name="Rectangle 125"/>
          <p:cNvSpPr>
            <a:spLocks noChangeArrowheads="1"/>
          </p:cNvSpPr>
          <p:nvPr/>
        </p:nvSpPr>
        <p:spPr bwMode="auto">
          <a:xfrm>
            <a:off x="9334501" y="3263900"/>
            <a:ext cx="175684" cy="220133"/>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06" name="Rectangle 126"/>
          <p:cNvSpPr>
            <a:spLocks noChangeArrowheads="1"/>
          </p:cNvSpPr>
          <p:nvPr/>
        </p:nvSpPr>
        <p:spPr bwMode="auto">
          <a:xfrm>
            <a:off x="9486901" y="3318933"/>
            <a:ext cx="175684" cy="239184"/>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07" name="Rectangle 127"/>
          <p:cNvSpPr>
            <a:spLocks noChangeArrowheads="1"/>
          </p:cNvSpPr>
          <p:nvPr/>
        </p:nvSpPr>
        <p:spPr bwMode="auto">
          <a:xfrm>
            <a:off x="9662584" y="3354918"/>
            <a:ext cx="175683" cy="239183"/>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08" name="Rectangle 128"/>
          <p:cNvSpPr>
            <a:spLocks noChangeArrowheads="1"/>
          </p:cNvSpPr>
          <p:nvPr/>
        </p:nvSpPr>
        <p:spPr bwMode="auto">
          <a:xfrm>
            <a:off x="9728200" y="3393018"/>
            <a:ext cx="154517" cy="239183"/>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09" name="Freeform 129"/>
          <p:cNvSpPr>
            <a:spLocks/>
          </p:cNvSpPr>
          <p:nvPr/>
        </p:nvSpPr>
        <p:spPr bwMode="auto">
          <a:xfrm>
            <a:off x="10255251" y="1162051"/>
            <a:ext cx="264583" cy="74083"/>
          </a:xfrm>
          <a:custGeom>
            <a:avLst/>
            <a:gdLst>
              <a:gd name="T0" fmla="*/ 0 w 125"/>
              <a:gd name="T1" fmla="*/ 8 h 35"/>
              <a:gd name="T2" fmla="*/ 114 w 125"/>
              <a:gd name="T3" fmla="*/ 0 h 35"/>
              <a:gd name="T4" fmla="*/ 125 w 125"/>
              <a:gd name="T5" fmla="*/ 35 h 35"/>
              <a:gd name="T6" fmla="*/ 11 w 125"/>
              <a:gd name="T7" fmla="*/ 35 h 35"/>
              <a:gd name="T8" fmla="*/ 0 w 125"/>
              <a:gd name="T9" fmla="*/ 8 h 35"/>
            </a:gdLst>
            <a:ahLst/>
            <a:cxnLst>
              <a:cxn ang="0">
                <a:pos x="T0" y="T1"/>
              </a:cxn>
              <a:cxn ang="0">
                <a:pos x="T2" y="T3"/>
              </a:cxn>
              <a:cxn ang="0">
                <a:pos x="T4" y="T5"/>
              </a:cxn>
              <a:cxn ang="0">
                <a:pos x="T6" y="T7"/>
              </a:cxn>
              <a:cxn ang="0">
                <a:pos x="T8" y="T9"/>
              </a:cxn>
            </a:cxnLst>
            <a:rect l="0" t="0" r="r" b="b"/>
            <a:pathLst>
              <a:path w="125" h="35">
                <a:moveTo>
                  <a:pt x="0" y="8"/>
                </a:moveTo>
                <a:lnTo>
                  <a:pt x="114" y="0"/>
                </a:lnTo>
                <a:lnTo>
                  <a:pt x="125" y="35"/>
                </a:lnTo>
                <a:lnTo>
                  <a:pt x="11" y="35"/>
                </a:lnTo>
                <a:lnTo>
                  <a:pt x="0" y="8"/>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10" name="Freeform 130"/>
          <p:cNvSpPr>
            <a:spLocks/>
          </p:cNvSpPr>
          <p:nvPr/>
        </p:nvSpPr>
        <p:spPr bwMode="auto">
          <a:xfrm>
            <a:off x="10124017" y="423334"/>
            <a:ext cx="110067" cy="38100"/>
          </a:xfrm>
          <a:custGeom>
            <a:avLst/>
            <a:gdLst>
              <a:gd name="T0" fmla="*/ 0 w 52"/>
              <a:gd name="T1" fmla="*/ 0 h 18"/>
              <a:gd name="T2" fmla="*/ 41 w 52"/>
              <a:gd name="T3" fmla="*/ 0 h 18"/>
              <a:gd name="T4" fmla="*/ 52 w 52"/>
              <a:gd name="T5" fmla="*/ 18 h 18"/>
              <a:gd name="T6" fmla="*/ 0 w 52"/>
              <a:gd name="T7" fmla="*/ 18 h 18"/>
              <a:gd name="T8" fmla="*/ 0 w 52"/>
              <a:gd name="T9" fmla="*/ 0 h 18"/>
            </a:gdLst>
            <a:ahLst/>
            <a:cxnLst>
              <a:cxn ang="0">
                <a:pos x="T0" y="T1"/>
              </a:cxn>
              <a:cxn ang="0">
                <a:pos x="T2" y="T3"/>
              </a:cxn>
              <a:cxn ang="0">
                <a:pos x="T4" y="T5"/>
              </a:cxn>
              <a:cxn ang="0">
                <a:pos x="T6" y="T7"/>
              </a:cxn>
              <a:cxn ang="0">
                <a:pos x="T8" y="T9"/>
              </a:cxn>
            </a:cxnLst>
            <a:rect l="0" t="0" r="r" b="b"/>
            <a:pathLst>
              <a:path w="52" h="18">
                <a:moveTo>
                  <a:pt x="0" y="0"/>
                </a:moveTo>
                <a:lnTo>
                  <a:pt x="41" y="0"/>
                </a:lnTo>
                <a:lnTo>
                  <a:pt x="52" y="18"/>
                </a:lnTo>
                <a:lnTo>
                  <a:pt x="0" y="18"/>
                </a:lnTo>
                <a:lnTo>
                  <a:pt x="0"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11" name="Freeform 131"/>
          <p:cNvSpPr>
            <a:spLocks/>
          </p:cNvSpPr>
          <p:nvPr/>
        </p:nvSpPr>
        <p:spPr bwMode="auto">
          <a:xfrm>
            <a:off x="10124018" y="645585"/>
            <a:ext cx="154516" cy="55033"/>
          </a:xfrm>
          <a:custGeom>
            <a:avLst/>
            <a:gdLst>
              <a:gd name="T0" fmla="*/ 10 w 73"/>
              <a:gd name="T1" fmla="*/ 0 h 26"/>
              <a:gd name="T2" fmla="*/ 73 w 73"/>
              <a:gd name="T3" fmla="*/ 0 h 26"/>
              <a:gd name="T4" fmla="*/ 73 w 73"/>
              <a:gd name="T5" fmla="*/ 17 h 26"/>
              <a:gd name="T6" fmla="*/ 0 w 73"/>
              <a:gd name="T7" fmla="*/ 26 h 26"/>
              <a:gd name="T8" fmla="*/ 10 w 73"/>
              <a:gd name="T9" fmla="*/ 0 h 26"/>
            </a:gdLst>
            <a:ahLst/>
            <a:cxnLst>
              <a:cxn ang="0">
                <a:pos x="T0" y="T1"/>
              </a:cxn>
              <a:cxn ang="0">
                <a:pos x="T2" y="T3"/>
              </a:cxn>
              <a:cxn ang="0">
                <a:pos x="T4" y="T5"/>
              </a:cxn>
              <a:cxn ang="0">
                <a:pos x="T6" y="T7"/>
              </a:cxn>
              <a:cxn ang="0">
                <a:pos x="T8" y="T9"/>
              </a:cxn>
            </a:cxnLst>
            <a:rect l="0" t="0" r="r" b="b"/>
            <a:pathLst>
              <a:path w="73" h="26">
                <a:moveTo>
                  <a:pt x="10" y="0"/>
                </a:moveTo>
                <a:lnTo>
                  <a:pt x="73" y="0"/>
                </a:lnTo>
                <a:lnTo>
                  <a:pt x="73" y="17"/>
                </a:lnTo>
                <a:lnTo>
                  <a:pt x="0" y="26"/>
                </a:lnTo>
                <a:lnTo>
                  <a:pt x="10"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12" name="Freeform 132"/>
          <p:cNvSpPr>
            <a:spLocks/>
          </p:cNvSpPr>
          <p:nvPr/>
        </p:nvSpPr>
        <p:spPr bwMode="auto">
          <a:xfrm>
            <a:off x="10168467" y="920751"/>
            <a:ext cx="196851" cy="57149"/>
          </a:xfrm>
          <a:custGeom>
            <a:avLst/>
            <a:gdLst>
              <a:gd name="T0" fmla="*/ 0 w 93"/>
              <a:gd name="T1" fmla="*/ 0 h 27"/>
              <a:gd name="T2" fmla="*/ 93 w 93"/>
              <a:gd name="T3" fmla="*/ 0 h 27"/>
              <a:gd name="T4" fmla="*/ 93 w 93"/>
              <a:gd name="T5" fmla="*/ 18 h 27"/>
              <a:gd name="T6" fmla="*/ 10 w 93"/>
              <a:gd name="T7" fmla="*/ 27 h 27"/>
              <a:gd name="T8" fmla="*/ 0 w 93"/>
              <a:gd name="T9" fmla="*/ 0 h 27"/>
            </a:gdLst>
            <a:ahLst/>
            <a:cxnLst>
              <a:cxn ang="0">
                <a:pos x="T0" y="T1"/>
              </a:cxn>
              <a:cxn ang="0">
                <a:pos x="T2" y="T3"/>
              </a:cxn>
              <a:cxn ang="0">
                <a:pos x="T4" y="T5"/>
              </a:cxn>
              <a:cxn ang="0">
                <a:pos x="T6" y="T7"/>
              </a:cxn>
              <a:cxn ang="0">
                <a:pos x="T8" y="T9"/>
              </a:cxn>
            </a:cxnLst>
            <a:rect l="0" t="0" r="r" b="b"/>
            <a:pathLst>
              <a:path w="93" h="27">
                <a:moveTo>
                  <a:pt x="0" y="0"/>
                </a:moveTo>
                <a:lnTo>
                  <a:pt x="93" y="0"/>
                </a:lnTo>
                <a:lnTo>
                  <a:pt x="93" y="18"/>
                </a:lnTo>
                <a:lnTo>
                  <a:pt x="10" y="27"/>
                </a:lnTo>
                <a:lnTo>
                  <a:pt x="0"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13" name="Freeform 133"/>
          <p:cNvSpPr>
            <a:spLocks/>
          </p:cNvSpPr>
          <p:nvPr/>
        </p:nvSpPr>
        <p:spPr bwMode="auto">
          <a:xfrm>
            <a:off x="10365318" y="3005667"/>
            <a:ext cx="285749" cy="74084"/>
          </a:xfrm>
          <a:custGeom>
            <a:avLst/>
            <a:gdLst>
              <a:gd name="T0" fmla="*/ 135 w 135"/>
              <a:gd name="T1" fmla="*/ 0 h 35"/>
              <a:gd name="T2" fmla="*/ 21 w 135"/>
              <a:gd name="T3" fmla="*/ 0 h 35"/>
              <a:gd name="T4" fmla="*/ 0 w 135"/>
              <a:gd name="T5" fmla="*/ 35 h 35"/>
              <a:gd name="T6" fmla="*/ 124 w 135"/>
              <a:gd name="T7" fmla="*/ 26 h 35"/>
              <a:gd name="T8" fmla="*/ 135 w 135"/>
              <a:gd name="T9" fmla="*/ 0 h 35"/>
            </a:gdLst>
            <a:ahLst/>
            <a:cxnLst>
              <a:cxn ang="0">
                <a:pos x="T0" y="T1"/>
              </a:cxn>
              <a:cxn ang="0">
                <a:pos x="T2" y="T3"/>
              </a:cxn>
              <a:cxn ang="0">
                <a:pos x="T4" y="T5"/>
              </a:cxn>
              <a:cxn ang="0">
                <a:pos x="T6" y="T7"/>
              </a:cxn>
              <a:cxn ang="0">
                <a:pos x="T8" y="T9"/>
              </a:cxn>
            </a:cxnLst>
            <a:rect l="0" t="0" r="r" b="b"/>
            <a:pathLst>
              <a:path w="135" h="35">
                <a:moveTo>
                  <a:pt x="135" y="0"/>
                </a:moveTo>
                <a:lnTo>
                  <a:pt x="21" y="0"/>
                </a:lnTo>
                <a:lnTo>
                  <a:pt x="0" y="35"/>
                </a:lnTo>
                <a:lnTo>
                  <a:pt x="124" y="26"/>
                </a:lnTo>
                <a:lnTo>
                  <a:pt x="135"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14" name="Freeform 134"/>
          <p:cNvSpPr>
            <a:spLocks/>
          </p:cNvSpPr>
          <p:nvPr/>
        </p:nvSpPr>
        <p:spPr bwMode="auto">
          <a:xfrm>
            <a:off x="10562167" y="2250018"/>
            <a:ext cx="133351" cy="35983"/>
          </a:xfrm>
          <a:custGeom>
            <a:avLst/>
            <a:gdLst>
              <a:gd name="T0" fmla="*/ 52 w 63"/>
              <a:gd name="T1" fmla="*/ 0 h 17"/>
              <a:gd name="T2" fmla="*/ 11 w 63"/>
              <a:gd name="T3" fmla="*/ 0 h 17"/>
              <a:gd name="T4" fmla="*/ 0 w 63"/>
              <a:gd name="T5" fmla="*/ 17 h 17"/>
              <a:gd name="T6" fmla="*/ 63 w 63"/>
              <a:gd name="T7" fmla="*/ 17 h 17"/>
              <a:gd name="T8" fmla="*/ 52 w 63"/>
              <a:gd name="T9" fmla="*/ 0 h 17"/>
            </a:gdLst>
            <a:ahLst/>
            <a:cxnLst>
              <a:cxn ang="0">
                <a:pos x="T0" y="T1"/>
              </a:cxn>
              <a:cxn ang="0">
                <a:pos x="T2" y="T3"/>
              </a:cxn>
              <a:cxn ang="0">
                <a:pos x="T4" y="T5"/>
              </a:cxn>
              <a:cxn ang="0">
                <a:pos x="T6" y="T7"/>
              </a:cxn>
              <a:cxn ang="0">
                <a:pos x="T8" y="T9"/>
              </a:cxn>
            </a:cxnLst>
            <a:rect l="0" t="0" r="r" b="b"/>
            <a:pathLst>
              <a:path w="63" h="17">
                <a:moveTo>
                  <a:pt x="52" y="0"/>
                </a:moveTo>
                <a:lnTo>
                  <a:pt x="11" y="0"/>
                </a:lnTo>
                <a:lnTo>
                  <a:pt x="0" y="17"/>
                </a:lnTo>
                <a:lnTo>
                  <a:pt x="63" y="17"/>
                </a:lnTo>
                <a:lnTo>
                  <a:pt x="52"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15" name="Freeform 135"/>
          <p:cNvSpPr>
            <a:spLocks/>
          </p:cNvSpPr>
          <p:nvPr/>
        </p:nvSpPr>
        <p:spPr bwMode="auto">
          <a:xfrm>
            <a:off x="10541000" y="2470152"/>
            <a:ext cx="154517" cy="55033"/>
          </a:xfrm>
          <a:custGeom>
            <a:avLst/>
            <a:gdLst>
              <a:gd name="T0" fmla="*/ 73 w 73"/>
              <a:gd name="T1" fmla="*/ 0 h 26"/>
              <a:gd name="T2" fmla="*/ 0 w 73"/>
              <a:gd name="T3" fmla="*/ 9 h 26"/>
              <a:gd name="T4" fmla="*/ 0 w 73"/>
              <a:gd name="T5" fmla="*/ 26 h 26"/>
              <a:gd name="T6" fmla="*/ 73 w 73"/>
              <a:gd name="T7" fmla="*/ 18 h 26"/>
              <a:gd name="T8" fmla="*/ 73 w 73"/>
              <a:gd name="T9" fmla="*/ 0 h 26"/>
            </a:gdLst>
            <a:ahLst/>
            <a:cxnLst>
              <a:cxn ang="0">
                <a:pos x="T0" y="T1"/>
              </a:cxn>
              <a:cxn ang="0">
                <a:pos x="T2" y="T3"/>
              </a:cxn>
              <a:cxn ang="0">
                <a:pos x="T4" y="T5"/>
              </a:cxn>
              <a:cxn ang="0">
                <a:pos x="T6" y="T7"/>
              </a:cxn>
              <a:cxn ang="0">
                <a:pos x="T8" y="T9"/>
              </a:cxn>
            </a:cxnLst>
            <a:rect l="0" t="0" r="r" b="b"/>
            <a:pathLst>
              <a:path w="73" h="26">
                <a:moveTo>
                  <a:pt x="73" y="0"/>
                </a:moveTo>
                <a:lnTo>
                  <a:pt x="0" y="9"/>
                </a:lnTo>
                <a:lnTo>
                  <a:pt x="0" y="26"/>
                </a:lnTo>
                <a:lnTo>
                  <a:pt x="73" y="18"/>
                </a:lnTo>
                <a:lnTo>
                  <a:pt x="73"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16" name="Freeform 136"/>
          <p:cNvSpPr>
            <a:spLocks/>
          </p:cNvSpPr>
          <p:nvPr/>
        </p:nvSpPr>
        <p:spPr bwMode="auto">
          <a:xfrm>
            <a:off x="10496551" y="2747434"/>
            <a:ext cx="198967" cy="55033"/>
          </a:xfrm>
          <a:custGeom>
            <a:avLst/>
            <a:gdLst>
              <a:gd name="T0" fmla="*/ 94 w 94"/>
              <a:gd name="T1" fmla="*/ 0 h 26"/>
              <a:gd name="T2" fmla="*/ 0 w 94"/>
              <a:gd name="T3" fmla="*/ 8 h 26"/>
              <a:gd name="T4" fmla="*/ 0 w 94"/>
              <a:gd name="T5" fmla="*/ 26 h 26"/>
              <a:gd name="T6" fmla="*/ 83 w 94"/>
              <a:gd name="T7" fmla="*/ 17 h 26"/>
              <a:gd name="T8" fmla="*/ 94 w 94"/>
              <a:gd name="T9" fmla="*/ 0 h 26"/>
            </a:gdLst>
            <a:ahLst/>
            <a:cxnLst>
              <a:cxn ang="0">
                <a:pos x="T0" y="T1"/>
              </a:cxn>
              <a:cxn ang="0">
                <a:pos x="T2" y="T3"/>
              </a:cxn>
              <a:cxn ang="0">
                <a:pos x="T4" y="T5"/>
              </a:cxn>
              <a:cxn ang="0">
                <a:pos x="T6" y="T7"/>
              </a:cxn>
              <a:cxn ang="0">
                <a:pos x="T8" y="T9"/>
              </a:cxn>
            </a:cxnLst>
            <a:rect l="0" t="0" r="r" b="b"/>
            <a:pathLst>
              <a:path w="94" h="26">
                <a:moveTo>
                  <a:pt x="94" y="0"/>
                </a:moveTo>
                <a:lnTo>
                  <a:pt x="0" y="8"/>
                </a:lnTo>
                <a:lnTo>
                  <a:pt x="0" y="26"/>
                </a:lnTo>
                <a:lnTo>
                  <a:pt x="83" y="17"/>
                </a:lnTo>
                <a:lnTo>
                  <a:pt x="94"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17" name="Rectangle 137"/>
          <p:cNvSpPr>
            <a:spLocks noChangeArrowheads="1"/>
          </p:cNvSpPr>
          <p:nvPr/>
        </p:nvSpPr>
        <p:spPr bwMode="auto">
          <a:xfrm>
            <a:off x="6635751" y="2747433"/>
            <a:ext cx="175683" cy="239184"/>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18" name="Rectangle 138"/>
          <p:cNvSpPr>
            <a:spLocks noChangeArrowheads="1"/>
          </p:cNvSpPr>
          <p:nvPr/>
        </p:nvSpPr>
        <p:spPr bwMode="auto">
          <a:xfrm>
            <a:off x="6811434" y="2764367"/>
            <a:ext cx="175684" cy="24130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19" name="Rectangle 139"/>
          <p:cNvSpPr>
            <a:spLocks noChangeArrowheads="1"/>
          </p:cNvSpPr>
          <p:nvPr/>
        </p:nvSpPr>
        <p:spPr bwMode="auto">
          <a:xfrm>
            <a:off x="6987117" y="2783418"/>
            <a:ext cx="175683" cy="239183"/>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20" name="Rectangle 140"/>
          <p:cNvSpPr>
            <a:spLocks noChangeArrowheads="1"/>
          </p:cNvSpPr>
          <p:nvPr/>
        </p:nvSpPr>
        <p:spPr bwMode="auto">
          <a:xfrm>
            <a:off x="7183967" y="2802467"/>
            <a:ext cx="154517" cy="239184"/>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21" name="Rectangle 141"/>
          <p:cNvSpPr>
            <a:spLocks noChangeArrowheads="1"/>
          </p:cNvSpPr>
          <p:nvPr/>
        </p:nvSpPr>
        <p:spPr bwMode="auto">
          <a:xfrm>
            <a:off x="7359651" y="2821518"/>
            <a:ext cx="175683" cy="239183"/>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22" name="Rectangle 142"/>
          <p:cNvSpPr>
            <a:spLocks noChangeArrowheads="1"/>
          </p:cNvSpPr>
          <p:nvPr/>
        </p:nvSpPr>
        <p:spPr bwMode="auto">
          <a:xfrm>
            <a:off x="7556501" y="2857500"/>
            <a:ext cx="175684" cy="222251"/>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23" name="Rectangle 143"/>
          <p:cNvSpPr>
            <a:spLocks noChangeArrowheads="1"/>
          </p:cNvSpPr>
          <p:nvPr/>
        </p:nvSpPr>
        <p:spPr bwMode="auto">
          <a:xfrm>
            <a:off x="7732184" y="2876551"/>
            <a:ext cx="175683" cy="220133"/>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24" name="Rectangle 144"/>
          <p:cNvSpPr>
            <a:spLocks noChangeArrowheads="1"/>
          </p:cNvSpPr>
          <p:nvPr/>
        </p:nvSpPr>
        <p:spPr bwMode="auto">
          <a:xfrm>
            <a:off x="7929034" y="2893485"/>
            <a:ext cx="154517" cy="24130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25" name="Rectangle 145"/>
          <p:cNvSpPr>
            <a:spLocks noChangeArrowheads="1"/>
          </p:cNvSpPr>
          <p:nvPr/>
        </p:nvSpPr>
        <p:spPr bwMode="auto">
          <a:xfrm>
            <a:off x="8104718" y="2950634"/>
            <a:ext cx="154516" cy="220133"/>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26" name="Rectangle 146"/>
          <p:cNvSpPr>
            <a:spLocks noChangeArrowheads="1"/>
          </p:cNvSpPr>
          <p:nvPr/>
        </p:nvSpPr>
        <p:spPr bwMode="auto">
          <a:xfrm>
            <a:off x="8631767" y="3060700"/>
            <a:ext cx="175684" cy="220133"/>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27" name="Rectangle 147"/>
          <p:cNvSpPr>
            <a:spLocks noChangeArrowheads="1"/>
          </p:cNvSpPr>
          <p:nvPr/>
        </p:nvSpPr>
        <p:spPr bwMode="auto">
          <a:xfrm>
            <a:off x="8807451" y="3096685"/>
            <a:ext cx="175683" cy="239183"/>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28" name="Rectangle 148"/>
          <p:cNvSpPr>
            <a:spLocks noChangeArrowheads="1"/>
          </p:cNvSpPr>
          <p:nvPr/>
        </p:nvSpPr>
        <p:spPr bwMode="auto">
          <a:xfrm>
            <a:off x="8983134" y="3151718"/>
            <a:ext cx="175684" cy="222249"/>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29" name="Rectangle 149"/>
          <p:cNvSpPr>
            <a:spLocks noChangeArrowheads="1"/>
          </p:cNvSpPr>
          <p:nvPr/>
        </p:nvSpPr>
        <p:spPr bwMode="auto">
          <a:xfrm>
            <a:off x="8280401" y="2802467"/>
            <a:ext cx="65617" cy="478367"/>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30" name="Rectangle 150"/>
          <p:cNvSpPr>
            <a:spLocks noChangeArrowheads="1"/>
          </p:cNvSpPr>
          <p:nvPr/>
        </p:nvSpPr>
        <p:spPr bwMode="auto">
          <a:xfrm>
            <a:off x="8346017" y="2802467"/>
            <a:ext cx="65616" cy="478367"/>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31" name="Rectangle 151"/>
          <p:cNvSpPr>
            <a:spLocks noChangeArrowheads="1"/>
          </p:cNvSpPr>
          <p:nvPr/>
        </p:nvSpPr>
        <p:spPr bwMode="auto">
          <a:xfrm>
            <a:off x="8411633" y="2802467"/>
            <a:ext cx="44451" cy="478367"/>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32" name="Rectangle 152"/>
          <p:cNvSpPr>
            <a:spLocks noChangeArrowheads="1"/>
          </p:cNvSpPr>
          <p:nvPr/>
        </p:nvSpPr>
        <p:spPr bwMode="auto">
          <a:xfrm>
            <a:off x="8456084" y="2802467"/>
            <a:ext cx="65616" cy="478367"/>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33" name="Rectangle 153"/>
          <p:cNvSpPr>
            <a:spLocks noChangeArrowheads="1"/>
          </p:cNvSpPr>
          <p:nvPr/>
        </p:nvSpPr>
        <p:spPr bwMode="auto">
          <a:xfrm>
            <a:off x="8521701" y="2802467"/>
            <a:ext cx="65617" cy="478367"/>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34" name="Rectangle 154"/>
          <p:cNvSpPr>
            <a:spLocks noChangeArrowheads="1"/>
          </p:cNvSpPr>
          <p:nvPr/>
        </p:nvSpPr>
        <p:spPr bwMode="auto">
          <a:xfrm>
            <a:off x="8636000" y="2844801"/>
            <a:ext cx="44451" cy="478367"/>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36" name="Rectangle 156"/>
          <p:cNvSpPr>
            <a:spLocks noChangeArrowheads="1"/>
          </p:cNvSpPr>
          <p:nvPr/>
        </p:nvSpPr>
        <p:spPr bwMode="auto">
          <a:xfrm>
            <a:off x="5494867" y="2266951"/>
            <a:ext cx="110067" cy="97790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37" name="Rectangle 157"/>
          <p:cNvSpPr>
            <a:spLocks noChangeArrowheads="1"/>
          </p:cNvSpPr>
          <p:nvPr/>
        </p:nvSpPr>
        <p:spPr bwMode="auto">
          <a:xfrm>
            <a:off x="5604933" y="2266951"/>
            <a:ext cx="86784" cy="97790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38" name="Rectangle 158"/>
          <p:cNvSpPr>
            <a:spLocks noChangeArrowheads="1"/>
          </p:cNvSpPr>
          <p:nvPr/>
        </p:nvSpPr>
        <p:spPr bwMode="auto">
          <a:xfrm>
            <a:off x="5691717" y="2266951"/>
            <a:ext cx="110067" cy="97790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39" name="Rectangle 159"/>
          <p:cNvSpPr>
            <a:spLocks noChangeArrowheads="1"/>
          </p:cNvSpPr>
          <p:nvPr/>
        </p:nvSpPr>
        <p:spPr bwMode="auto">
          <a:xfrm>
            <a:off x="5801784" y="2266951"/>
            <a:ext cx="110067" cy="977900"/>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40" name="Rectangle 160"/>
          <p:cNvSpPr>
            <a:spLocks noChangeArrowheads="1"/>
          </p:cNvSpPr>
          <p:nvPr/>
        </p:nvSpPr>
        <p:spPr bwMode="auto">
          <a:xfrm>
            <a:off x="5911851" y="2266951"/>
            <a:ext cx="86783" cy="97790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41" name="Rectangle 161"/>
          <p:cNvSpPr>
            <a:spLocks noChangeArrowheads="1"/>
          </p:cNvSpPr>
          <p:nvPr/>
        </p:nvSpPr>
        <p:spPr bwMode="auto">
          <a:xfrm>
            <a:off x="5998633" y="2266951"/>
            <a:ext cx="110067" cy="97790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42" name="Rectangle 162"/>
          <p:cNvSpPr>
            <a:spLocks noChangeArrowheads="1"/>
          </p:cNvSpPr>
          <p:nvPr/>
        </p:nvSpPr>
        <p:spPr bwMode="auto">
          <a:xfrm>
            <a:off x="6108700" y="2266951"/>
            <a:ext cx="110067" cy="977900"/>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43" name="Rectangle 163"/>
          <p:cNvSpPr>
            <a:spLocks noChangeArrowheads="1"/>
          </p:cNvSpPr>
          <p:nvPr/>
        </p:nvSpPr>
        <p:spPr bwMode="auto">
          <a:xfrm>
            <a:off x="6218767" y="2266951"/>
            <a:ext cx="86784" cy="97790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44" name="Rectangle 164"/>
          <p:cNvSpPr>
            <a:spLocks noChangeArrowheads="1"/>
          </p:cNvSpPr>
          <p:nvPr/>
        </p:nvSpPr>
        <p:spPr bwMode="auto">
          <a:xfrm>
            <a:off x="6305551" y="2266951"/>
            <a:ext cx="110067" cy="977900"/>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45" name="Rectangle 165"/>
          <p:cNvSpPr>
            <a:spLocks noChangeArrowheads="1"/>
          </p:cNvSpPr>
          <p:nvPr/>
        </p:nvSpPr>
        <p:spPr bwMode="auto">
          <a:xfrm>
            <a:off x="6415617" y="2266951"/>
            <a:ext cx="110067" cy="977900"/>
          </a:xfrm>
          <a:prstGeom prst="rect">
            <a:avLst/>
          </a:prstGeom>
          <a:noFill/>
          <a:ln w="15875">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46" name="Rectangle 166"/>
          <p:cNvSpPr>
            <a:spLocks noChangeArrowheads="1"/>
          </p:cNvSpPr>
          <p:nvPr/>
        </p:nvSpPr>
        <p:spPr bwMode="auto">
          <a:xfrm>
            <a:off x="6525684" y="2266951"/>
            <a:ext cx="110067" cy="977900"/>
          </a:xfrm>
          <a:prstGeom prst="rect">
            <a:avLst/>
          </a:prstGeom>
          <a:noFill/>
          <a:ln w="76200">
            <a:solidFill>
              <a:srgbClr val="3C746B"/>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sz="2400"/>
          </a:p>
        </p:txBody>
      </p:sp>
      <p:sp>
        <p:nvSpPr>
          <p:cNvPr id="148647" name="Freeform 167"/>
          <p:cNvSpPr>
            <a:spLocks/>
          </p:cNvSpPr>
          <p:nvPr/>
        </p:nvSpPr>
        <p:spPr bwMode="auto">
          <a:xfrm>
            <a:off x="5283201" y="2032001"/>
            <a:ext cx="285751" cy="74084"/>
          </a:xfrm>
          <a:custGeom>
            <a:avLst/>
            <a:gdLst>
              <a:gd name="T0" fmla="*/ 0 w 135"/>
              <a:gd name="T1" fmla="*/ 0 h 35"/>
              <a:gd name="T2" fmla="*/ 114 w 135"/>
              <a:gd name="T3" fmla="*/ 0 h 35"/>
              <a:gd name="T4" fmla="*/ 135 w 135"/>
              <a:gd name="T5" fmla="*/ 35 h 35"/>
              <a:gd name="T6" fmla="*/ 11 w 135"/>
              <a:gd name="T7" fmla="*/ 35 h 35"/>
              <a:gd name="T8" fmla="*/ 0 w 135"/>
              <a:gd name="T9" fmla="*/ 0 h 35"/>
            </a:gdLst>
            <a:ahLst/>
            <a:cxnLst>
              <a:cxn ang="0">
                <a:pos x="T0" y="T1"/>
              </a:cxn>
              <a:cxn ang="0">
                <a:pos x="T2" y="T3"/>
              </a:cxn>
              <a:cxn ang="0">
                <a:pos x="T4" y="T5"/>
              </a:cxn>
              <a:cxn ang="0">
                <a:pos x="T6" y="T7"/>
              </a:cxn>
              <a:cxn ang="0">
                <a:pos x="T8" y="T9"/>
              </a:cxn>
            </a:cxnLst>
            <a:rect l="0" t="0" r="r" b="b"/>
            <a:pathLst>
              <a:path w="135" h="35">
                <a:moveTo>
                  <a:pt x="0" y="0"/>
                </a:moveTo>
                <a:lnTo>
                  <a:pt x="114" y="0"/>
                </a:lnTo>
                <a:lnTo>
                  <a:pt x="135" y="35"/>
                </a:lnTo>
                <a:lnTo>
                  <a:pt x="11" y="35"/>
                </a:lnTo>
                <a:lnTo>
                  <a:pt x="0"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48" name="Freeform 168"/>
          <p:cNvSpPr>
            <a:spLocks/>
          </p:cNvSpPr>
          <p:nvPr/>
        </p:nvSpPr>
        <p:spPr bwMode="auto">
          <a:xfrm>
            <a:off x="5670551" y="884768"/>
            <a:ext cx="110067" cy="55033"/>
          </a:xfrm>
          <a:custGeom>
            <a:avLst/>
            <a:gdLst>
              <a:gd name="T0" fmla="*/ 0 w 52"/>
              <a:gd name="T1" fmla="*/ 0 h 26"/>
              <a:gd name="T2" fmla="*/ 52 w 52"/>
              <a:gd name="T3" fmla="*/ 9 h 26"/>
              <a:gd name="T4" fmla="*/ 52 w 52"/>
              <a:gd name="T5" fmla="*/ 26 h 26"/>
              <a:gd name="T6" fmla="*/ 0 w 52"/>
              <a:gd name="T7" fmla="*/ 26 h 26"/>
              <a:gd name="T8" fmla="*/ 0 w 52"/>
              <a:gd name="T9" fmla="*/ 0 h 26"/>
            </a:gdLst>
            <a:ahLst/>
            <a:cxnLst>
              <a:cxn ang="0">
                <a:pos x="T0" y="T1"/>
              </a:cxn>
              <a:cxn ang="0">
                <a:pos x="T2" y="T3"/>
              </a:cxn>
              <a:cxn ang="0">
                <a:pos x="T4" y="T5"/>
              </a:cxn>
              <a:cxn ang="0">
                <a:pos x="T6" y="T7"/>
              </a:cxn>
              <a:cxn ang="0">
                <a:pos x="T8" y="T9"/>
              </a:cxn>
            </a:cxnLst>
            <a:rect l="0" t="0" r="r" b="b"/>
            <a:pathLst>
              <a:path w="52" h="26">
                <a:moveTo>
                  <a:pt x="0" y="0"/>
                </a:moveTo>
                <a:lnTo>
                  <a:pt x="52" y="9"/>
                </a:lnTo>
                <a:lnTo>
                  <a:pt x="52" y="26"/>
                </a:lnTo>
                <a:lnTo>
                  <a:pt x="0" y="26"/>
                </a:lnTo>
                <a:lnTo>
                  <a:pt x="0"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49" name="Freeform 169"/>
          <p:cNvSpPr>
            <a:spLocks/>
          </p:cNvSpPr>
          <p:nvPr/>
        </p:nvSpPr>
        <p:spPr bwMode="auto">
          <a:xfrm>
            <a:off x="5670551" y="1178984"/>
            <a:ext cx="152400" cy="74083"/>
          </a:xfrm>
          <a:custGeom>
            <a:avLst/>
            <a:gdLst>
              <a:gd name="T0" fmla="*/ 0 w 72"/>
              <a:gd name="T1" fmla="*/ 0 h 35"/>
              <a:gd name="T2" fmla="*/ 72 w 72"/>
              <a:gd name="T3" fmla="*/ 9 h 35"/>
              <a:gd name="T4" fmla="*/ 72 w 72"/>
              <a:gd name="T5" fmla="*/ 35 h 35"/>
              <a:gd name="T6" fmla="*/ 0 w 72"/>
              <a:gd name="T7" fmla="*/ 27 h 35"/>
              <a:gd name="T8" fmla="*/ 0 w 72"/>
              <a:gd name="T9" fmla="*/ 0 h 35"/>
            </a:gdLst>
            <a:ahLst/>
            <a:cxnLst>
              <a:cxn ang="0">
                <a:pos x="T0" y="T1"/>
              </a:cxn>
              <a:cxn ang="0">
                <a:pos x="T2" y="T3"/>
              </a:cxn>
              <a:cxn ang="0">
                <a:pos x="T4" y="T5"/>
              </a:cxn>
              <a:cxn ang="0">
                <a:pos x="T6" y="T7"/>
              </a:cxn>
              <a:cxn ang="0">
                <a:pos x="T8" y="T9"/>
              </a:cxn>
            </a:cxnLst>
            <a:rect l="0" t="0" r="r" b="b"/>
            <a:pathLst>
              <a:path w="72" h="35">
                <a:moveTo>
                  <a:pt x="0" y="0"/>
                </a:moveTo>
                <a:lnTo>
                  <a:pt x="72" y="9"/>
                </a:lnTo>
                <a:lnTo>
                  <a:pt x="72" y="35"/>
                </a:lnTo>
                <a:lnTo>
                  <a:pt x="0" y="27"/>
                </a:lnTo>
                <a:lnTo>
                  <a:pt x="0"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50" name="Freeform 170"/>
          <p:cNvSpPr>
            <a:spLocks/>
          </p:cNvSpPr>
          <p:nvPr/>
        </p:nvSpPr>
        <p:spPr bwMode="auto">
          <a:xfrm>
            <a:off x="5691718" y="1530352"/>
            <a:ext cx="196849" cy="55033"/>
          </a:xfrm>
          <a:custGeom>
            <a:avLst/>
            <a:gdLst>
              <a:gd name="T0" fmla="*/ 0 w 93"/>
              <a:gd name="T1" fmla="*/ 0 h 26"/>
              <a:gd name="T2" fmla="*/ 93 w 93"/>
              <a:gd name="T3" fmla="*/ 9 h 26"/>
              <a:gd name="T4" fmla="*/ 93 w 93"/>
              <a:gd name="T5" fmla="*/ 26 h 26"/>
              <a:gd name="T6" fmla="*/ 10 w 93"/>
              <a:gd name="T7" fmla="*/ 26 h 26"/>
              <a:gd name="T8" fmla="*/ 0 w 93"/>
              <a:gd name="T9" fmla="*/ 0 h 26"/>
            </a:gdLst>
            <a:ahLst/>
            <a:cxnLst>
              <a:cxn ang="0">
                <a:pos x="T0" y="T1"/>
              </a:cxn>
              <a:cxn ang="0">
                <a:pos x="T2" y="T3"/>
              </a:cxn>
              <a:cxn ang="0">
                <a:pos x="T4" y="T5"/>
              </a:cxn>
              <a:cxn ang="0">
                <a:pos x="T6" y="T7"/>
              </a:cxn>
              <a:cxn ang="0">
                <a:pos x="T8" y="T9"/>
              </a:cxn>
            </a:cxnLst>
            <a:rect l="0" t="0" r="r" b="b"/>
            <a:pathLst>
              <a:path w="93" h="26">
                <a:moveTo>
                  <a:pt x="0" y="0"/>
                </a:moveTo>
                <a:lnTo>
                  <a:pt x="93" y="9"/>
                </a:lnTo>
                <a:lnTo>
                  <a:pt x="93" y="26"/>
                </a:lnTo>
                <a:lnTo>
                  <a:pt x="10" y="26"/>
                </a:lnTo>
                <a:lnTo>
                  <a:pt x="0" y="0"/>
                </a:lnTo>
                <a:close/>
              </a:path>
            </a:pathLst>
          </a:custGeom>
          <a:solidFill>
            <a:srgbClr val="FFFC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57" name="Freeform 177"/>
          <p:cNvSpPr>
            <a:spLocks/>
          </p:cNvSpPr>
          <p:nvPr/>
        </p:nvSpPr>
        <p:spPr bwMode="auto">
          <a:xfrm>
            <a:off x="5664554" y="5244927"/>
            <a:ext cx="2224617" cy="931333"/>
          </a:xfrm>
          <a:custGeom>
            <a:avLst/>
            <a:gdLst>
              <a:gd name="T0" fmla="*/ 835 w 1051"/>
              <a:gd name="T1" fmla="*/ 196 h 440"/>
              <a:gd name="T2" fmla="*/ 827 w 1051"/>
              <a:gd name="T3" fmla="*/ 228 h 440"/>
              <a:gd name="T4" fmla="*/ 827 w 1051"/>
              <a:gd name="T5" fmla="*/ 228 h 440"/>
              <a:gd name="T6" fmla="*/ 765 w 1051"/>
              <a:gd name="T7" fmla="*/ 204 h 440"/>
              <a:gd name="T8" fmla="*/ 695 w 1051"/>
              <a:gd name="T9" fmla="*/ 188 h 440"/>
              <a:gd name="T10" fmla="*/ 641 w 1051"/>
              <a:gd name="T11" fmla="*/ 180 h 440"/>
              <a:gd name="T12" fmla="*/ 595 w 1051"/>
              <a:gd name="T13" fmla="*/ 173 h 440"/>
              <a:gd name="T14" fmla="*/ 603 w 1051"/>
              <a:gd name="T15" fmla="*/ 173 h 440"/>
              <a:gd name="T16" fmla="*/ 610 w 1051"/>
              <a:gd name="T17" fmla="*/ 133 h 440"/>
              <a:gd name="T18" fmla="*/ 695 w 1051"/>
              <a:gd name="T19" fmla="*/ 133 h 440"/>
              <a:gd name="T20" fmla="*/ 541 w 1051"/>
              <a:gd name="T21" fmla="*/ 0 h 440"/>
              <a:gd name="T22" fmla="*/ 378 w 1051"/>
              <a:gd name="T23" fmla="*/ 125 h 440"/>
              <a:gd name="T24" fmla="*/ 456 w 1051"/>
              <a:gd name="T25" fmla="*/ 125 h 440"/>
              <a:gd name="T26" fmla="*/ 456 w 1051"/>
              <a:gd name="T27" fmla="*/ 165 h 440"/>
              <a:gd name="T28" fmla="*/ 386 w 1051"/>
              <a:gd name="T29" fmla="*/ 173 h 440"/>
              <a:gd name="T30" fmla="*/ 317 w 1051"/>
              <a:gd name="T31" fmla="*/ 180 h 440"/>
              <a:gd name="T32" fmla="*/ 262 w 1051"/>
              <a:gd name="T33" fmla="*/ 196 h 440"/>
              <a:gd name="T34" fmla="*/ 216 w 1051"/>
              <a:gd name="T35" fmla="*/ 212 h 440"/>
              <a:gd name="T36" fmla="*/ 239 w 1051"/>
              <a:gd name="T37" fmla="*/ 196 h 440"/>
              <a:gd name="T38" fmla="*/ 231 w 1051"/>
              <a:gd name="T39" fmla="*/ 165 h 440"/>
              <a:gd name="T40" fmla="*/ 309 w 1051"/>
              <a:gd name="T41" fmla="*/ 125 h 440"/>
              <a:gd name="T42" fmla="*/ 116 w 1051"/>
              <a:gd name="T43" fmla="*/ 78 h 440"/>
              <a:gd name="T44" fmla="*/ 15 w 1051"/>
              <a:gd name="T45" fmla="*/ 259 h 440"/>
              <a:gd name="T46" fmla="*/ 92 w 1051"/>
              <a:gd name="T47" fmla="*/ 228 h 440"/>
              <a:gd name="T48" fmla="*/ 108 w 1051"/>
              <a:gd name="T49" fmla="*/ 259 h 440"/>
              <a:gd name="T50" fmla="*/ 54 w 1051"/>
              <a:gd name="T51" fmla="*/ 290 h 440"/>
              <a:gd name="T52" fmla="*/ 0 w 1051"/>
              <a:gd name="T53" fmla="*/ 330 h 440"/>
              <a:gd name="T54" fmla="*/ 54 w 1051"/>
              <a:gd name="T55" fmla="*/ 440 h 440"/>
              <a:gd name="T56" fmla="*/ 100 w 1051"/>
              <a:gd name="T57" fmla="*/ 393 h 440"/>
              <a:gd name="T58" fmla="*/ 146 w 1051"/>
              <a:gd name="T59" fmla="*/ 353 h 440"/>
              <a:gd name="T60" fmla="*/ 239 w 1051"/>
              <a:gd name="T61" fmla="*/ 314 h 440"/>
              <a:gd name="T62" fmla="*/ 332 w 1051"/>
              <a:gd name="T63" fmla="*/ 290 h 440"/>
              <a:gd name="T64" fmla="*/ 456 w 1051"/>
              <a:gd name="T65" fmla="*/ 275 h 440"/>
              <a:gd name="T66" fmla="*/ 564 w 1051"/>
              <a:gd name="T67" fmla="*/ 275 h 440"/>
              <a:gd name="T68" fmla="*/ 626 w 1051"/>
              <a:gd name="T69" fmla="*/ 283 h 440"/>
              <a:gd name="T70" fmla="*/ 680 w 1051"/>
              <a:gd name="T71" fmla="*/ 290 h 440"/>
              <a:gd name="T72" fmla="*/ 742 w 1051"/>
              <a:gd name="T73" fmla="*/ 306 h 440"/>
              <a:gd name="T74" fmla="*/ 804 w 1051"/>
              <a:gd name="T75" fmla="*/ 330 h 440"/>
              <a:gd name="T76" fmla="*/ 858 w 1051"/>
              <a:gd name="T77" fmla="*/ 345 h 440"/>
              <a:gd name="T78" fmla="*/ 912 w 1051"/>
              <a:gd name="T79" fmla="*/ 377 h 440"/>
              <a:gd name="T80" fmla="*/ 958 w 1051"/>
              <a:gd name="T81" fmla="*/ 400 h 440"/>
              <a:gd name="T82" fmla="*/ 1012 w 1051"/>
              <a:gd name="T83" fmla="*/ 440 h 440"/>
              <a:gd name="T84" fmla="*/ 1051 w 1051"/>
              <a:gd name="T85" fmla="*/ 353 h 440"/>
              <a:gd name="T86" fmla="*/ 1012 w 1051"/>
              <a:gd name="T87" fmla="*/ 322 h 440"/>
              <a:gd name="T88" fmla="*/ 958 w 1051"/>
              <a:gd name="T89" fmla="*/ 290 h 440"/>
              <a:gd name="T90" fmla="*/ 958 w 1051"/>
              <a:gd name="T91" fmla="*/ 290 h 440"/>
              <a:gd name="T92" fmla="*/ 974 w 1051"/>
              <a:gd name="T93" fmla="*/ 259 h 440"/>
              <a:gd name="T94" fmla="*/ 1051 w 1051"/>
              <a:gd name="T95" fmla="*/ 290 h 440"/>
              <a:gd name="T96" fmla="*/ 950 w 1051"/>
              <a:gd name="T97" fmla="*/ 110 h 440"/>
              <a:gd name="T98" fmla="*/ 757 w 1051"/>
              <a:gd name="T99" fmla="*/ 157 h 440"/>
              <a:gd name="T100" fmla="*/ 835 w 1051"/>
              <a:gd name="T101" fmla="*/ 196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51" h="440">
                <a:moveTo>
                  <a:pt x="835" y="196"/>
                </a:moveTo>
                <a:lnTo>
                  <a:pt x="827" y="228"/>
                </a:lnTo>
                <a:lnTo>
                  <a:pt x="827" y="228"/>
                </a:lnTo>
                <a:lnTo>
                  <a:pt x="765" y="204"/>
                </a:lnTo>
                <a:lnTo>
                  <a:pt x="695" y="188"/>
                </a:lnTo>
                <a:lnTo>
                  <a:pt x="641" y="180"/>
                </a:lnTo>
                <a:lnTo>
                  <a:pt x="595" y="173"/>
                </a:lnTo>
                <a:lnTo>
                  <a:pt x="603" y="173"/>
                </a:lnTo>
                <a:lnTo>
                  <a:pt x="610" y="133"/>
                </a:lnTo>
                <a:lnTo>
                  <a:pt x="695" y="133"/>
                </a:lnTo>
                <a:lnTo>
                  <a:pt x="541" y="0"/>
                </a:lnTo>
                <a:lnTo>
                  <a:pt x="378" y="125"/>
                </a:lnTo>
                <a:lnTo>
                  <a:pt x="456" y="125"/>
                </a:lnTo>
                <a:lnTo>
                  <a:pt x="456" y="165"/>
                </a:lnTo>
                <a:lnTo>
                  <a:pt x="386" y="173"/>
                </a:lnTo>
                <a:lnTo>
                  <a:pt x="317" y="180"/>
                </a:lnTo>
                <a:lnTo>
                  <a:pt x="262" y="196"/>
                </a:lnTo>
                <a:lnTo>
                  <a:pt x="216" y="212"/>
                </a:lnTo>
                <a:lnTo>
                  <a:pt x="239" y="196"/>
                </a:lnTo>
                <a:lnTo>
                  <a:pt x="231" y="165"/>
                </a:lnTo>
                <a:lnTo>
                  <a:pt x="309" y="125"/>
                </a:lnTo>
                <a:lnTo>
                  <a:pt x="116" y="78"/>
                </a:lnTo>
                <a:lnTo>
                  <a:pt x="15" y="259"/>
                </a:lnTo>
                <a:lnTo>
                  <a:pt x="92" y="228"/>
                </a:lnTo>
                <a:lnTo>
                  <a:pt x="108" y="259"/>
                </a:lnTo>
                <a:lnTo>
                  <a:pt x="54" y="290"/>
                </a:lnTo>
                <a:lnTo>
                  <a:pt x="0" y="330"/>
                </a:lnTo>
                <a:lnTo>
                  <a:pt x="54" y="440"/>
                </a:lnTo>
                <a:lnTo>
                  <a:pt x="100" y="393"/>
                </a:lnTo>
                <a:lnTo>
                  <a:pt x="146" y="353"/>
                </a:lnTo>
                <a:lnTo>
                  <a:pt x="239" y="314"/>
                </a:lnTo>
                <a:lnTo>
                  <a:pt x="332" y="290"/>
                </a:lnTo>
                <a:lnTo>
                  <a:pt x="456" y="275"/>
                </a:lnTo>
                <a:lnTo>
                  <a:pt x="564" y="275"/>
                </a:lnTo>
                <a:lnTo>
                  <a:pt x="626" y="283"/>
                </a:lnTo>
                <a:lnTo>
                  <a:pt x="680" y="290"/>
                </a:lnTo>
                <a:lnTo>
                  <a:pt x="742" y="306"/>
                </a:lnTo>
                <a:lnTo>
                  <a:pt x="804" y="330"/>
                </a:lnTo>
                <a:lnTo>
                  <a:pt x="858" y="345"/>
                </a:lnTo>
                <a:lnTo>
                  <a:pt x="912" y="377"/>
                </a:lnTo>
                <a:lnTo>
                  <a:pt x="958" y="400"/>
                </a:lnTo>
                <a:lnTo>
                  <a:pt x="1012" y="440"/>
                </a:lnTo>
                <a:lnTo>
                  <a:pt x="1051" y="353"/>
                </a:lnTo>
                <a:lnTo>
                  <a:pt x="1012" y="322"/>
                </a:lnTo>
                <a:lnTo>
                  <a:pt x="958" y="290"/>
                </a:lnTo>
                <a:lnTo>
                  <a:pt x="958" y="290"/>
                </a:lnTo>
                <a:lnTo>
                  <a:pt x="974" y="259"/>
                </a:lnTo>
                <a:lnTo>
                  <a:pt x="1051" y="290"/>
                </a:lnTo>
                <a:lnTo>
                  <a:pt x="950" y="110"/>
                </a:lnTo>
                <a:lnTo>
                  <a:pt x="757" y="157"/>
                </a:lnTo>
                <a:lnTo>
                  <a:pt x="835" y="196"/>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58" name="Freeform 178"/>
          <p:cNvSpPr>
            <a:spLocks/>
          </p:cNvSpPr>
          <p:nvPr/>
        </p:nvSpPr>
        <p:spPr bwMode="auto">
          <a:xfrm>
            <a:off x="11684001" y="5689600"/>
            <a:ext cx="1733551" cy="814917"/>
          </a:xfrm>
          <a:custGeom>
            <a:avLst/>
            <a:gdLst>
              <a:gd name="T0" fmla="*/ 649 w 819"/>
              <a:gd name="T1" fmla="*/ 173 h 385"/>
              <a:gd name="T2" fmla="*/ 642 w 819"/>
              <a:gd name="T3" fmla="*/ 204 h 385"/>
              <a:gd name="T4" fmla="*/ 642 w 819"/>
              <a:gd name="T5" fmla="*/ 204 h 385"/>
              <a:gd name="T6" fmla="*/ 595 w 819"/>
              <a:gd name="T7" fmla="*/ 180 h 385"/>
              <a:gd name="T8" fmla="*/ 541 w 819"/>
              <a:gd name="T9" fmla="*/ 165 h 385"/>
              <a:gd name="T10" fmla="*/ 502 w 819"/>
              <a:gd name="T11" fmla="*/ 157 h 385"/>
              <a:gd name="T12" fmla="*/ 456 w 819"/>
              <a:gd name="T13" fmla="*/ 149 h 385"/>
              <a:gd name="T14" fmla="*/ 471 w 819"/>
              <a:gd name="T15" fmla="*/ 157 h 385"/>
              <a:gd name="T16" fmla="*/ 471 w 819"/>
              <a:gd name="T17" fmla="*/ 118 h 385"/>
              <a:gd name="T18" fmla="*/ 541 w 819"/>
              <a:gd name="T19" fmla="*/ 125 h 385"/>
              <a:gd name="T20" fmla="*/ 417 w 819"/>
              <a:gd name="T21" fmla="*/ 0 h 385"/>
              <a:gd name="T22" fmla="*/ 294 w 819"/>
              <a:gd name="T23" fmla="*/ 110 h 385"/>
              <a:gd name="T24" fmla="*/ 355 w 819"/>
              <a:gd name="T25" fmla="*/ 118 h 385"/>
              <a:gd name="T26" fmla="*/ 355 w 819"/>
              <a:gd name="T27" fmla="*/ 149 h 385"/>
              <a:gd name="T28" fmla="*/ 301 w 819"/>
              <a:gd name="T29" fmla="*/ 157 h 385"/>
              <a:gd name="T30" fmla="*/ 247 w 819"/>
              <a:gd name="T31" fmla="*/ 165 h 385"/>
              <a:gd name="T32" fmla="*/ 209 w 819"/>
              <a:gd name="T33" fmla="*/ 173 h 385"/>
              <a:gd name="T34" fmla="*/ 162 w 819"/>
              <a:gd name="T35" fmla="*/ 180 h 385"/>
              <a:gd name="T36" fmla="*/ 185 w 819"/>
              <a:gd name="T37" fmla="*/ 173 h 385"/>
              <a:gd name="T38" fmla="*/ 178 w 819"/>
              <a:gd name="T39" fmla="*/ 141 h 385"/>
              <a:gd name="T40" fmla="*/ 240 w 819"/>
              <a:gd name="T41" fmla="*/ 118 h 385"/>
              <a:gd name="T42" fmla="*/ 85 w 819"/>
              <a:gd name="T43" fmla="*/ 70 h 385"/>
              <a:gd name="T44" fmla="*/ 8 w 819"/>
              <a:gd name="T45" fmla="*/ 228 h 385"/>
              <a:gd name="T46" fmla="*/ 69 w 819"/>
              <a:gd name="T47" fmla="*/ 196 h 385"/>
              <a:gd name="T48" fmla="*/ 85 w 819"/>
              <a:gd name="T49" fmla="*/ 228 h 385"/>
              <a:gd name="T50" fmla="*/ 39 w 819"/>
              <a:gd name="T51" fmla="*/ 251 h 385"/>
              <a:gd name="T52" fmla="*/ 0 w 819"/>
              <a:gd name="T53" fmla="*/ 290 h 385"/>
              <a:gd name="T54" fmla="*/ 39 w 819"/>
              <a:gd name="T55" fmla="*/ 385 h 385"/>
              <a:gd name="T56" fmla="*/ 77 w 819"/>
              <a:gd name="T57" fmla="*/ 338 h 385"/>
              <a:gd name="T58" fmla="*/ 116 w 819"/>
              <a:gd name="T59" fmla="*/ 306 h 385"/>
              <a:gd name="T60" fmla="*/ 185 w 819"/>
              <a:gd name="T61" fmla="*/ 275 h 385"/>
              <a:gd name="T62" fmla="*/ 263 w 819"/>
              <a:gd name="T63" fmla="*/ 251 h 385"/>
              <a:gd name="T64" fmla="*/ 355 w 819"/>
              <a:gd name="T65" fmla="*/ 243 h 385"/>
              <a:gd name="T66" fmla="*/ 441 w 819"/>
              <a:gd name="T67" fmla="*/ 243 h 385"/>
              <a:gd name="T68" fmla="*/ 533 w 819"/>
              <a:gd name="T69" fmla="*/ 259 h 385"/>
              <a:gd name="T70" fmla="*/ 626 w 819"/>
              <a:gd name="T71" fmla="*/ 283 h 385"/>
              <a:gd name="T72" fmla="*/ 711 w 819"/>
              <a:gd name="T73" fmla="*/ 322 h 385"/>
              <a:gd name="T74" fmla="*/ 788 w 819"/>
              <a:gd name="T75" fmla="*/ 377 h 385"/>
              <a:gd name="T76" fmla="*/ 819 w 819"/>
              <a:gd name="T77" fmla="*/ 306 h 385"/>
              <a:gd name="T78" fmla="*/ 788 w 819"/>
              <a:gd name="T79" fmla="*/ 275 h 385"/>
              <a:gd name="T80" fmla="*/ 742 w 819"/>
              <a:gd name="T81" fmla="*/ 251 h 385"/>
              <a:gd name="T82" fmla="*/ 750 w 819"/>
              <a:gd name="T83" fmla="*/ 251 h 385"/>
              <a:gd name="T84" fmla="*/ 757 w 819"/>
              <a:gd name="T85" fmla="*/ 220 h 385"/>
              <a:gd name="T86" fmla="*/ 819 w 819"/>
              <a:gd name="T87" fmla="*/ 251 h 385"/>
              <a:gd name="T88" fmla="*/ 742 w 819"/>
              <a:gd name="T89" fmla="*/ 102 h 385"/>
              <a:gd name="T90" fmla="*/ 587 w 819"/>
              <a:gd name="T91" fmla="*/ 141 h 385"/>
              <a:gd name="T92" fmla="*/ 649 w 819"/>
              <a:gd name="T93" fmla="*/ 17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19" h="385">
                <a:moveTo>
                  <a:pt x="649" y="173"/>
                </a:moveTo>
                <a:lnTo>
                  <a:pt x="642" y="204"/>
                </a:lnTo>
                <a:lnTo>
                  <a:pt x="642" y="204"/>
                </a:lnTo>
                <a:lnTo>
                  <a:pt x="595" y="180"/>
                </a:lnTo>
                <a:lnTo>
                  <a:pt x="541" y="165"/>
                </a:lnTo>
                <a:lnTo>
                  <a:pt x="502" y="157"/>
                </a:lnTo>
                <a:lnTo>
                  <a:pt x="456" y="149"/>
                </a:lnTo>
                <a:lnTo>
                  <a:pt x="471" y="157"/>
                </a:lnTo>
                <a:lnTo>
                  <a:pt x="471" y="118"/>
                </a:lnTo>
                <a:lnTo>
                  <a:pt x="541" y="125"/>
                </a:lnTo>
                <a:lnTo>
                  <a:pt x="417" y="0"/>
                </a:lnTo>
                <a:lnTo>
                  <a:pt x="294" y="110"/>
                </a:lnTo>
                <a:lnTo>
                  <a:pt x="355" y="118"/>
                </a:lnTo>
                <a:lnTo>
                  <a:pt x="355" y="149"/>
                </a:lnTo>
                <a:lnTo>
                  <a:pt x="301" y="157"/>
                </a:lnTo>
                <a:lnTo>
                  <a:pt x="247" y="165"/>
                </a:lnTo>
                <a:lnTo>
                  <a:pt x="209" y="173"/>
                </a:lnTo>
                <a:lnTo>
                  <a:pt x="162" y="180"/>
                </a:lnTo>
                <a:lnTo>
                  <a:pt x="185" y="173"/>
                </a:lnTo>
                <a:lnTo>
                  <a:pt x="178" y="141"/>
                </a:lnTo>
                <a:lnTo>
                  <a:pt x="240" y="118"/>
                </a:lnTo>
                <a:lnTo>
                  <a:pt x="85" y="70"/>
                </a:lnTo>
                <a:lnTo>
                  <a:pt x="8" y="228"/>
                </a:lnTo>
                <a:lnTo>
                  <a:pt x="69" y="196"/>
                </a:lnTo>
                <a:lnTo>
                  <a:pt x="85" y="228"/>
                </a:lnTo>
                <a:lnTo>
                  <a:pt x="39" y="251"/>
                </a:lnTo>
                <a:lnTo>
                  <a:pt x="0" y="290"/>
                </a:lnTo>
                <a:lnTo>
                  <a:pt x="39" y="385"/>
                </a:lnTo>
                <a:lnTo>
                  <a:pt x="77" y="338"/>
                </a:lnTo>
                <a:lnTo>
                  <a:pt x="116" y="306"/>
                </a:lnTo>
                <a:lnTo>
                  <a:pt x="185" y="275"/>
                </a:lnTo>
                <a:lnTo>
                  <a:pt x="263" y="251"/>
                </a:lnTo>
                <a:lnTo>
                  <a:pt x="355" y="243"/>
                </a:lnTo>
                <a:lnTo>
                  <a:pt x="441" y="243"/>
                </a:lnTo>
                <a:lnTo>
                  <a:pt x="533" y="259"/>
                </a:lnTo>
                <a:lnTo>
                  <a:pt x="626" y="283"/>
                </a:lnTo>
                <a:lnTo>
                  <a:pt x="711" y="322"/>
                </a:lnTo>
                <a:lnTo>
                  <a:pt x="788" y="377"/>
                </a:lnTo>
                <a:lnTo>
                  <a:pt x="819" y="306"/>
                </a:lnTo>
                <a:lnTo>
                  <a:pt x="788" y="275"/>
                </a:lnTo>
                <a:lnTo>
                  <a:pt x="742" y="251"/>
                </a:lnTo>
                <a:lnTo>
                  <a:pt x="750" y="251"/>
                </a:lnTo>
                <a:lnTo>
                  <a:pt x="757" y="220"/>
                </a:lnTo>
                <a:lnTo>
                  <a:pt x="819" y="251"/>
                </a:lnTo>
                <a:lnTo>
                  <a:pt x="742" y="102"/>
                </a:lnTo>
                <a:lnTo>
                  <a:pt x="587" y="141"/>
                </a:lnTo>
                <a:lnTo>
                  <a:pt x="649" y="173"/>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59" name="Freeform 179"/>
          <p:cNvSpPr>
            <a:spLocks/>
          </p:cNvSpPr>
          <p:nvPr/>
        </p:nvSpPr>
        <p:spPr bwMode="auto">
          <a:xfrm rot="2079377">
            <a:off x="7620001" y="3556001"/>
            <a:ext cx="833967" cy="1181100"/>
          </a:xfrm>
          <a:custGeom>
            <a:avLst/>
            <a:gdLst>
              <a:gd name="T0" fmla="*/ 394 w 394"/>
              <a:gd name="T1" fmla="*/ 440 h 558"/>
              <a:gd name="T2" fmla="*/ 340 w 394"/>
              <a:gd name="T3" fmla="*/ 353 h 558"/>
              <a:gd name="T4" fmla="*/ 262 w 394"/>
              <a:gd name="T5" fmla="*/ 259 h 558"/>
              <a:gd name="T6" fmla="*/ 185 w 394"/>
              <a:gd name="T7" fmla="*/ 165 h 558"/>
              <a:gd name="T8" fmla="*/ 100 w 394"/>
              <a:gd name="T9" fmla="*/ 94 h 558"/>
              <a:gd name="T10" fmla="*/ 146 w 394"/>
              <a:gd name="T11" fmla="*/ 78 h 558"/>
              <a:gd name="T12" fmla="*/ 0 w 394"/>
              <a:gd name="T13" fmla="*/ 0 h 558"/>
              <a:gd name="T14" fmla="*/ 38 w 394"/>
              <a:gd name="T15" fmla="*/ 141 h 558"/>
              <a:gd name="T16" fmla="*/ 77 w 394"/>
              <a:gd name="T17" fmla="*/ 133 h 558"/>
              <a:gd name="T18" fmla="*/ 123 w 394"/>
              <a:gd name="T19" fmla="*/ 236 h 558"/>
              <a:gd name="T20" fmla="*/ 154 w 394"/>
              <a:gd name="T21" fmla="*/ 346 h 558"/>
              <a:gd name="T22" fmla="*/ 185 w 394"/>
              <a:gd name="T23" fmla="*/ 448 h 558"/>
              <a:gd name="T24" fmla="*/ 201 w 394"/>
              <a:gd name="T25" fmla="*/ 558 h 558"/>
              <a:gd name="T26" fmla="*/ 270 w 394"/>
              <a:gd name="T27" fmla="*/ 401 h 558"/>
              <a:gd name="T28" fmla="*/ 394 w 394"/>
              <a:gd name="T29" fmla="*/ 44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4" h="558">
                <a:moveTo>
                  <a:pt x="394" y="440"/>
                </a:moveTo>
                <a:lnTo>
                  <a:pt x="340" y="353"/>
                </a:lnTo>
                <a:lnTo>
                  <a:pt x="262" y="259"/>
                </a:lnTo>
                <a:lnTo>
                  <a:pt x="185" y="165"/>
                </a:lnTo>
                <a:lnTo>
                  <a:pt x="100" y="94"/>
                </a:lnTo>
                <a:lnTo>
                  <a:pt x="146" y="78"/>
                </a:lnTo>
                <a:lnTo>
                  <a:pt x="0" y="0"/>
                </a:lnTo>
                <a:lnTo>
                  <a:pt x="38" y="141"/>
                </a:lnTo>
                <a:lnTo>
                  <a:pt x="77" y="133"/>
                </a:lnTo>
                <a:lnTo>
                  <a:pt x="123" y="236"/>
                </a:lnTo>
                <a:lnTo>
                  <a:pt x="154" y="346"/>
                </a:lnTo>
                <a:lnTo>
                  <a:pt x="185" y="448"/>
                </a:lnTo>
                <a:lnTo>
                  <a:pt x="201" y="558"/>
                </a:lnTo>
                <a:lnTo>
                  <a:pt x="270" y="401"/>
                </a:lnTo>
                <a:lnTo>
                  <a:pt x="394" y="440"/>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60" name="Freeform 180"/>
          <p:cNvSpPr>
            <a:spLocks/>
          </p:cNvSpPr>
          <p:nvPr/>
        </p:nvSpPr>
        <p:spPr bwMode="auto">
          <a:xfrm rot="1502547">
            <a:off x="5283200" y="3251201"/>
            <a:ext cx="687917" cy="1147233"/>
          </a:xfrm>
          <a:custGeom>
            <a:avLst/>
            <a:gdLst>
              <a:gd name="T0" fmla="*/ 325 w 325"/>
              <a:gd name="T1" fmla="*/ 526 h 542"/>
              <a:gd name="T2" fmla="*/ 294 w 325"/>
              <a:gd name="T3" fmla="*/ 432 h 542"/>
              <a:gd name="T4" fmla="*/ 256 w 325"/>
              <a:gd name="T5" fmla="*/ 338 h 542"/>
              <a:gd name="T6" fmla="*/ 217 w 325"/>
              <a:gd name="T7" fmla="*/ 259 h 542"/>
              <a:gd name="T8" fmla="*/ 170 w 325"/>
              <a:gd name="T9" fmla="*/ 181 h 542"/>
              <a:gd name="T10" fmla="*/ 124 w 325"/>
              <a:gd name="T11" fmla="*/ 118 h 542"/>
              <a:gd name="T12" fmla="*/ 70 w 325"/>
              <a:gd name="T13" fmla="*/ 71 h 542"/>
              <a:gd name="T14" fmla="*/ 93 w 325"/>
              <a:gd name="T15" fmla="*/ 55 h 542"/>
              <a:gd name="T16" fmla="*/ 0 w 325"/>
              <a:gd name="T17" fmla="*/ 0 h 542"/>
              <a:gd name="T18" fmla="*/ 24 w 325"/>
              <a:gd name="T19" fmla="*/ 110 h 542"/>
              <a:gd name="T20" fmla="*/ 55 w 325"/>
              <a:gd name="T21" fmla="*/ 94 h 542"/>
              <a:gd name="T22" fmla="*/ 85 w 325"/>
              <a:gd name="T23" fmla="*/ 141 h 542"/>
              <a:gd name="T24" fmla="*/ 109 w 325"/>
              <a:gd name="T25" fmla="*/ 188 h 542"/>
              <a:gd name="T26" fmla="*/ 132 w 325"/>
              <a:gd name="T27" fmla="*/ 243 h 542"/>
              <a:gd name="T28" fmla="*/ 147 w 325"/>
              <a:gd name="T29" fmla="*/ 298 h 542"/>
              <a:gd name="T30" fmla="*/ 163 w 325"/>
              <a:gd name="T31" fmla="*/ 353 h 542"/>
              <a:gd name="T32" fmla="*/ 163 w 325"/>
              <a:gd name="T33" fmla="*/ 408 h 542"/>
              <a:gd name="T34" fmla="*/ 163 w 325"/>
              <a:gd name="T35" fmla="*/ 471 h 542"/>
              <a:gd name="T36" fmla="*/ 155 w 325"/>
              <a:gd name="T37" fmla="*/ 542 h 542"/>
              <a:gd name="T38" fmla="*/ 217 w 325"/>
              <a:gd name="T39" fmla="*/ 455 h 542"/>
              <a:gd name="T40" fmla="*/ 325 w 325"/>
              <a:gd name="T41" fmla="*/ 526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5" h="542">
                <a:moveTo>
                  <a:pt x="325" y="526"/>
                </a:moveTo>
                <a:lnTo>
                  <a:pt x="294" y="432"/>
                </a:lnTo>
                <a:lnTo>
                  <a:pt x="256" y="338"/>
                </a:lnTo>
                <a:lnTo>
                  <a:pt x="217" y="259"/>
                </a:lnTo>
                <a:lnTo>
                  <a:pt x="170" y="181"/>
                </a:lnTo>
                <a:lnTo>
                  <a:pt x="124" y="118"/>
                </a:lnTo>
                <a:lnTo>
                  <a:pt x="70" y="71"/>
                </a:lnTo>
                <a:lnTo>
                  <a:pt x="93" y="55"/>
                </a:lnTo>
                <a:lnTo>
                  <a:pt x="0" y="0"/>
                </a:lnTo>
                <a:lnTo>
                  <a:pt x="24" y="110"/>
                </a:lnTo>
                <a:lnTo>
                  <a:pt x="55" y="94"/>
                </a:lnTo>
                <a:lnTo>
                  <a:pt x="85" y="141"/>
                </a:lnTo>
                <a:lnTo>
                  <a:pt x="109" y="188"/>
                </a:lnTo>
                <a:lnTo>
                  <a:pt x="132" y="243"/>
                </a:lnTo>
                <a:lnTo>
                  <a:pt x="147" y="298"/>
                </a:lnTo>
                <a:lnTo>
                  <a:pt x="163" y="353"/>
                </a:lnTo>
                <a:lnTo>
                  <a:pt x="163" y="408"/>
                </a:lnTo>
                <a:lnTo>
                  <a:pt x="163" y="471"/>
                </a:lnTo>
                <a:lnTo>
                  <a:pt x="155" y="542"/>
                </a:lnTo>
                <a:lnTo>
                  <a:pt x="217" y="455"/>
                </a:lnTo>
                <a:lnTo>
                  <a:pt x="325" y="526"/>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62" name="Freeform 182"/>
          <p:cNvSpPr>
            <a:spLocks/>
          </p:cNvSpPr>
          <p:nvPr/>
        </p:nvSpPr>
        <p:spPr bwMode="auto">
          <a:xfrm rot="814197">
            <a:off x="9241367" y="3759200"/>
            <a:ext cx="1670051" cy="2379133"/>
          </a:xfrm>
          <a:custGeom>
            <a:avLst/>
            <a:gdLst>
              <a:gd name="T0" fmla="*/ 503 w 789"/>
              <a:gd name="T1" fmla="*/ 1124 h 1124"/>
              <a:gd name="T2" fmla="*/ 480 w 789"/>
              <a:gd name="T3" fmla="*/ 1108 h 1124"/>
              <a:gd name="T4" fmla="*/ 441 w 789"/>
              <a:gd name="T5" fmla="*/ 1069 h 1124"/>
              <a:gd name="T6" fmla="*/ 371 w 789"/>
              <a:gd name="T7" fmla="*/ 990 h 1124"/>
              <a:gd name="T8" fmla="*/ 309 w 789"/>
              <a:gd name="T9" fmla="*/ 911 h 1124"/>
              <a:gd name="T10" fmla="*/ 255 w 789"/>
              <a:gd name="T11" fmla="*/ 833 h 1124"/>
              <a:gd name="T12" fmla="*/ 209 w 789"/>
              <a:gd name="T13" fmla="*/ 746 h 1124"/>
              <a:gd name="T14" fmla="*/ 178 w 789"/>
              <a:gd name="T15" fmla="*/ 660 h 1124"/>
              <a:gd name="T16" fmla="*/ 139 w 789"/>
              <a:gd name="T17" fmla="*/ 566 h 1124"/>
              <a:gd name="T18" fmla="*/ 116 w 789"/>
              <a:gd name="T19" fmla="*/ 471 h 1124"/>
              <a:gd name="T20" fmla="*/ 85 w 789"/>
              <a:gd name="T21" fmla="*/ 369 h 1124"/>
              <a:gd name="T22" fmla="*/ 70 w 789"/>
              <a:gd name="T23" fmla="*/ 307 h 1124"/>
              <a:gd name="T24" fmla="*/ 62 w 789"/>
              <a:gd name="T25" fmla="*/ 244 h 1124"/>
              <a:gd name="T26" fmla="*/ 47 w 789"/>
              <a:gd name="T27" fmla="*/ 181 h 1124"/>
              <a:gd name="T28" fmla="*/ 47 w 789"/>
              <a:gd name="T29" fmla="*/ 126 h 1124"/>
              <a:gd name="T30" fmla="*/ 0 w 789"/>
              <a:gd name="T31" fmla="*/ 142 h 1124"/>
              <a:gd name="T32" fmla="*/ 39 w 789"/>
              <a:gd name="T33" fmla="*/ 0 h 1124"/>
              <a:gd name="T34" fmla="*/ 124 w 789"/>
              <a:gd name="T35" fmla="*/ 118 h 1124"/>
              <a:gd name="T36" fmla="*/ 78 w 789"/>
              <a:gd name="T37" fmla="*/ 118 h 1124"/>
              <a:gd name="T38" fmla="*/ 93 w 789"/>
              <a:gd name="T39" fmla="*/ 236 h 1124"/>
              <a:gd name="T40" fmla="*/ 124 w 789"/>
              <a:gd name="T41" fmla="*/ 330 h 1124"/>
              <a:gd name="T42" fmla="*/ 155 w 789"/>
              <a:gd name="T43" fmla="*/ 417 h 1124"/>
              <a:gd name="T44" fmla="*/ 193 w 789"/>
              <a:gd name="T45" fmla="*/ 487 h 1124"/>
              <a:gd name="T46" fmla="*/ 232 w 789"/>
              <a:gd name="T47" fmla="*/ 550 h 1124"/>
              <a:gd name="T48" fmla="*/ 271 w 789"/>
              <a:gd name="T49" fmla="*/ 605 h 1124"/>
              <a:gd name="T50" fmla="*/ 309 w 789"/>
              <a:gd name="T51" fmla="*/ 652 h 1124"/>
              <a:gd name="T52" fmla="*/ 348 w 789"/>
              <a:gd name="T53" fmla="*/ 691 h 1124"/>
              <a:gd name="T54" fmla="*/ 449 w 789"/>
              <a:gd name="T55" fmla="*/ 778 h 1124"/>
              <a:gd name="T56" fmla="*/ 603 w 789"/>
              <a:gd name="T57" fmla="*/ 880 h 1124"/>
              <a:gd name="T58" fmla="*/ 688 w 789"/>
              <a:gd name="T59" fmla="*/ 919 h 1124"/>
              <a:gd name="T60" fmla="*/ 789 w 789"/>
              <a:gd name="T61" fmla="*/ 951 h 1124"/>
              <a:gd name="T62" fmla="*/ 433 w 789"/>
              <a:gd name="T63" fmla="*/ 911 h 1124"/>
              <a:gd name="T64" fmla="*/ 503 w 789"/>
              <a:gd name="T65"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9" h="1124">
                <a:moveTo>
                  <a:pt x="503" y="1124"/>
                </a:moveTo>
                <a:lnTo>
                  <a:pt x="480" y="1108"/>
                </a:lnTo>
                <a:lnTo>
                  <a:pt x="441" y="1069"/>
                </a:lnTo>
                <a:lnTo>
                  <a:pt x="371" y="990"/>
                </a:lnTo>
                <a:lnTo>
                  <a:pt x="309" y="911"/>
                </a:lnTo>
                <a:lnTo>
                  <a:pt x="255" y="833"/>
                </a:lnTo>
                <a:lnTo>
                  <a:pt x="209" y="746"/>
                </a:lnTo>
                <a:lnTo>
                  <a:pt x="178" y="660"/>
                </a:lnTo>
                <a:lnTo>
                  <a:pt x="139" y="566"/>
                </a:lnTo>
                <a:lnTo>
                  <a:pt x="116" y="471"/>
                </a:lnTo>
                <a:lnTo>
                  <a:pt x="85" y="369"/>
                </a:lnTo>
                <a:lnTo>
                  <a:pt x="70" y="307"/>
                </a:lnTo>
                <a:lnTo>
                  <a:pt x="62" y="244"/>
                </a:lnTo>
                <a:lnTo>
                  <a:pt x="47" y="181"/>
                </a:lnTo>
                <a:lnTo>
                  <a:pt x="47" y="126"/>
                </a:lnTo>
                <a:lnTo>
                  <a:pt x="0" y="142"/>
                </a:lnTo>
                <a:lnTo>
                  <a:pt x="39" y="0"/>
                </a:lnTo>
                <a:lnTo>
                  <a:pt x="124" y="118"/>
                </a:lnTo>
                <a:lnTo>
                  <a:pt x="78" y="118"/>
                </a:lnTo>
                <a:lnTo>
                  <a:pt x="93" y="236"/>
                </a:lnTo>
                <a:lnTo>
                  <a:pt x="124" y="330"/>
                </a:lnTo>
                <a:lnTo>
                  <a:pt x="155" y="417"/>
                </a:lnTo>
                <a:lnTo>
                  <a:pt x="193" y="487"/>
                </a:lnTo>
                <a:lnTo>
                  <a:pt x="232" y="550"/>
                </a:lnTo>
                <a:lnTo>
                  <a:pt x="271" y="605"/>
                </a:lnTo>
                <a:lnTo>
                  <a:pt x="309" y="652"/>
                </a:lnTo>
                <a:lnTo>
                  <a:pt x="348" y="691"/>
                </a:lnTo>
                <a:lnTo>
                  <a:pt x="449" y="778"/>
                </a:lnTo>
                <a:lnTo>
                  <a:pt x="603" y="880"/>
                </a:lnTo>
                <a:lnTo>
                  <a:pt x="688" y="919"/>
                </a:lnTo>
                <a:lnTo>
                  <a:pt x="789" y="951"/>
                </a:lnTo>
                <a:lnTo>
                  <a:pt x="433" y="911"/>
                </a:lnTo>
                <a:lnTo>
                  <a:pt x="503" y="1124"/>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63" name="Freeform 183"/>
          <p:cNvSpPr>
            <a:spLocks/>
          </p:cNvSpPr>
          <p:nvPr/>
        </p:nvSpPr>
        <p:spPr bwMode="auto">
          <a:xfrm rot="5465003" flipH="1">
            <a:off x="7368118" y="1974852"/>
            <a:ext cx="503767" cy="1020233"/>
          </a:xfrm>
          <a:custGeom>
            <a:avLst/>
            <a:gdLst>
              <a:gd name="T0" fmla="*/ 201 w 201"/>
              <a:gd name="T1" fmla="*/ 236 h 283"/>
              <a:gd name="T2" fmla="*/ 101 w 201"/>
              <a:gd name="T3" fmla="*/ 71 h 283"/>
              <a:gd name="T4" fmla="*/ 139 w 201"/>
              <a:gd name="T5" fmla="*/ 63 h 283"/>
              <a:gd name="T6" fmla="*/ 39 w 201"/>
              <a:gd name="T7" fmla="*/ 0 h 283"/>
              <a:gd name="T8" fmla="*/ 0 w 201"/>
              <a:gd name="T9" fmla="*/ 102 h 283"/>
              <a:gd name="T10" fmla="*/ 39 w 201"/>
              <a:gd name="T11" fmla="*/ 94 h 283"/>
              <a:gd name="T12" fmla="*/ 70 w 201"/>
              <a:gd name="T13" fmla="*/ 283 h 283"/>
              <a:gd name="T14" fmla="*/ 201 w 201"/>
              <a:gd name="T15" fmla="*/ 236 h 2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1" h="283">
                <a:moveTo>
                  <a:pt x="201" y="236"/>
                </a:moveTo>
                <a:lnTo>
                  <a:pt x="101" y="71"/>
                </a:lnTo>
                <a:lnTo>
                  <a:pt x="139" y="63"/>
                </a:lnTo>
                <a:lnTo>
                  <a:pt x="39" y="0"/>
                </a:lnTo>
                <a:lnTo>
                  <a:pt x="0" y="102"/>
                </a:lnTo>
                <a:lnTo>
                  <a:pt x="39" y="94"/>
                </a:lnTo>
                <a:lnTo>
                  <a:pt x="70" y="283"/>
                </a:lnTo>
                <a:lnTo>
                  <a:pt x="201" y="236"/>
                </a:lnTo>
                <a:close/>
              </a:path>
            </a:pathLst>
          </a:custGeom>
          <a:solidFill>
            <a:srgbClr val="FF3300"/>
          </a:solidFill>
          <a:ln w="12700">
            <a:solidFill>
              <a:srgbClr val="1F1A17"/>
            </a:solidFill>
            <a:prstDash val="solid"/>
            <a:round/>
            <a:headEnd/>
            <a:tailEnd/>
          </a:ln>
        </p:spPr>
        <p:txBody>
          <a:bodyPr/>
          <a:lstStyle/>
          <a:p>
            <a:endParaRPr lang="en-US" sz="2400"/>
          </a:p>
        </p:txBody>
      </p:sp>
      <p:sp>
        <p:nvSpPr>
          <p:cNvPr id="148664" name="Freeform 184"/>
          <p:cNvSpPr>
            <a:spLocks/>
          </p:cNvSpPr>
          <p:nvPr/>
        </p:nvSpPr>
        <p:spPr bwMode="auto">
          <a:xfrm>
            <a:off x="8839200" y="3759201"/>
            <a:ext cx="406400" cy="1104900"/>
          </a:xfrm>
          <a:custGeom>
            <a:avLst/>
            <a:gdLst>
              <a:gd name="T0" fmla="*/ 170 w 170"/>
              <a:gd name="T1" fmla="*/ 267 h 282"/>
              <a:gd name="T2" fmla="*/ 101 w 170"/>
              <a:gd name="T3" fmla="*/ 86 h 282"/>
              <a:gd name="T4" fmla="*/ 140 w 170"/>
              <a:gd name="T5" fmla="*/ 78 h 282"/>
              <a:gd name="T6" fmla="*/ 62 w 170"/>
              <a:gd name="T7" fmla="*/ 0 h 282"/>
              <a:gd name="T8" fmla="*/ 0 w 170"/>
              <a:gd name="T9" fmla="*/ 94 h 282"/>
              <a:gd name="T10" fmla="*/ 39 w 170"/>
              <a:gd name="T11" fmla="*/ 94 h 282"/>
              <a:gd name="T12" fmla="*/ 24 w 170"/>
              <a:gd name="T13" fmla="*/ 282 h 282"/>
              <a:gd name="T14" fmla="*/ 170 w 170"/>
              <a:gd name="T15" fmla="*/ 267 h 2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282">
                <a:moveTo>
                  <a:pt x="170" y="267"/>
                </a:moveTo>
                <a:lnTo>
                  <a:pt x="101" y="86"/>
                </a:lnTo>
                <a:lnTo>
                  <a:pt x="140" y="78"/>
                </a:lnTo>
                <a:lnTo>
                  <a:pt x="62" y="0"/>
                </a:lnTo>
                <a:lnTo>
                  <a:pt x="0" y="94"/>
                </a:lnTo>
                <a:lnTo>
                  <a:pt x="39" y="94"/>
                </a:lnTo>
                <a:lnTo>
                  <a:pt x="24" y="282"/>
                </a:lnTo>
                <a:lnTo>
                  <a:pt x="170" y="267"/>
                </a:lnTo>
                <a:close/>
              </a:path>
            </a:pathLst>
          </a:custGeom>
          <a:solidFill>
            <a:srgbClr val="FF33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65" name="Freeform 185"/>
          <p:cNvSpPr>
            <a:spLocks/>
          </p:cNvSpPr>
          <p:nvPr/>
        </p:nvSpPr>
        <p:spPr bwMode="auto">
          <a:xfrm>
            <a:off x="4212168" y="2946400"/>
            <a:ext cx="6659033" cy="2660651"/>
          </a:xfrm>
          <a:custGeom>
            <a:avLst/>
            <a:gdLst>
              <a:gd name="T0" fmla="*/ 2249 w 3146"/>
              <a:gd name="T1" fmla="*/ 872 h 1163"/>
              <a:gd name="T2" fmla="*/ 1708 w 3146"/>
              <a:gd name="T3" fmla="*/ 731 h 1163"/>
              <a:gd name="T4" fmla="*/ 1376 w 3146"/>
              <a:gd name="T5" fmla="*/ 739 h 1163"/>
              <a:gd name="T6" fmla="*/ 1144 w 3146"/>
              <a:gd name="T7" fmla="*/ 495 h 1163"/>
              <a:gd name="T8" fmla="*/ 835 w 3146"/>
              <a:gd name="T9" fmla="*/ 739 h 1163"/>
              <a:gd name="T10" fmla="*/ 69 w 3146"/>
              <a:gd name="T11" fmla="*/ 212 h 1163"/>
              <a:gd name="T12" fmla="*/ 38 w 3146"/>
              <a:gd name="T13" fmla="*/ 63 h 1163"/>
              <a:gd name="T14" fmla="*/ 85 w 3146"/>
              <a:gd name="T15" fmla="*/ 142 h 1163"/>
              <a:gd name="T16" fmla="*/ 123 w 3146"/>
              <a:gd name="T17" fmla="*/ 205 h 1163"/>
              <a:gd name="T18" fmla="*/ 170 w 3146"/>
              <a:gd name="T19" fmla="*/ 260 h 1163"/>
              <a:gd name="T20" fmla="*/ 170 w 3146"/>
              <a:gd name="T21" fmla="*/ 330 h 1163"/>
              <a:gd name="T22" fmla="*/ 247 w 3146"/>
              <a:gd name="T23" fmla="*/ 377 h 1163"/>
              <a:gd name="T24" fmla="*/ 324 w 3146"/>
              <a:gd name="T25" fmla="*/ 464 h 1163"/>
              <a:gd name="T26" fmla="*/ 386 w 3146"/>
              <a:gd name="T27" fmla="*/ 519 h 1163"/>
              <a:gd name="T28" fmla="*/ 409 w 3146"/>
              <a:gd name="T29" fmla="*/ 558 h 1163"/>
              <a:gd name="T30" fmla="*/ 487 w 3146"/>
              <a:gd name="T31" fmla="*/ 605 h 1163"/>
              <a:gd name="T32" fmla="*/ 572 w 3146"/>
              <a:gd name="T33" fmla="*/ 660 h 1163"/>
              <a:gd name="T34" fmla="*/ 688 w 3146"/>
              <a:gd name="T35" fmla="*/ 692 h 1163"/>
              <a:gd name="T36" fmla="*/ 765 w 3146"/>
              <a:gd name="T37" fmla="*/ 715 h 1163"/>
              <a:gd name="T38" fmla="*/ 866 w 3146"/>
              <a:gd name="T39" fmla="*/ 700 h 1163"/>
              <a:gd name="T40" fmla="*/ 920 w 3146"/>
              <a:gd name="T41" fmla="*/ 700 h 1163"/>
              <a:gd name="T42" fmla="*/ 935 w 3146"/>
              <a:gd name="T43" fmla="*/ 700 h 1163"/>
              <a:gd name="T44" fmla="*/ 951 w 3146"/>
              <a:gd name="T45" fmla="*/ 715 h 1163"/>
              <a:gd name="T46" fmla="*/ 1020 w 3146"/>
              <a:gd name="T47" fmla="*/ 684 h 1163"/>
              <a:gd name="T48" fmla="*/ 1074 w 3146"/>
              <a:gd name="T49" fmla="*/ 621 h 1163"/>
              <a:gd name="T50" fmla="*/ 1082 w 3146"/>
              <a:gd name="T51" fmla="*/ 574 h 1163"/>
              <a:gd name="T52" fmla="*/ 1113 w 3146"/>
              <a:gd name="T53" fmla="*/ 503 h 1163"/>
              <a:gd name="T54" fmla="*/ 1175 w 3146"/>
              <a:gd name="T55" fmla="*/ 464 h 1163"/>
              <a:gd name="T56" fmla="*/ 1237 w 3146"/>
              <a:gd name="T57" fmla="*/ 456 h 1163"/>
              <a:gd name="T58" fmla="*/ 1275 w 3146"/>
              <a:gd name="T59" fmla="*/ 503 h 1163"/>
              <a:gd name="T60" fmla="*/ 1337 w 3146"/>
              <a:gd name="T61" fmla="*/ 574 h 1163"/>
              <a:gd name="T62" fmla="*/ 1368 w 3146"/>
              <a:gd name="T63" fmla="*/ 660 h 1163"/>
              <a:gd name="T64" fmla="*/ 1422 w 3146"/>
              <a:gd name="T65" fmla="*/ 755 h 1163"/>
              <a:gd name="T66" fmla="*/ 1523 w 3146"/>
              <a:gd name="T67" fmla="*/ 794 h 1163"/>
              <a:gd name="T68" fmla="*/ 1600 w 3146"/>
              <a:gd name="T69" fmla="*/ 778 h 1163"/>
              <a:gd name="T70" fmla="*/ 1654 w 3146"/>
              <a:gd name="T71" fmla="*/ 723 h 1163"/>
              <a:gd name="T72" fmla="*/ 1708 w 3146"/>
              <a:gd name="T73" fmla="*/ 668 h 1163"/>
              <a:gd name="T74" fmla="*/ 1793 w 3146"/>
              <a:gd name="T75" fmla="*/ 684 h 1163"/>
              <a:gd name="T76" fmla="*/ 1863 w 3146"/>
              <a:gd name="T77" fmla="*/ 739 h 1163"/>
              <a:gd name="T78" fmla="*/ 1940 w 3146"/>
              <a:gd name="T79" fmla="*/ 778 h 1163"/>
              <a:gd name="T80" fmla="*/ 2002 w 3146"/>
              <a:gd name="T81" fmla="*/ 802 h 1163"/>
              <a:gd name="T82" fmla="*/ 2033 w 3146"/>
              <a:gd name="T83" fmla="*/ 841 h 1163"/>
              <a:gd name="T84" fmla="*/ 2033 w 3146"/>
              <a:gd name="T85" fmla="*/ 849 h 1163"/>
              <a:gd name="T86" fmla="*/ 2126 w 3146"/>
              <a:gd name="T87" fmla="*/ 849 h 1163"/>
              <a:gd name="T88" fmla="*/ 2180 w 3146"/>
              <a:gd name="T89" fmla="*/ 833 h 1163"/>
              <a:gd name="T90" fmla="*/ 2249 w 3146"/>
              <a:gd name="T91" fmla="*/ 849 h 1163"/>
              <a:gd name="T92" fmla="*/ 2311 w 3146"/>
              <a:gd name="T93" fmla="*/ 833 h 1163"/>
              <a:gd name="T94" fmla="*/ 2396 w 3146"/>
              <a:gd name="T95" fmla="*/ 849 h 1163"/>
              <a:gd name="T96" fmla="*/ 2466 w 3146"/>
              <a:gd name="T97" fmla="*/ 857 h 1163"/>
              <a:gd name="T98" fmla="*/ 2528 w 3146"/>
              <a:gd name="T99" fmla="*/ 912 h 1163"/>
              <a:gd name="T100" fmla="*/ 2559 w 3146"/>
              <a:gd name="T101" fmla="*/ 943 h 1163"/>
              <a:gd name="T102" fmla="*/ 2613 w 3146"/>
              <a:gd name="T103" fmla="*/ 998 h 1163"/>
              <a:gd name="T104" fmla="*/ 2667 w 3146"/>
              <a:gd name="T105" fmla="*/ 1022 h 1163"/>
              <a:gd name="T106" fmla="*/ 2744 w 3146"/>
              <a:gd name="T107" fmla="*/ 1061 h 1163"/>
              <a:gd name="T108" fmla="*/ 2752 w 3146"/>
              <a:gd name="T109" fmla="*/ 1132 h 1163"/>
              <a:gd name="T110" fmla="*/ 2806 w 3146"/>
              <a:gd name="T111" fmla="*/ 1116 h 1163"/>
              <a:gd name="T112" fmla="*/ 2868 w 3146"/>
              <a:gd name="T113" fmla="*/ 1139 h 1163"/>
              <a:gd name="T114" fmla="*/ 2976 w 3146"/>
              <a:gd name="T115" fmla="*/ 1139 h 1163"/>
              <a:gd name="T116" fmla="*/ 3061 w 3146"/>
              <a:gd name="T117" fmla="*/ 1139 h 1163"/>
              <a:gd name="T118" fmla="*/ 3108 w 3146"/>
              <a:gd name="T119" fmla="*/ 1124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46" h="1163">
                <a:moveTo>
                  <a:pt x="3146" y="1155"/>
                </a:moveTo>
                <a:lnTo>
                  <a:pt x="2937" y="1163"/>
                </a:lnTo>
                <a:lnTo>
                  <a:pt x="2821" y="1163"/>
                </a:lnTo>
                <a:lnTo>
                  <a:pt x="2783" y="1155"/>
                </a:lnTo>
                <a:lnTo>
                  <a:pt x="2736" y="1132"/>
                </a:lnTo>
                <a:lnTo>
                  <a:pt x="2682" y="1092"/>
                </a:lnTo>
                <a:lnTo>
                  <a:pt x="2620" y="1029"/>
                </a:lnTo>
                <a:lnTo>
                  <a:pt x="2551" y="959"/>
                </a:lnTo>
                <a:lnTo>
                  <a:pt x="2489" y="919"/>
                </a:lnTo>
                <a:lnTo>
                  <a:pt x="2435" y="888"/>
                </a:lnTo>
                <a:lnTo>
                  <a:pt x="2381" y="872"/>
                </a:lnTo>
                <a:lnTo>
                  <a:pt x="2249" y="872"/>
                </a:lnTo>
                <a:lnTo>
                  <a:pt x="2064" y="880"/>
                </a:lnTo>
                <a:lnTo>
                  <a:pt x="2033" y="864"/>
                </a:lnTo>
                <a:lnTo>
                  <a:pt x="1979" y="841"/>
                </a:lnTo>
                <a:lnTo>
                  <a:pt x="1925" y="802"/>
                </a:lnTo>
                <a:lnTo>
                  <a:pt x="1863" y="762"/>
                </a:lnTo>
                <a:lnTo>
                  <a:pt x="1809" y="723"/>
                </a:lnTo>
                <a:lnTo>
                  <a:pt x="1762" y="700"/>
                </a:lnTo>
                <a:lnTo>
                  <a:pt x="1739" y="692"/>
                </a:lnTo>
                <a:lnTo>
                  <a:pt x="1724" y="692"/>
                </a:lnTo>
                <a:lnTo>
                  <a:pt x="1716" y="692"/>
                </a:lnTo>
                <a:lnTo>
                  <a:pt x="1716" y="707"/>
                </a:lnTo>
                <a:lnTo>
                  <a:pt x="1708" y="731"/>
                </a:lnTo>
                <a:lnTo>
                  <a:pt x="1700" y="755"/>
                </a:lnTo>
                <a:lnTo>
                  <a:pt x="1677" y="778"/>
                </a:lnTo>
                <a:lnTo>
                  <a:pt x="1654" y="794"/>
                </a:lnTo>
                <a:lnTo>
                  <a:pt x="1623" y="802"/>
                </a:lnTo>
                <a:lnTo>
                  <a:pt x="1592" y="810"/>
                </a:lnTo>
                <a:lnTo>
                  <a:pt x="1561" y="810"/>
                </a:lnTo>
                <a:lnTo>
                  <a:pt x="1523" y="810"/>
                </a:lnTo>
                <a:lnTo>
                  <a:pt x="1492" y="802"/>
                </a:lnTo>
                <a:lnTo>
                  <a:pt x="1461" y="794"/>
                </a:lnTo>
                <a:lnTo>
                  <a:pt x="1422" y="778"/>
                </a:lnTo>
                <a:lnTo>
                  <a:pt x="1399" y="762"/>
                </a:lnTo>
                <a:lnTo>
                  <a:pt x="1376" y="739"/>
                </a:lnTo>
                <a:lnTo>
                  <a:pt x="1353" y="715"/>
                </a:lnTo>
                <a:lnTo>
                  <a:pt x="1345" y="684"/>
                </a:lnTo>
                <a:lnTo>
                  <a:pt x="1337" y="645"/>
                </a:lnTo>
                <a:lnTo>
                  <a:pt x="1329" y="597"/>
                </a:lnTo>
                <a:lnTo>
                  <a:pt x="1306" y="558"/>
                </a:lnTo>
                <a:lnTo>
                  <a:pt x="1268" y="519"/>
                </a:lnTo>
                <a:lnTo>
                  <a:pt x="1229" y="495"/>
                </a:lnTo>
                <a:lnTo>
                  <a:pt x="1213" y="487"/>
                </a:lnTo>
                <a:lnTo>
                  <a:pt x="1190" y="480"/>
                </a:lnTo>
                <a:lnTo>
                  <a:pt x="1175" y="480"/>
                </a:lnTo>
                <a:lnTo>
                  <a:pt x="1159" y="480"/>
                </a:lnTo>
                <a:lnTo>
                  <a:pt x="1144" y="495"/>
                </a:lnTo>
                <a:lnTo>
                  <a:pt x="1136" y="503"/>
                </a:lnTo>
                <a:lnTo>
                  <a:pt x="1128" y="527"/>
                </a:lnTo>
                <a:lnTo>
                  <a:pt x="1121" y="550"/>
                </a:lnTo>
                <a:lnTo>
                  <a:pt x="1121" y="597"/>
                </a:lnTo>
                <a:lnTo>
                  <a:pt x="1113" y="629"/>
                </a:lnTo>
                <a:lnTo>
                  <a:pt x="1097" y="660"/>
                </a:lnTo>
                <a:lnTo>
                  <a:pt x="1082" y="684"/>
                </a:lnTo>
                <a:lnTo>
                  <a:pt x="1059" y="700"/>
                </a:lnTo>
                <a:lnTo>
                  <a:pt x="1036" y="715"/>
                </a:lnTo>
                <a:lnTo>
                  <a:pt x="1005" y="723"/>
                </a:lnTo>
                <a:lnTo>
                  <a:pt x="974" y="731"/>
                </a:lnTo>
                <a:lnTo>
                  <a:pt x="835" y="739"/>
                </a:lnTo>
                <a:lnTo>
                  <a:pt x="695" y="739"/>
                </a:lnTo>
                <a:lnTo>
                  <a:pt x="657" y="731"/>
                </a:lnTo>
                <a:lnTo>
                  <a:pt x="618" y="723"/>
                </a:lnTo>
                <a:lnTo>
                  <a:pt x="579" y="700"/>
                </a:lnTo>
                <a:lnTo>
                  <a:pt x="525" y="676"/>
                </a:lnTo>
                <a:lnTo>
                  <a:pt x="417" y="605"/>
                </a:lnTo>
                <a:lnTo>
                  <a:pt x="309" y="511"/>
                </a:lnTo>
                <a:lnTo>
                  <a:pt x="255" y="456"/>
                </a:lnTo>
                <a:lnTo>
                  <a:pt x="201" y="401"/>
                </a:lnTo>
                <a:lnTo>
                  <a:pt x="154" y="338"/>
                </a:lnTo>
                <a:lnTo>
                  <a:pt x="108" y="275"/>
                </a:lnTo>
                <a:lnTo>
                  <a:pt x="69" y="212"/>
                </a:lnTo>
                <a:lnTo>
                  <a:pt x="38" y="150"/>
                </a:lnTo>
                <a:lnTo>
                  <a:pt x="15" y="79"/>
                </a:lnTo>
                <a:lnTo>
                  <a:pt x="0" y="8"/>
                </a:lnTo>
                <a:lnTo>
                  <a:pt x="31" y="0"/>
                </a:lnTo>
                <a:lnTo>
                  <a:pt x="31" y="16"/>
                </a:lnTo>
                <a:lnTo>
                  <a:pt x="31" y="32"/>
                </a:lnTo>
                <a:lnTo>
                  <a:pt x="31" y="40"/>
                </a:lnTo>
                <a:lnTo>
                  <a:pt x="31" y="47"/>
                </a:lnTo>
                <a:lnTo>
                  <a:pt x="38" y="55"/>
                </a:lnTo>
                <a:lnTo>
                  <a:pt x="38" y="55"/>
                </a:lnTo>
                <a:lnTo>
                  <a:pt x="38" y="63"/>
                </a:lnTo>
                <a:lnTo>
                  <a:pt x="38" y="63"/>
                </a:lnTo>
                <a:lnTo>
                  <a:pt x="46" y="63"/>
                </a:lnTo>
                <a:lnTo>
                  <a:pt x="46" y="71"/>
                </a:lnTo>
                <a:lnTo>
                  <a:pt x="54" y="71"/>
                </a:lnTo>
                <a:lnTo>
                  <a:pt x="69" y="71"/>
                </a:lnTo>
                <a:lnTo>
                  <a:pt x="69" y="87"/>
                </a:lnTo>
                <a:lnTo>
                  <a:pt x="69" y="110"/>
                </a:lnTo>
                <a:lnTo>
                  <a:pt x="69" y="118"/>
                </a:lnTo>
                <a:lnTo>
                  <a:pt x="69" y="126"/>
                </a:lnTo>
                <a:lnTo>
                  <a:pt x="69" y="134"/>
                </a:lnTo>
                <a:lnTo>
                  <a:pt x="77" y="134"/>
                </a:lnTo>
                <a:lnTo>
                  <a:pt x="77" y="134"/>
                </a:lnTo>
                <a:lnTo>
                  <a:pt x="85" y="142"/>
                </a:lnTo>
                <a:lnTo>
                  <a:pt x="85" y="150"/>
                </a:lnTo>
                <a:lnTo>
                  <a:pt x="85" y="150"/>
                </a:lnTo>
                <a:lnTo>
                  <a:pt x="85" y="150"/>
                </a:lnTo>
                <a:lnTo>
                  <a:pt x="92" y="150"/>
                </a:lnTo>
                <a:lnTo>
                  <a:pt x="116" y="157"/>
                </a:lnTo>
                <a:lnTo>
                  <a:pt x="123" y="157"/>
                </a:lnTo>
                <a:lnTo>
                  <a:pt x="123" y="181"/>
                </a:lnTo>
                <a:lnTo>
                  <a:pt x="123" y="181"/>
                </a:lnTo>
                <a:lnTo>
                  <a:pt x="123" y="189"/>
                </a:lnTo>
                <a:lnTo>
                  <a:pt x="123" y="197"/>
                </a:lnTo>
                <a:lnTo>
                  <a:pt x="123" y="205"/>
                </a:lnTo>
                <a:lnTo>
                  <a:pt x="123" y="205"/>
                </a:lnTo>
                <a:lnTo>
                  <a:pt x="123" y="220"/>
                </a:lnTo>
                <a:lnTo>
                  <a:pt x="131" y="220"/>
                </a:lnTo>
                <a:lnTo>
                  <a:pt x="131" y="228"/>
                </a:lnTo>
                <a:lnTo>
                  <a:pt x="139" y="236"/>
                </a:lnTo>
                <a:lnTo>
                  <a:pt x="147" y="244"/>
                </a:lnTo>
                <a:lnTo>
                  <a:pt x="147" y="244"/>
                </a:lnTo>
                <a:lnTo>
                  <a:pt x="147" y="252"/>
                </a:lnTo>
                <a:lnTo>
                  <a:pt x="154" y="252"/>
                </a:lnTo>
                <a:lnTo>
                  <a:pt x="154" y="252"/>
                </a:lnTo>
                <a:lnTo>
                  <a:pt x="162" y="252"/>
                </a:lnTo>
                <a:lnTo>
                  <a:pt x="162" y="252"/>
                </a:lnTo>
                <a:lnTo>
                  <a:pt x="170" y="260"/>
                </a:lnTo>
                <a:lnTo>
                  <a:pt x="185" y="260"/>
                </a:lnTo>
                <a:lnTo>
                  <a:pt x="170" y="291"/>
                </a:lnTo>
                <a:lnTo>
                  <a:pt x="170" y="291"/>
                </a:lnTo>
                <a:lnTo>
                  <a:pt x="170" y="299"/>
                </a:lnTo>
                <a:lnTo>
                  <a:pt x="170" y="299"/>
                </a:lnTo>
                <a:lnTo>
                  <a:pt x="170" y="307"/>
                </a:lnTo>
                <a:lnTo>
                  <a:pt x="170" y="307"/>
                </a:lnTo>
                <a:lnTo>
                  <a:pt x="162" y="307"/>
                </a:lnTo>
                <a:lnTo>
                  <a:pt x="162" y="315"/>
                </a:lnTo>
                <a:lnTo>
                  <a:pt x="162" y="315"/>
                </a:lnTo>
                <a:lnTo>
                  <a:pt x="162" y="322"/>
                </a:lnTo>
                <a:lnTo>
                  <a:pt x="170" y="330"/>
                </a:lnTo>
                <a:lnTo>
                  <a:pt x="177" y="338"/>
                </a:lnTo>
                <a:lnTo>
                  <a:pt x="185" y="346"/>
                </a:lnTo>
                <a:lnTo>
                  <a:pt x="185" y="354"/>
                </a:lnTo>
                <a:lnTo>
                  <a:pt x="201" y="362"/>
                </a:lnTo>
                <a:lnTo>
                  <a:pt x="216" y="370"/>
                </a:lnTo>
                <a:lnTo>
                  <a:pt x="216" y="370"/>
                </a:lnTo>
                <a:lnTo>
                  <a:pt x="224" y="377"/>
                </a:lnTo>
                <a:lnTo>
                  <a:pt x="232" y="377"/>
                </a:lnTo>
                <a:lnTo>
                  <a:pt x="232" y="377"/>
                </a:lnTo>
                <a:lnTo>
                  <a:pt x="239" y="377"/>
                </a:lnTo>
                <a:lnTo>
                  <a:pt x="239" y="377"/>
                </a:lnTo>
                <a:lnTo>
                  <a:pt x="247" y="377"/>
                </a:lnTo>
                <a:lnTo>
                  <a:pt x="255" y="385"/>
                </a:lnTo>
                <a:lnTo>
                  <a:pt x="270" y="393"/>
                </a:lnTo>
                <a:lnTo>
                  <a:pt x="270" y="409"/>
                </a:lnTo>
                <a:lnTo>
                  <a:pt x="270" y="417"/>
                </a:lnTo>
                <a:lnTo>
                  <a:pt x="270" y="417"/>
                </a:lnTo>
                <a:lnTo>
                  <a:pt x="270" y="432"/>
                </a:lnTo>
                <a:lnTo>
                  <a:pt x="278" y="440"/>
                </a:lnTo>
                <a:lnTo>
                  <a:pt x="286" y="440"/>
                </a:lnTo>
                <a:lnTo>
                  <a:pt x="286" y="448"/>
                </a:lnTo>
                <a:lnTo>
                  <a:pt x="301" y="456"/>
                </a:lnTo>
                <a:lnTo>
                  <a:pt x="317" y="456"/>
                </a:lnTo>
                <a:lnTo>
                  <a:pt x="324" y="464"/>
                </a:lnTo>
                <a:lnTo>
                  <a:pt x="324" y="472"/>
                </a:lnTo>
                <a:lnTo>
                  <a:pt x="332" y="472"/>
                </a:lnTo>
                <a:lnTo>
                  <a:pt x="332" y="472"/>
                </a:lnTo>
                <a:lnTo>
                  <a:pt x="332" y="472"/>
                </a:lnTo>
                <a:lnTo>
                  <a:pt x="348" y="480"/>
                </a:lnTo>
                <a:lnTo>
                  <a:pt x="363" y="480"/>
                </a:lnTo>
                <a:lnTo>
                  <a:pt x="378" y="480"/>
                </a:lnTo>
                <a:lnTo>
                  <a:pt x="386" y="511"/>
                </a:lnTo>
                <a:lnTo>
                  <a:pt x="386" y="511"/>
                </a:lnTo>
                <a:lnTo>
                  <a:pt x="386" y="511"/>
                </a:lnTo>
                <a:lnTo>
                  <a:pt x="386" y="511"/>
                </a:lnTo>
                <a:lnTo>
                  <a:pt x="386" y="519"/>
                </a:lnTo>
                <a:lnTo>
                  <a:pt x="386" y="519"/>
                </a:lnTo>
                <a:lnTo>
                  <a:pt x="386" y="527"/>
                </a:lnTo>
                <a:lnTo>
                  <a:pt x="394" y="527"/>
                </a:lnTo>
                <a:lnTo>
                  <a:pt x="394" y="527"/>
                </a:lnTo>
                <a:lnTo>
                  <a:pt x="394" y="527"/>
                </a:lnTo>
                <a:lnTo>
                  <a:pt x="394" y="535"/>
                </a:lnTo>
                <a:lnTo>
                  <a:pt x="394" y="535"/>
                </a:lnTo>
                <a:lnTo>
                  <a:pt x="402" y="535"/>
                </a:lnTo>
                <a:lnTo>
                  <a:pt x="402" y="535"/>
                </a:lnTo>
                <a:lnTo>
                  <a:pt x="402" y="542"/>
                </a:lnTo>
                <a:lnTo>
                  <a:pt x="409" y="550"/>
                </a:lnTo>
                <a:lnTo>
                  <a:pt x="409" y="558"/>
                </a:lnTo>
                <a:lnTo>
                  <a:pt x="417" y="566"/>
                </a:lnTo>
                <a:lnTo>
                  <a:pt x="425" y="566"/>
                </a:lnTo>
                <a:lnTo>
                  <a:pt x="440" y="582"/>
                </a:lnTo>
                <a:lnTo>
                  <a:pt x="448" y="582"/>
                </a:lnTo>
                <a:lnTo>
                  <a:pt x="464" y="582"/>
                </a:lnTo>
                <a:lnTo>
                  <a:pt x="464" y="582"/>
                </a:lnTo>
                <a:lnTo>
                  <a:pt x="464" y="590"/>
                </a:lnTo>
                <a:lnTo>
                  <a:pt x="471" y="590"/>
                </a:lnTo>
                <a:lnTo>
                  <a:pt x="471" y="590"/>
                </a:lnTo>
                <a:lnTo>
                  <a:pt x="471" y="597"/>
                </a:lnTo>
                <a:lnTo>
                  <a:pt x="479" y="597"/>
                </a:lnTo>
                <a:lnTo>
                  <a:pt x="487" y="605"/>
                </a:lnTo>
                <a:lnTo>
                  <a:pt x="502" y="621"/>
                </a:lnTo>
                <a:lnTo>
                  <a:pt x="510" y="621"/>
                </a:lnTo>
                <a:lnTo>
                  <a:pt x="518" y="621"/>
                </a:lnTo>
                <a:lnTo>
                  <a:pt x="518" y="629"/>
                </a:lnTo>
                <a:lnTo>
                  <a:pt x="525" y="629"/>
                </a:lnTo>
                <a:lnTo>
                  <a:pt x="525" y="629"/>
                </a:lnTo>
                <a:lnTo>
                  <a:pt x="525" y="637"/>
                </a:lnTo>
                <a:lnTo>
                  <a:pt x="533" y="645"/>
                </a:lnTo>
                <a:lnTo>
                  <a:pt x="549" y="645"/>
                </a:lnTo>
                <a:lnTo>
                  <a:pt x="556" y="652"/>
                </a:lnTo>
                <a:lnTo>
                  <a:pt x="572" y="660"/>
                </a:lnTo>
                <a:lnTo>
                  <a:pt x="572" y="660"/>
                </a:lnTo>
                <a:lnTo>
                  <a:pt x="587" y="668"/>
                </a:lnTo>
                <a:lnTo>
                  <a:pt x="595" y="668"/>
                </a:lnTo>
                <a:lnTo>
                  <a:pt x="610" y="668"/>
                </a:lnTo>
                <a:lnTo>
                  <a:pt x="610" y="676"/>
                </a:lnTo>
                <a:lnTo>
                  <a:pt x="618" y="676"/>
                </a:lnTo>
                <a:lnTo>
                  <a:pt x="626" y="676"/>
                </a:lnTo>
                <a:lnTo>
                  <a:pt x="634" y="676"/>
                </a:lnTo>
                <a:lnTo>
                  <a:pt x="649" y="676"/>
                </a:lnTo>
                <a:lnTo>
                  <a:pt x="665" y="676"/>
                </a:lnTo>
                <a:lnTo>
                  <a:pt x="688" y="684"/>
                </a:lnTo>
                <a:lnTo>
                  <a:pt x="688" y="692"/>
                </a:lnTo>
                <a:lnTo>
                  <a:pt x="688" y="692"/>
                </a:lnTo>
                <a:lnTo>
                  <a:pt x="688" y="692"/>
                </a:lnTo>
                <a:lnTo>
                  <a:pt x="695" y="692"/>
                </a:lnTo>
                <a:lnTo>
                  <a:pt x="695" y="692"/>
                </a:lnTo>
                <a:lnTo>
                  <a:pt x="695" y="700"/>
                </a:lnTo>
                <a:lnTo>
                  <a:pt x="695" y="700"/>
                </a:lnTo>
                <a:lnTo>
                  <a:pt x="703" y="700"/>
                </a:lnTo>
                <a:lnTo>
                  <a:pt x="711" y="700"/>
                </a:lnTo>
                <a:lnTo>
                  <a:pt x="719" y="707"/>
                </a:lnTo>
                <a:lnTo>
                  <a:pt x="726" y="700"/>
                </a:lnTo>
                <a:lnTo>
                  <a:pt x="742" y="707"/>
                </a:lnTo>
                <a:lnTo>
                  <a:pt x="750" y="715"/>
                </a:lnTo>
                <a:lnTo>
                  <a:pt x="765" y="715"/>
                </a:lnTo>
                <a:lnTo>
                  <a:pt x="773" y="715"/>
                </a:lnTo>
                <a:lnTo>
                  <a:pt x="780" y="715"/>
                </a:lnTo>
                <a:lnTo>
                  <a:pt x="788" y="715"/>
                </a:lnTo>
                <a:lnTo>
                  <a:pt x="796" y="707"/>
                </a:lnTo>
                <a:lnTo>
                  <a:pt x="804" y="707"/>
                </a:lnTo>
                <a:lnTo>
                  <a:pt x="804" y="707"/>
                </a:lnTo>
                <a:lnTo>
                  <a:pt x="811" y="707"/>
                </a:lnTo>
                <a:lnTo>
                  <a:pt x="819" y="707"/>
                </a:lnTo>
                <a:lnTo>
                  <a:pt x="819" y="707"/>
                </a:lnTo>
                <a:lnTo>
                  <a:pt x="835" y="707"/>
                </a:lnTo>
                <a:lnTo>
                  <a:pt x="842" y="700"/>
                </a:lnTo>
                <a:lnTo>
                  <a:pt x="866" y="700"/>
                </a:lnTo>
                <a:lnTo>
                  <a:pt x="866" y="700"/>
                </a:lnTo>
                <a:lnTo>
                  <a:pt x="873" y="700"/>
                </a:lnTo>
                <a:lnTo>
                  <a:pt x="873" y="707"/>
                </a:lnTo>
                <a:lnTo>
                  <a:pt x="881" y="707"/>
                </a:lnTo>
                <a:lnTo>
                  <a:pt x="889" y="707"/>
                </a:lnTo>
                <a:lnTo>
                  <a:pt x="896" y="715"/>
                </a:lnTo>
                <a:lnTo>
                  <a:pt x="912" y="715"/>
                </a:lnTo>
                <a:lnTo>
                  <a:pt x="912" y="707"/>
                </a:lnTo>
                <a:lnTo>
                  <a:pt x="920" y="707"/>
                </a:lnTo>
                <a:lnTo>
                  <a:pt x="920" y="707"/>
                </a:lnTo>
                <a:lnTo>
                  <a:pt x="912" y="700"/>
                </a:lnTo>
                <a:lnTo>
                  <a:pt x="920" y="700"/>
                </a:lnTo>
                <a:lnTo>
                  <a:pt x="920" y="700"/>
                </a:lnTo>
                <a:lnTo>
                  <a:pt x="920" y="692"/>
                </a:lnTo>
                <a:lnTo>
                  <a:pt x="920" y="692"/>
                </a:lnTo>
                <a:lnTo>
                  <a:pt x="912" y="692"/>
                </a:lnTo>
                <a:lnTo>
                  <a:pt x="912" y="684"/>
                </a:lnTo>
                <a:lnTo>
                  <a:pt x="912" y="676"/>
                </a:lnTo>
                <a:lnTo>
                  <a:pt x="920" y="676"/>
                </a:lnTo>
                <a:lnTo>
                  <a:pt x="920" y="668"/>
                </a:lnTo>
                <a:lnTo>
                  <a:pt x="935" y="692"/>
                </a:lnTo>
                <a:lnTo>
                  <a:pt x="935" y="692"/>
                </a:lnTo>
                <a:lnTo>
                  <a:pt x="935" y="692"/>
                </a:lnTo>
                <a:lnTo>
                  <a:pt x="935" y="700"/>
                </a:lnTo>
                <a:lnTo>
                  <a:pt x="935" y="700"/>
                </a:lnTo>
                <a:lnTo>
                  <a:pt x="935" y="700"/>
                </a:lnTo>
                <a:lnTo>
                  <a:pt x="935" y="707"/>
                </a:lnTo>
                <a:lnTo>
                  <a:pt x="935" y="707"/>
                </a:lnTo>
                <a:lnTo>
                  <a:pt x="935" y="715"/>
                </a:lnTo>
                <a:lnTo>
                  <a:pt x="935" y="715"/>
                </a:lnTo>
                <a:lnTo>
                  <a:pt x="935" y="715"/>
                </a:lnTo>
                <a:lnTo>
                  <a:pt x="935" y="715"/>
                </a:lnTo>
                <a:lnTo>
                  <a:pt x="935" y="715"/>
                </a:lnTo>
                <a:lnTo>
                  <a:pt x="943" y="715"/>
                </a:lnTo>
                <a:lnTo>
                  <a:pt x="951" y="715"/>
                </a:lnTo>
                <a:lnTo>
                  <a:pt x="951" y="715"/>
                </a:lnTo>
                <a:lnTo>
                  <a:pt x="958" y="715"/>
                </a:lnTo>
                <a:lnTo>
                  <a:pt x="966" y="715"/>
                </a:lnTo>
                <a:lnTo>
                  <a:pt x="981" y="715"/>
                </a:lnTo>
                <a:lnTo>
                  <a:pt x="989" y="715"/>
                </a:lnTo>
                <a:lnTo>
                  <a:pt x="1005" y="715"/>
                </a:lnTo>
                <a:lnTo>
                  <a:pt x="1005" y="707"/>
                </a:lnTo>
                <a:lnTo>
                  <a:pt x="1005" y="700"/>
                </a:lnTo>
                <a:lnTo>
                  <a:pt x="1005" y="700"/>
                </a:lnTo>
                <a:lnTo>
                  <a:pt x="1005" y="700"/>
                </a:lnTo>
                <a:lnTo>
                  <a:pt x="1020" y="692"/>
                </a:lnTo>
                <a:lnTo>
                  <a:pt x="1020" y="692"/>
                </a:lnTo>
                <a:lnTo>
                  <a:pt x="1020" y="684"/>
                </a:lnTo>
                <a:lnTo>
                  <a:pt x="1020" y="676"/>
                </a:lnTo>
                <a:lnTo>
                  <a:pt x="1020" y="668"/>
                </a:lnTo>
                <a:lnTo>
                  <a:pt x="1020" y="652"/>
                </a:lnTo>
                <a:lnTo>
                  <a:pt x="1043" y="652"/>
                </a:lnTo>
                <a:lnTo>
                  <a:pt x="1043" y="652"/>
                </a:lnTo>
                <a:lnTo>
                  <a:pt x="1043" y="652"/>
                </a:lnTo>
                <a:lnTo>
                  <a:pt x="1051" y="652"/>
                </a:lnTo>
                <a:lnTo>
                  <a:pt x="1059" y="652"/>
                </a:lnTo>
                <a:lnTo>
                  <a:pt x="1059" y="645"/>
                </a:lnTo>
                <a:lnTo>
                  <a:pt x="1067" y="637"/>
                </a:lnTo>
                <a:lnTo>
                  <a:pt x="1074" y="629"/>
                </a:lnTo>
                <a:lnTo>
                  <a:pt x="1074" y="621"/>
                </a:lnTo>
                <a:lnTo>
                  <a:pt x="1074" y="621"/>
                </a:lnTo>
                <a:lnTo>
                  <a:pt x="1074" y="613"/>
                </a:lnTo>
                <a:lnTo>
                  <a:pt x="1074" y="605"/>
                </a:lnTo>
                <a:lnTo>
                  <a:pt x="1074" y="605"/>
                </a:lnTo>
                <a:lnTo>
                  <a:pt x="1067" y="605"/>
                </a:lnTo>
                <a:lnTo>
                  <a:pt x="1067" y="597"/>
                </a:lnTo>
                <a:lnTo>
                  <a:pt x="1067" y="590"/>
                </a:lnTo>
                <a:lnTo>
                  <a:pt x="1067" y="582"/>
                </a:lnTo>
                <a:lnTo>
                  <a:pt x="1067" y="582"/>
                </a:lnTo>
                <a:lnTo>
                  <a:pt x="1067" y="574"/>
                </a:lnTo>
                <a:lnTo>
                  <a:pt x="1059" y="574"/>
                </a:lnTo>
                <a:lnTo>
                  <a:pt x="1082" y="574"/>
                </a:lnTo>
                <a:lnTo>
                  <a:pt x="1082" y="574"/>
                </a:lnTo>
                <a:lnTo>
                  <a:pt x="1082" y="566"/>
                </a:lnTo>
                <a:lnTo>
                  <a:pt x="1090" y="566"/>
                </a:lnTo>
                <a:lnTo>
                  <a:pt x="1105" y="558"/>
                </a:lnTo>
                <a:lnTo>
                  <a:pt x="1105" y="550"/>
                </a:lnTo>
                <a:lnTo>
                  <a:pt x="1113" y="542"/>
                </a:lnTo>
                <a:lnTo>
                  <a:pt x="1113" y="535"/>
                </a:lnTo>
                <a:lnTo>
                  <a:pt x="1113" y="527"/>
                </a:lnTo>
                <a:lnTo>
                  <a:pt x="1113" y="519"/>
                </a:lnTo>
                <a:lnTo>
                  <a:pt x="1113" y="511"/>
                </a:lnTo>
                <a:lnTo>
                  <a:pt x="1113" y="511"/>
                </a:lnTo>
                <a:lnTo>
                  <a:pt x="1113" y="503"/>
                </a:lnTo>
                <a:lnTo>
                  <a:pt x="1113" y="503"/>
                </a:lnTo>
                <a:lnTo>
                  <a:pt x="1113" y="495"/>
                </a:lnTo>
                <a:lnTo>
                  <a:pt x="1105" y="487"/>
                </a:lnTo>
                <a:lnTo>
                  <a:pt x="1097" y="472"/>
                </a:lnTo>
                <a:lnTo>
                  <a:pt x="1113" y="472"/>
                </a:lnTo>
                <a:lnTo>
                  <a:pt x="1136" y="472"/>
                </a:lnTo>
                <a:lnTo>
                  <a:pt x="1144" y="472"/>
                </a:lnTo>
                <a:lnTo>
                  <a:pt x="1152" y="472"/>
                </a:lnTo>
                <a:lnTo>
                  <a:pt x="1159" y="472"/>
                </a:lnTo>
                <a:lnTo>
                  <a:pt x="1167" y="472"/>
                </a:lnTo>
                <a:lnTo>
                  <a:pt x="1167" y="472"/>
                </a:lnTo>
                <a:lnTo>
                  <a:pt x="1175" y="464"/>
                </a:lnTo>
                <a:lnTo>
                  <a:pt x="1175" y="448"/>
                </a:lnTo>
                <a:lnTo>
                  <a:pt x="1182" y="448"/>
                </a:lnTo>
                <a:lnTo>
                  <a:pt x="1182" y="448"/>
                </a:lnTo>
                <a:lnTo>
                  <a:pt x="1190" y="440"/>
                </a:lnTo>
                <a:lnTo>
                  <a:pt x="1198" y="425"/>
                </a:lnTo>
                <a:lnTo>
                  <a:pt x="1213" y="448"/>
                </a:lnTo>
                <a:lnTo>
                  <a:pt x="1221" y="448"/>
                </a:lnTo>
                <a:lnTo>
                  <a:pt x="1221" y="448"/>
                </a:lnTo>
                <a:lnTo>
                  <a:pt x="1221" y="448"/>
                </a:lnTo>
                <a:lnTo>
                  <a:pt x="1221" y="448"/>
                </a:lnTo>
                <a:lnTo>
                  <a:pt x="1229" y="448"/>
                </a:lnTo>
                <a:lnTo>
                  <a:pt x="1237" y="456"/>
                </a:lnTo>
                <a:lnTo>
                  <a:pt x="1237" y="472"/>
                </a:lnTo>
                <a:lnTo>
                  <a:pt x="1237" y="480"/>
                </a:lnTo>
                <a:lnTo>
                  <a:pt x="1237" y="487"/>
                </a:lnTo>
                <a:lnTo>
                  <a:pt x="1244" y="487"/>
                </a:lnTo>
                <a:lnTo>
                  <a:pt x="1252" y="495"/>
                </a:lnTo>
                <a:lnTo>
                  <a:pt x="1252" y="495"/>
                </a:lnTo>
                <a:lnTo>
                  <a:pt x="1260" y="495"/>
                </a:lnTo>
                <a:lnTo>
                  <a:pt x="1268" y="495"/>
                </a:lnTo>
                <a:lnTo>
                  <a:pt x="1268" y="495"/>
                </a:lnTo>
                <a:lnTo>
                  <a:pt x="1275" y="495"/>
                </a:lnTo>
                <a:lnTo>
                  <a:pt x="1275" y="495"/>
                </a:lnTo>
                <a:lnTo>
                  <a:pt x="1275" y="503"/>
                </a:lnTo>
                <a:lnTo>
                  <a:pt x="1291" y="503"/>
                </a:lnTo>
                <a:lnTo>
                  <a:pt x="1306" y="511"/>
                </a:lnTo>
                <a:lnTo>
                  <a:pt x="1306" y="535"/>
                </a:lnTo>
                <a:lnTo>
                  <a:pt x="1322" y="542"/>
                </a:lnTo>
                <a:lnTo>
                  <a:pt x="1329" y="550"/>
                </a:lnTo>
                <a:lnTo>
                  <a:pt x="1329" y="558"/>
                </a:lnTo>
                <a:lnTo>
                  <a:pt x="1329" y="558"/>
                </a:lnTo>
                <a:lnTo>
                  <a:pt x="1329" y="566"/>
                </a:lnTo>
                <a:lnTo>
                  <a:pt x="1337" y="566"/>
                </a:lnTo>
                <a:lnTo>
                  <a:pt x="1337" y="566"/>
                </a:lnTo>
                <a:lnTo>
                  <a:pt x="1337" y="574"/>
                </a:lnTo>
                <a:lnTo>
                  <a:pt x="1337" y="574"/>
                </a:lnTo>
                <a:lnTo>
                  <a:pt x="1345" y="574"/>
                </a:lnTo>
                <a:lnTo>
                  <a:pt x="1345" y="582"/>
                </a:lnTo>
                <a:lnTo>
                  <a:pt x="1353" y="582"/>
                </a:lnTo>
                <a:lnTo>
                  <a:pt x="1368" y="582"/>
                </a:lnTo>
                <a:lnTo>
                  <a:pt x="1368" y="605"/>
                </a:lnTo>
                <a:lnTo>
                  <a:pt x="1368" y="621"/>
                </a:lnTo>
                <a:lnTo>
                  <a:pt x="1368" y="629"/>
                </a:lnTo>
                <a:lnTo>
                  <a:pt x="1368" y="645"/>
                </a:lnTo>
                <a:lnTo>
                  <a:pt x="1368" y="645"/>
                </a:lnTo>
                <a:lnTo>
                  <a:pt x="1368" y="652"/>
                </a:lnTo>
                <a:lnTo>
                  <a:pt x="1368" y="660"/>
                </a:lnTo>
                <a:lnTo>
                  <a:pt x="1368" y="660"/>
                </a:lnTo>
                <a:lnTo>
                  <a:pt x="1368" y="660"/>
                </a:lnTo>
                <a:lnTo>
                  <a:pt x="1368" y="668"/>
                </a:lnTo>
                <a:lnTo>
                  <a:pt x="1383" y="676"/>
                </a:lnTo>
                <a:lnTo>
                  <a:pt x="1399" y="676"/>
                </a:lnTo>
                <a:lnTo>
                  <a:pt x="1399" y="707"/>
                </a:lnTo>
                <a:lnTo>
                  <a:pt x="1399" y="715"/>
                </a:lnTo>
                <a:lnTo>
                  <a:pt x="1399" y="715"/>
                </a:lnTo>
                <a:lnTo>
                  <a:pt x="1399" y="731"/>
                </a:lnTo>
                <a:lnTo>
                  <a:pt x="1399" y="739"/>
                </a:lnTo>
                <a:lnTo>
                  <a:pt x="1407" y="747"/>
                </a:lnTo>
                <a:lnTo>
                  <a:pt x="1407" y="755"/>
                </a:lnTo>
                <a:lnTo>
                  <a:pt x="1422" y="755"/>
                </a:lnTo>
                <a:lnTo>
                  <a:pt x="1422" y="755"/>
                </a:lnTo>
                <a:lnTo>
                  <a:pt x="1438" y="762"/>
                </a:lnTo>
                <a:lnTo>
                  <a:pt x="1445" y="762"/>
                </a:lnTo>
                <a:lnTo>
                  <a:pt x="1461" y="762"/>
                </a:lnTo>
                <a:lnTo>
                  <a:pt x="1461" y="762"/>
                </a:lnTo>
                <a:lnTo>
                  <a:pt x="1461" y="762"/>
                </a:lnTo>
                <a:lnTo>
                  <a:pt x="1469" y="762"/>
                </a:lnTo>
                <a:lnTo>
                  <a:pt x="1476" y="762"/>
                </a:lnTo>
                <a:lnTo>
                  <a:pt x="1492" y="762"/>
                </a:lnTo>
                <a:lnTo>
                  <a:pt x="1507" y="786"/>
                </a:lnTo>
                <a:lnTo>
                  <a:pt x="1507" y="786"/>
                </a:lnTo>
                <a:lnTo>
                  <a:pt x="1523" y="794"/>
                </a:lnTo>
                <a:lnTo>
                  <a:pt x="1530" y="794"/>
                </a:lnTo>
                <a:lnTo>
                  <a:pt x="1546" y="794"/>
                </a:lnTo>
                <a:lnTo>
                  <a:pt x="1554" y="794"/>
                </a:lnTo>
                <a:lnTo>
                  <a:pt x="1561" y="794"/>
                </a:lnTo>
                <a:lnTo>
                  <a:pt x="1569" y="794"/>
                </a:lnTo>
                <a:lnTo>
                  <a:pt x="1569" y="794"/>
                </a:lnTo>
                <a:lnTo>
                  <a:pt x="1577" y="794"/>
                </a:lnTo>
                <a:lnTo>
                  <a:pt x="1577" y="794"/>
                </a:lnTo>
                <a:lnTo>
                  <a:pt x="1585" y="794"/>
                </a:lnTo>
                <a:lnTo>
                  <a:pt x="1592" y="794"/>
                </a:lnTo>
                <a:lnTo>
                  <a:pt x="1585" y="778"/>
                </a:lnTo>
                <a:lnTo>
                  <a:pt x="1600" y="778"/>
                </a:lnTo>
                <a:lnTo>
                  <a:pt x="1615" y="778"/>
                </a:lnTo>
                <a:lnTo>
                  <a:pt x="1631" y="778"/>
                </a:lnTo>
                <a:lnTo>
                  <a:pt x="1639" y="770"/>
                </a:lnTo>
                <a:lnTo>
                  <a:pt x="1646" y="762"/>
                </a:lnTo>
                <a:lnTo>
                  <a:pt x="1646" y="762"/>
                </a:lnTo>
                <a:lnTo>
                  <a:pt x="1646" y="755"/>
                </a:lnTo>
                <a:lnTo>
                  <a:pt x="1654" y="755"/>
                </a:lnTo>
                <a:lnTo>
                  <a:pt x="1654" y="755"/>
                </a:lnTo>
                <a:lnTo>
                  <a:pt x="1654" y="755"/>
                </a:lnTo>
                <a:lnTo>
                  <a:pt x="1654" y="747"/>
                </a:lnTo>
                <a:lnTo>
                  <a:pt x="1654" y="739"/>
                </a:lnTo>
                <a:lnTo>
                  <a:pt x="1654" y="723"/>
                </a:lnTo>
                <a:lnTo>
                  <a:pt x="1685" y="723"/>
                </a:lnTo>
                <a:lnTo>
                  <a:pt x="1685" y="723"/>
                </a:lnTo>
                <a:lnTo>
                  <a:pt x="1693" y="723"/>
                </a:lnTo>
                <a:lnTo>
                  <a:pt x="1700" y="715"/>
                </a:lnTo>
                <a:lnTo>
                  <a:pt x="1700" y="715"/>
                </a:lnTo>
                <a:lnTo>
                  <a:pt x="1700" y="715"/>
                </a:lnTo>
                <a:lnTo>
                  <a:pt x="1708" y="715"/>
                </a:lnTo>
                <a:lnTo>
                  <a:pt x="1708" y="707"/>
                </a:lnTo>
                <a:lnTo>
                  <a:pt x="1708" y="700"/>
                </a:lnTo>
                <a:lnTo>
                  <a:pt x="1708" y="700"/>
                </a:lnTo>
                <a:lnTo>
                  <a:pt x="1708" y="684"/>
                </a:lnTo>
                <a:lnTo>
                  <a:pt x="1708" y="668"/>
                </a:lnTo>
                <a:lnTo>
                  <a:pt x="1731" y="660"/>
                </a:lnTo>
                <a:lnTo>
                  <a:pt x="1739" y="660"/>
                </a:lnTo>
                <a:lnTo>
                  <a:pt x="1739" y="660"/>
                </a:lnTo>
                <a:lnTo>
                  <a:pt x="1747" y="660"/>
                </a:lnTo>
                <a:lnTo>
                  <a:pt x="1747" y="660"/>
                </a:lnTo>
                <a:lnTo>
                  <a:pt x="1755" y="660"/>
                </a:lnTo>
                <a:lnTo>
                  <a:pt x="1762" y="660"/>
                </a:lnTo>
                <a:lnTo>
                  <a:pt x="1778" y="660"/>
                </a:lnTo>
                <a:lnTo>
                  <a:pt x="1778" y="660"/>
                </a:lnTo>
                <a:lnTo>
                  <a:pt x="1778" y="676"/>
                </a:lnTo>
                <a:lnTo>
                  <a:pt x="1786" y="676"/>
                </a:lnTo>
                <a:lnTo>
                  <a:pt x="1793" y="684"/>
                </a:lnTo>
                <a:lnTo>
                  <a:pt x="1793" y="692"/>
                </a:lnTo>
                <a:lnTo>
                  <a:pt x="1801" y="700"/>
                </a:lnTo>
                <a:lnTo>
                  <a:pt x="1816" y="700"/>
                </a:lnTo>
                <a:lnTo>
                  <a:pt x="1816" y="700"/>
                </a:lnTo>
                <a:lnTo>
                  <a:pt x="1816" y="700"/>
                </a:lnTo>
                <a:lnTo>
                  <a:pt x="1824" y="700"/>
                </a:lnTo>
                <a:lnTo>
                  <a:pt x="1832" y="700"/>
                </a:lnTo>
                <a:lnTo>
                  <a:pt x="1847" y="700"/>
                </a:lnTo>
                <a:lnTo>
                  <a:pt x="1847" y="715"/>
                </a:lnTo>
                <a:lnTo>
                  <a:pt x="1847" y="739"/>
                </a:lnTo>
                <a:lnTo>
                  <a:pt x="1855" y="739"/>
                </a:lnTo>
                <a:lnTo>
                  <a:pt x="1863" y="739"/>
                </a:lnTo>
                <a:lnTo>
                  <a:pt x="1871" y="739"/>
                </a:lnTo>
                <a:lnTo>
                  <a:pt x="1863" y="747"/>
                </a:lnTo>
                <a:lnTo>
                  <a:pt x="1871" y="755"/>
                </a:lnTo>
                <a:lnTo>
                  <a:pt x="1878" y="755"/>
                </a:lnTo>
                <a:lnTo>
                  <a:pt x="1894" y="755"/>
                </a:lnTo>
                <a:lnTo>
                  <a:pt x="1894" y="755"/>
                </a:lnTo>
                <a:lnTo>
                  <a:pt x="1901" y="755"/>
                </a:lnTo>
                <a:lnTo>
                  <a:pt x="1901" y="755"/>
                </a:lnTo>
                <a:lnTo>
                  <a:pt x="1909" y="755"/>
                </a:lnTo>
                <a:lnTo>
                  <a:pt x="1925" y="755"/>
                </a:lnTo>
                <a:lnTo>
                  <a:pt x="1940" y="755"/>
                </a:lnTo>
                <a:lnTo>
                  <a:pt x="1940" y="778"/>
                </a:lnTo>
                <a:lnTo>
                  <a:pt x="1940" y="778"/>
                </a:lnTo>
                <a:lnTo>
                  <a:pt x="1940" y="778"/>
                </a:lnTo>
                <a:lnTo>
                  <a:pt x="1948" y="786"/>
                </a:lnTo>
                <a:lnTo>
                  <a:pt x="1956" y="794"/>
                </a:lnTo>
                <a:lnTo>
                  <a:pt x="1963" y="794"/>
                </a:lnTo>
                <a:lnTo>
                  <a:pt x="1963" y="794"/>
                </a:lnTo>
                <a:lnTo>
                  <a:pt x="1971" y="802"/>
                </a:lnTo>
                <a:lnTo>
                  <a:pt x="1979" y="802"/>
                </a:lnTo>
                <a:lnTo>
                  <a:pt x="1987" y="802"/>
                </a:lnTo>
                <a:lnTo>
                  <a:pt x="1987" y="802"/>
                </a:lnTo>
                <a:lnTo>
                  <a:pt x="1994" y="802"/>
                </a:lnTo>
                <a:lnTo>
                  <a:pt x="2002" y="802"/>
                </a:lnTo>
                <a:lnTo>
                  <a:pt x="2002" y="802"/>
                </a:lnTo>
                <a:lnTo>
                  <a:pt x="2010" y="802"/>
                </a:lnTo>
                <a:lnTo>
                  <a:pt x="2017" y="802"/>
                </a:lnTo>
                <a:lnTo>
                  <a:pt x="2025" y="794"/>
                </a:lnTo>
                <a:lnTo>
                  <a:pt x="2033" y="802"/>
                </a:lnTo>
                <a:lnTo>
                  <a:pt x="2033" y="817"/>
                </a:lnTo>
                <a:lnTo>
                  <a:pt x="2033" y="825"/>
                </a:lnTo>
                <a:lnTo>
                  <a:pt x="2025" y="833"/>
                </a:lnTo>
                <a:lnTo>
                  <a:pt x="2033" y="833"/>
                </a:lnTo>
                <a:lnTo>
                  <a:pt x="2033" y="833"/>
                </a:lnTo>
                <a:lnTo>
                  <a:pt x="2025" y="841"/>
                </a:lnTo>
                <a:lnTo>
                  <a:pt x="2033" y="841"/>
                </a:lnTo>
                <a:lnTo>
                  <a:pt x="2033" y="841"/>
                </a:lnTo>
                <a:lnTo>
                  <a:pt x="2025" y="841"/>
                </a:lnTo>
                <a:lnTo>
                  <a:pt x="2033" y="841"/>
                </a:lnTo>
                <a:lnTo>
                  <a:pt x="2033" y="849"/>
                </a:lnTo>
                <a:lnTo>
                  <a:pt x="2025" y="849"/>
                </a:lnTo>
                <a:lnTo>
                  <a:pt x="2033" y="849"/>
                </a:lnTo>
                <a:lnTo>
                  <a:pt x="2033" y="849"/>
                </a:lnTo>
                <a:lnTo>
                  <a:pt x="2041" y="849"/>
                </a:lnTo>
                <a:lnTo>
                  <a:pt x="2033" y="849"/>
                </a:lnTo>
                <a:lnTo>
                  <a:pt x="2033" y="849"/>
                </a:lnTo>
                <a:lnTo>
                  <a:pt x="2041" y="849"/>
                </a:lnTo>
                <a:lnTo>
                  <a:pt x="2033" y="849"/>
                </a:lnTo>
                <a:lnTo>
                  <a:pt x="2033" y="849"/>
                </a:lnTo>
                <a:lnTo>
                  <a:pt x="2041" y="849"/>
                </a:lnTo>
                <a:lnTo>
                  <a:pt x="2041" y="849"/>
                </a:lnTo>
                <a:lnTo>
                  <a:pt x="2041" y="849"/>
                </a:lnTo>
                <a:lnTo>
                  <a:pt x="2064" y="849"/>
                </a:lnTo>
                <a:lnTo>
                  <a:pt x="2079" y="849"/>
                </a:lnTo>
                <a:lnTo>
                  <a:pt x="2087" y="849"/>
                </a:lnTo>
                <a:lnTo>
                  <a:pt x="2095" y="849"/>
                </a:lnTo>
                <a:lnTo>
                  <a:pt x="2102" y="849"/>
                </a:lnTo>
                <a:lnTo>
                  <a:pt x="2118" y="849"/>
                </a:lnTo>
                <a:lnTo>
                  <a:pt x="2118" y="849"/>
                </a:lnTo>
                <a:lnTo>
                  <a:pt x="2126" y="849"/>
                </a:lnTo>
                <a:lnTo>
                  <a:pt x="2133" y="849"/>
                </a:lnTo>
                <a:lnTo>
                  <a:pt x="2133" y="841"/>
                </a:lnTo>
                <a:lnTo>
                  <a:pt x="2133" y="841"/>
                </a:lnTo>
                <a:lnTo>
                  <a:pt x="2133" y="833"/>
                </a:lnTo>
                <a:lnTo>
                  <a:pt x="2141" y="825"/>
                </a:lnTo>
                <a:lnTo>
                  <a:pt x="2149" y="817"/>
                </a:lnTo>
                <a:lnTo>
                  <a:pt x="2172" y="825"/>
                </a:lnTo>
                <a:lnTo>
                  <a:pt x="2172" y="825"/>
                </a:lnTo>
                <a:lnTo>
                  <a:pt x="2172" y="833"/>
                </a:lnTo>
                <a:lnTo>
                  <a:pt x="2172" y="833"/>
                </a:lnTo>
                <a:lnTo>
                  <a:pt x="2172" y="833"/>
                </a:lnTo>
                <a:lnTo>
                  <a:pt x="2180" y="833"/>
                </a:lnTo>
                <a:lnTo>
                  <a:pt x="2188" y="841"/>
                </a:lnTo>
                <a:lnTo>
                  <a:pt x="2188" y="849"/>
                </a:lnTo>
                <a:lnTo>
                  <a:pt x="2188" y="857"/>
                </a:lnTo>
                <a:lnTo>
                  <a:pt x="2203" y="857"/>
                </a:lnTo>
                <a:lnTo>
                  <a:pt x="2211" y="857"/>
                </a:lnTo>
                <a:lnTo>
                  <a:pt x="2218" y="857"/>
                </a:lnTo>
                <a:lnTo>
                  <a:pt x="2234" y="857"/>
                </a:lnTo>
                <a:lnTo>
                  <a:pt x="2234" y="857"/>
                </a:lnTo>
                <a:lnTo>
                  <a:pt x="2242" y="849"/>
                </a:lnTo>
                <a:lnTo>
                  <a:pt x="2249" y="849"/>
                </a:lnTo>
                <a:lnTo>
                  <a:pt x="2249" y="849"/>
                </a:lnTo>
                <a:lnTo>
                  <a:pt x="2249" y="849"/>
                </a:lnTo>
                <a:lnTo>
                  <a:pt x="2257" y="833"/>
                </a:lnTo>
                <a:lnTo>
                  <a:pt x="2257" y="825"/>
                </a:lnTo>
                <a:lnTo>
                  <a:pt x="2273" y="817"/>
                </a:lnTo>
                <a:lnTo>
                  <a:pt x="2296" y="817"/>
                </a:lnTo>
                <a:lnTo>
                  <a:pt x="2296" y="817"/>
                </a:lnTo>
                <a:lnTo>
                  <a:pt x="2303" y="817"/>
                </a:lnTo>
                <a:lnTo>
                  <a:pt x="2303" y="817"/>
                </a:lnTo>
                <a:lnTo>
                  <a:pt x="2303" y="825"/>
                </a:lnTo>
                <a:lnTo>
                  <a:pt x="2303" y="825"/>
                </a:lnTo>
                <a:lnTo>
                  <a:pt x="2311" y="825"/>
                </a:lnTo>
                <a:lnTo>
                  <a:pt x="2311" y="833"/>
                </a:lnTo>
                <a:lnTo>
                  <a:pt x="2311" y="833"/>
                </a:lnTo>
                <a:lnTo>
                  <a:pt x="2311" y="841"/>
                </a:lnTo>
                <a:lnTo>
                  <a:pt x="2319" y="841"/>
                </a:lnTo>
                <a:lnTo>
                  <a:pt x="2327" y="841"/>
                </a:lnTo>
                <a:lnTo>
                  <a:pt x="2342" y="849"/>
                </a:lnTo>
                <a:lnTo>
                  <a:pt x="2342" y="849"/>
                </a:lnTo>
                <a:lnTo>
                  <a:pt x="2350" y="857"/>
                </a:lnTo>
                <a:lnTo>
                  <a:pt x="2358" y="857"/>
                </a:lnTo>
                <a:lnTo>
                  <a:pt x="2365" y="857"/>
                </a:lnTo>
                <a:lnTo>
                  <a:pt x="2381" y="857"/>
                </a:lnTo>
                <a:lnTo>
                  <a:pt x="2389" y="857"/>
                </a:lnTo>
                <a:lnTo>
                  <a:pt x="2396" y="849"/>
                </a:lnTo>
                <a:lnTo>
                  <a:pt x="2396" y="849"/>
                </a:lnTo>
                <a:lnTo>
                  <a:pt x="2396" y="841"/>
                </a:lnTo>
                <a:lnTo>
                  <a:pt x="2396" y="841"/>
                </a:lnTo>
                <a:lnTo>
                  <a:pt x="2404" y="833"/>
                </a:lnTo>
                <a:lnTo>
                  <a:pt x="2412" y="833"/>
                </a:lnTo>
                <a:lnTo>
                  <a:pt x="2412" y="825"/>
                </a:lnTo>
                <a:lnTo>
                  <a:pt x="2435" y="825"/>
                </a:lnTo>
                <a:lnTo>
                  <a:pt x="2443" y="825"/>
                </a:lnTo>
                <a:lnTo>
                  <a:pt x="2450" y="825"/>
                </a:lnTo>
                <a:lnTo>
                  <a:pt x="2450" y="833"/>
                </a:lnTo>
                <a:lnTo>
                  <a:pt x="2450" y="841"/>
                </a:lnTo>
                <a:lnTo>
                  <a:pt x="2450" y="849"/>
                </a:lnTo>
                <a:lnTo>
                  <a:pt x="2466" y="857"/>
                </a:lnTo>
                <a:lnTo>
                  <a:pt x="2466" y="864"/>
                </a:lnTo>
                <a:lnTo>
                  <a:pt x="2474" y="872"/>
                </a:lnTo>
                <a:lnTo>
                  <a:pt x="2474" y="872"/>
                </a:lnTo>
                <a:lnTo>
                  <a:pt x="2481" y="880"/>
                </a:lnTo>
                <a:lnTo>
                  <a:pt x="2481" y="880"/>
                </a:lnTo>
                <a:lnTo>
                  <a:pt x="2489" y="888"/>
                </a:lnTo>
                <a:lnTo>
                  <a:pt x="2497" y="888"/>
                </a:lnTo>
                <a:lnTo>
                  <a:pt x="2497" y="888"/>
                </a:lnTo>
                <a:lnTo>
                  <a:pt x="2504" y="888"/>
                </a:lnTo>
                <a:lnTo>
                  <a:pt x="2512" y="888"/>
                </a:lnTo>
                <a:lnTo>
                  <a:pt x="2528" y="888"/>
                </a:lnTo>
                <a:lnTo>
                  <a:pt x="2528" y="912"/>
                </a:lnTo>
                <a:lnTo>
                  <a:pt x="2528" y="912"/>
                </a:lnTo>
                <a:lnTo>
                  <a:pt x="2528" y="912"/>
                </a:lnTo>
                <a:lnTo>
                  <a:pt x="2528" y="919"/>
                </a:lnTo>
                <a:lnTo>
                  <a:pt x="2528" y="919"/>
                </a:lnTo>
                <a:lnTo>
                  <a:pt x="2535" y="919"/>
                </a:lnTo>
                <a:lnTo>
                  <a:pt x="2535" y="927"/>
                </a:lnTo>
                <a:lnTo>
                  <a:pt x="2535" y="927"/>
                </a:lnTo>
                <a:lnTo>
                  <a:pt x="2543" y="927"/>
                </a:lnTo>
                <a:lnTo>
                  <a:pt x="2543" y="935"/>
                </a:lnTo>
                <a:lnTo>
                  <a:pt x="2543" y="943"/>
                </a:lnTo>
                <a:lnTo>
                  <a:pt x="2551" y="943"/>
                </a:lnTo>
                <a:lnTo>
                  <a:pt x="2559" y="943"/>
                </a:lnTo>
                <a:lnTo>
                  <a:pt x="2559" y="951"/>
                </a:lnTo>
                <a:lnTo>
                  <a:pt x="2566" y="959"/>
                </a:lnTo>
                <a:lnTo>
                  <a:pt x="2566" y="959"/>
                </a:lnTo>
                <a:lnTo>
                  <a:pt x="2574" y="959"/>
                </a:lnTo>
                <a:lnTo>
                  <a:pt x="2582" y="959"/>
                </a:lnTo>
                <a:lnTo>
                  <a:pt x="2582" y="959"/>
                </a:lnTo>
                <a:lnTo>
                  <a:pt x="2590" y="959"/>
                </a:lnTo>
                <a:lnTo>
                  <a:pt x="2597" y="959"/>
                </a:lnTo>
                <a:lnTo>
                  <a:pt x="2605" y="959"/>
                </a:lnTo>
                <a:lnTo>
                  <a:pt x="2620" y="959"/>
                </a:lnTo>
                <a:lnTo>
                  <a:pt x="2613" y="974"/>
                </a:lnTo>
                <a:lnTo>
                  <a:pt x="2613" y="998"/>
                </a:lnTo>
                <a:lnTo>
                  <a:pt x="2620" y="1006"/>
                </a:lnTo>
                <a:lnTo>
                  <a:pt x="2620" y="1006"/>
                </a:lnTo>
                <a:lnTo>
                  <a:pt x="2628" y="1006"/>
                </a:lnTo>
                <a:lnTo>
                  <a:pt x="2636" y="1006"/>
                </a:lnTo>
                <a:lnTo>
                  <a:pt x="2636" y="1014"/>
                </a:lnTo>
                <a:lnTo>
                  <a:pt x="2644" y="1014"/>
                </a:lnTo>
                <a:lnTo>
                  <a:pt x="2644" y="1014"/>
                </a:lnTo>
                <a:lnTo>
                  <a:pt x="2644" y="1014"/>
                </a:lnTo>
                <a:lnTo>
                  <a:pt x="2644" y="1022"/>
                </a:lnTo>
                <a:lnTo>
                  <a:pt x="2651" y="1022"/>
                </a:lnTo>
                <a:lnTo>
                  <a:pt x="2659" y="1022"/>
                </a:lnTo>
                <a:lnTo>
                  <a:pt x="2667" y="1022"/>
                </a:lnTo>
                <a:lnTo>
                  <a:pt x="2682" y="1022"/>
                </a:lnTo>
                <a:lnTo>
                  <a:pt x="2698" y="1045"/>
                </a:lnTo>
                <a:lnTo>
                  <a:pt x="2698" y="1045"/>
                </a:lnTo>
                <a:lnTo>
                  <a:pt x="2705" y="1053"/>
                </a:lnTo>
                <a:lnTo>
                  <a:pt x="2705" y="1053"/>
                </a:lnTo>
                <a:lnTo>
                  <a:pt x="2705" y="1053"/>
                </a:lnTo>
                <a:lnTo>
                  <a:pt x="2713" y="1061"/>
                </a:lnTo>
                <a:lnTo>
                  <a:pt x="2713" y="1061"/>
                </a:lnTo>
                <a:lnTo>
                  <a:pt x="2721" y="1061"/>
                </a:lnTo>
                <a:lnTo>
                  <a:pt x="2721" y="1061"/>
                </a:lnTo>
                <a:lnTo>
                  <a:pt x="2729" y="1061"/>
                </a:lnTo>
                <a:lnTo>
                  <a:pt x="2744" y="1061"/>
                </a:lnTo>
                <a:lnTo>
                  <a:pt x="2760" y="1061"/>
                </a:lnTo>
                <a:lnTo>
                  <a:pt x="2744" y="1077"/>
                </a:lnTo>
                <a:lnTo>
                  <a:pt x="2744" y="1084"/>
                </a:lnTo>
                <a:lnTo>
                  <a:pt x="2744" y="1084"/>
                </a:lnTo>
                <a:lnTo>
                  <a:pt x="2736" y="1084"/>
                </a:lnTo>
                <a:lnTo>
                  <a:pt x="2736" y="1092"/>
                </a:lnTo>
                <a:lnTo>
                  <a:pt x="2736" y="1092"/>
                </a:lnTo>
                <a:lnTo>
                  <a:pt x="2736" y="1100"/>
                </a:lnTo>
                <a:lnTo>
                  <a:pt x="2736" y="1108"/>
                </a:lnTo>
                <a:lnTo>
                  <a:pt x="2736" y="1116"/>
                </a:lnTo>
                <a:lnTo>
                  <a:pt x="2744" y="1124"/>
                </a:lnTo>
                <a:lnTo>
                  <a:pt x="2752" y="1132"/>
                </a:lnTo>
                <a:lnTo>
                  <a:pt x="2760" y="1132"/>
                </a:lnTo>
                <a:lnTo>
                  <a:pt x="2767" y="1132"/>
                </a:lnTo>
                <a:lnTo>
                  <a:pt x="2775" y="1132"/>
                </a:lnTo>
                <a:lnTo>
                  <a:pt x="2783" y="1132"/>
                </a:lnTo>
                <a:lnTo>
                  <a:pt x="2791" y="1132"/>
                </a:lnTo>
                <a:lnTo>
                  <a:pt x="2791" y="1132"/>
                </a:lnTo>
                <a:lnTo>
                  <a:pt x="2791" y="1132"/>
                </a:lnTo>
                <a:lnTo>
                  <a:pt x="2791" y="1132"/>
                </a:lnTo>
                <a:lnTo>
                  <a:pt x="2791" y="1132"/>
                </a:lnTo>
                <a:lnTo>
                  <a:pt x="2791" y="1132"/>
                </a:lnTo>
                <a:lnTo>
                  <a:pt x="2798" y="1124"/>
                </a:lnTo>
                <a:lnTo>
                  <a:pt x="2806" y="1116"/>
                </a:lnTo>
                <a:lnTo>
                  <a:pt x="2829" y="1132"/>
                </a:lnTo>
                <a:lnTo>
                  <a:pt x="2829" y="1132"/>
                </a:lnTo>
                <a:lnTo>
                  <a:pt x="2845" y="1139"/>
                </a:lnTo>
                <a:lnTo>
                  <a:pt x="2845" y="1139"/>
                </a:lnTo>
                <a:lnTo>
                  <a:pt x="2845" y="1139"/>
                </a:lnTo>
                <a:lnTo>
                  <a:pt x="2852" y="1139"/>
                </a:lnTo>
                <a:lnTo>
                  <a:pt x="2860" y="1139"/>
                </a:lnTo>
                <a:lnTo>
                  <a:pt x="2868" y="1139"/>
                </a:lnTo>
                <a:lnTo>
                  <a:pt x="2860" y="1139"/>
                </a:lnTo>
                <a:lnTo>
                  <a:pt x="2860" y="1139"/>
                </a:lnTo>
                <a:lnTo>
                  <a:pt x="2868" y="1139"/>
                </a:lnTo>
                <a:lnTo>
                  <a:pt x="2868" y="1139"/>
                </a:lnTo>
                <a:lnTo>
                  <a:pt x="2883" y="1139"/>
                </a:lnTo>
                <a:lnTo>
                  <a:pt x="2891" y="1139"/>
                </a:lnTo>
                <a:lnTo>
                  <a:pt x="2914" y="1139"/>
                </a:lnTo>
                <a:lnTo>
                  <a:pt x="2930" y="1139"/>
                </a:lnTo>
                <a:lnTo>
                  <a:pt x="2937" y="1139"/>
                </a:lnTo>
                <a:lnTo>
                  <a:pt x="2953" y="1139"/>
                </a:lnTo>
                <a:lnTo>
                  <a:pt x="2961" y="1139"/>
                </a:lnTo>
                <a:lnTo>
                  <a:pt x="2961" y="1139"/>
                </a:lnTo>
                <a:lnTo>
                  <a:pt x="2968" y="1139"/>
                </a:lnTo>
                <a:lnTo>
                  <a:pt x="2976" y="1139"/>
                </a:lnTo>
                <a:lnTo>
                  <a:pt x="2976" y="1139"/>
                </a:lnTo>
                <a:lnTo>
                  <a:pt x="2976" y="1139"/>
                </a:lnTo>
                <a:lnTo>
                  <a:pt x="2976" y="1139"/>
                </a:lnTo>
                <a:lnTo>
                  <a:pt x="2984" y="1132"/>
                </a:lnTo>
                <a:lnTo>
                  <a:pt x="2992" y="1116"/>
                </a:lnTo>
                <a:lnTo>
                  <a:pt x="3015" y="1116"/>
                </a:lnTo>
                <a:lnTo>
                  <a:pt x="3015" y="1124"/>
                </a:lnTo>
                <a:lnTo>
                  <a:pt x="3015" y="1132"/>
                </a:lnTo>
                <a:lnTo>
                  <a:pt x="3015" y="1132"/>
                </a:lnTo>
                <a:lnTo>
                  <a:pt x="3022" y="1132"/>
                </a:lnTo>
                <a:lnTo>
                  <a:pt x="3038" y="1139"/>
                </a:lnTo>
                <a:lnTo>
                  <a:pt x="3046" y="1139"/>
                </a:lnTo>
                <a:lnTo>
                  <a:pt x="3053" y="1139"/>
                </a:lnTo>
                <a:lnTo>
                  <a:pt x="3061" y="1139"/>
                </a:lnTo>
                <a:lnTo>
                  <a:pt x="3069" y="1139"/>
                </a:lnTo>
                <a:lnTo>
                  <a:pt x="3069" y="1139"/>
                </a:lnTo>
                <a:lnTo>
                  <a:pt x="3077" y="1139"/>
                </a:lnTo>
                <a:lnTo>
                  <a:pt x="3084" y="1139"/>
                </a:lnTo>
                <a:lnTo>
                  <a:pt x="3084" y="1132"/>
                </a:lnTo>
                <a:lnTo>
                  <a:pt x="3084" y="1132"/>
                </a:lnTo>
                <a:lnTo>
                  <a:pt x="3084" y="1124"/>
                </a:lnTo>
                <a:lnTo>
                  <a:pt x="3084" y="1116"/>
                </a:lnTo>
                <a:lnTo>
                  <a:pt x="3084" y="1108"/>
                </a:lnTo>
                <a:lnTo>
                  <a:pt x="3084" y="1100"/>
                </a:lnTo>
                <a:lnTo>
                  <a:pt x="3092" y="1108"/>
                </a:lnTo>
                <a:lnTo>
                  <a:pt x="3108" y="1124"/>
                </a:lnTo>
                <a:lnTo>
                  <a:pt x="3108" y="1124"/>
                </a:lnTo>
                <a:lnTo>
                  <a:pt x="3115" y="1124"/>
                </a:lnTo>
                <a:lnTo>
                  <a:pt x="3115" y="1132"/>
                </a:lnTo>
                <a:lnTo>
                  <a:pt x="3115" y="1132"/>
                </a:lnTo>
                <a:lnTo>
                  <a:pt x="3123" y="1132"/>
                </a:lnTo>
                <a:lnTo>
                  <a:pt x="3123" y="1139"/>
                </a:lnTo>
                <a:lnTo>
                  <a:pt x="3131" y="1139"/>
                </a:lnTo>
                <a:lnTo>
                  <a:pt x="3146" y="1155"/>
                </a:lnTo>
                <a:close/>
              </a:path>
            </a:pathLst>
          </a:custGeom>
          <a:solidFill>
            <a:srgbClr val="AE1A3D"/>
          </a:solidFill>
          <a:ln w="76200" cmpd="sng">
            <a:solidFill>
              <a:srgbClr val="FF3300"/>
            </a:solidFill>
            <a:round/>
            <a:headEnd/>
            <a:tailEnd/>
          </a:ln>
        </p:spPr>
        <p:txBody>
          <a:bodyPr/>
          <a:lstStyle/>
          <a:p>
            <a:endParaRPr lang="en-US" sz="2400"/>
          </a:p>
        </p:txBody>
      </p:sp>
      <p:sp>
        <p:nvSpPr>
          <p:cNvPr id="148666" name="AutoShape 186"/>
          <p:cNvSpPr>
            <a:spLocks noChangeArrowheads="1"/>
          </p:cNvSpPr>
          <p:nvPr/>
        </p:nvSpPr>
        <p:spPr bwMode="auto">
          <a:xfrm>
            <a:off x="4978400" y="2540000"/>
            <a:ext cx="812800" cy="609600"/>
          </a:xfrm>
          <a:prstGeom prst="irregularSeal1">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67" name="AutoShape 187"/>
          <p:cNvSpPr>
            <a:spLocks noChangeArrowheads="1"/>
          </p:cNvSpPr>
          <p:nvPr/>
        </p:nvSpPr>
        <p:spPr bwMode="auto">
          <a:xfrm>
            <a:off x="5994400" y="1930400"/>
            <a:ext cx="812800" cy="609600"/>
          </a:xfrm>
          <a:prstGeom prst="irregularSeal1">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68" name="AutoShape 188"/>
          <p:cNvSpPr>
            <a:spLocks noChangeArrowheads="1"/>
          </p:cNvSpPr>
          <p:nvPr/>
        </p:nvSpPr>
        <p:spPr bwMode="auto">
          <a:xfrm>
            <a:off x="7010400" y="2743200"/>
            <a:ext cx="812800" cy="609600"/>
          </a:xfrm>
          <a:prstGeom prst="irregularSeal1">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69" name="AutoShape 189"/>
          <p:cNvSpPr>
            <a:spLocks noChangeArrowheads="1"/>
          </p:cNvSpPr>
          <p:nvPr/>
        </p:nvSpPr>
        <p:spPr bwMode="auto">
          <a:xfrm>
            <a:off x="8737600" y="3149600"/>
            <a:ext cx="812800" cy="609600"/>
          </a:xfrm>
          <a:prstGeom prst="irregularSeal1">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70" name="AutoShape 190"/>
          <p:cNvSpPr>
            <a:spLocks noChangeArrowheads="1"/>
          </p:cNvSpPr>
          <p:nvPr/>
        </p:nvSpPr>
        <p:spPr bwMode="auto">
          <a:xfrm>
            <a:off x="9652000" y="3556000"/>
            <a:ext cx="812800" cy="609600"/>
          </a:xfrm>
          <a:prstGeom prst="irregularSeal1">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71" name="AutoShape 191"/>
          <p:cNvSpPr>
            <a:spLocks noChangeArrowheads="1"/>
          </p:cNvSpPr>
          <p:nvPr/>
        </p:nvSpPr>
        <p:spPr bwMode="auto">
          <a:xfrm>
            <a:off x="10566400" y="2844800"/>
            <a:ext cx="812800" cy="609600"/>
          </a:xfrm>
          <a:prstGeom prst="irregularSeal1">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72" name="AutoShape 192"/>
          <p:cNvSpPr>
            <a:spLocks noChangeArrowheads="1"/>
          </p:cNvSpPr>
          <p:nvPr/>
        </p:nvSpPr>
        <p:spPr bwMode="auto">
          <a:xfrm>
            <a:off x="10566400" y="2844800"/>
            <a:ext cx="812800" cy="6096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73" name="AutoShape 193"/>
          <p:cNvSpPr>
            <a:spLocks noChangeArrowheads="1"/>
          </p:cNvSpPr>
          <p:nvPr/>
        </p:nvSpPr>
        <p:spPr bwMode="auto">
          <a:xfrm>
            <a:off x="10566400" y="2844800"/>
            <a:ext cx="812800" cy="6096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74" name="AutoShape 194"/>
          <p:cNvSpPr>
            <a:spLocks noChangeArrowheads="1"/>
          </p:cNvSpPr>
          <p:nvPr/>
        </p:nvSpPr>
        <p:spPr bwMode="auto">
          <a:xfrm>
            <a:off x="10566400" y="2844800"/>
            <a:ext cx="812800" cy="6096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75" name="AutoShape 195"/>
          <p:cNvSpPr>
            <a:spLocks noChangeArrowheads="1"/>
          </p:cNvSpPr>
          <p:nvPr/>
        </p:nvSpPr>
        <p:spPr bwMode="auto">
          <a:xfrm>
            <a:off x="10566400" y="2868084"/>
            <a:ext cx="812800" cy="6096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76" name="AutoShape 196"/>
          <p:cNvSpPr>
            <a:spLocks noChangeArrowheads="1"/>
          </p:cNvSpPr>
          <p:nvPr/>
        </p:nvSpPr>
        <p:spPr bwMode="auto">
          <a:xfrm>
            <a:off x="10543117" y="2844800"/>
            <a:ext cx="812800" cy="6096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77" name="AutoShape 197"/>
          <p:cNvSpPr>
            <a:spLocks noChangeArrowheads="1"/>
          </p:cNvSpPr>
          <p:nvPr/>
        </p:nvSpPr>
        <p:spPr bwMode="auto">
          <a:xfrm>
            <a:off x="10543117" y="2844800"/>
            <a:ext cx="812800" cy="609600"/>
          </a:xfrm>
          <a:prstGeom prst="irregularSeal1">
            <a:avLst/>
          </a:prstGeom>
          <a:solidFill>
            <a:srgbClr val="FF33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78" name="AutoShape 198"/>
          <p:cNvSpPr>
            <a:spLocks noChangeArrowheads="1"/>
          </p:cNvSpPr>
          <p:nvPr/>
        </p:nvSpPr>
        <p:spPr bwMode="auto">
          <a:xfrm>
            <a:off x="4978400" y="2540000"/>
            <a:ext cx="812800" cy="6096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79" name="AutoShape 199"/>
          <p:cNvSpPr>
            <a:spLocks noChangeArrowheads="1"/>
          </p:cNvSpPr>
          <p:nvPr/>
        </p:nvSpPr>
        <p:spPr bwMode="auto">
          <a:xfrm>
            <a:off x="4986867" y="2540000"/>
            <a:ext cx="812800" cy="6096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80" name="AutoShape 200"/>
          <p:cNvSpPr>
            <a:spLocks noChangeArrowheads="1"/>
          </p:cNvSpPr>
          <p:nvPr/>
        </p:nvSpPr>
        <p:spPr bwMode="auto">
          <a:xfrm>
            <a:off x="5024967" y="2540000"/>
            <a:ext cx="812800" cy="6096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81" name="AutoShape 201"/>
          <p:cNvSpPr>
            <a:spLocks noChangeArrowheads="1"/>
          </p:cNvSpPr>
          <p:nvPr/>
        </p:nvSpPr>
        <p:spPr bwMode="auto">
          <a:xfrm>
            <a:off x="5014384" y="2559051"/>
            <a:ext cx="812800" cy="6096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82" name="AutoShape 202"/>
          <p:cNvSpPr>
            <a:spLocks noChangeArrowheads="1"/>
          </p:cNvSpPr>
          <p:nvPr/>
        </p:nvSpPr>
        <p:spPr bwMode="auto">
          <a:xfrm>
            <a:off x="5994400" y="1930400"/>
            <a:ext cx="812800" cy="6096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83" name="AutoShape 203"/>
          <p:cNvSpPr>
            <a:spLocks noChangeArrowheads="1"/>
          </p:cNvSpPr>
          <p:nvPr/>
        </p:nvSpPr>
        <p:spPr bwMode="auto">
          <a:xfrm>
            <a:off x="5994400" y="1930400"/>
            <a:ext cx="812800" cy="6096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84" name="AutoShape 204"/>
          <p:cNvSpPr>
            <a:spLocks noChangeArrowheads="1"/>
          </p:cNvSpPr>
          <p:nvPr/>
        </p:nvSpPr>
        <p:spPr bwMode="auto">
          <a:xfrm>
            <a:off x="8737600" y="3149600"/>
            <a:ext cx="812800" cy="6096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85" name="AutoShape 205"/>
          <p:cNvSpPr>
            <a:spLocks noChangeArrowheads="1"/>
          </p:cNvSpPr>
          <p:nvPr/>
        </p:nvSpPr>
        <p:spPr bwMode="auto">
          <a:xfrm>
            <a:off x="8737600" y="3149600"/>
            <a:ext cx="812800" cy="6096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sp>
        <p:nvSpPr>
          <p:cNvPr id="148686" name="AutoShape 206"/>
          <p:cNvSpPr>
            <a:spLocks noChangeArrowheads="1"/>
          </p:cNvSpPr>
          <p:nvPr/>
        </p:nvSpPr>
        <p:spPr bwMode="auto">
          <a:xfrm>
            <a:off x="8737600" y="3251200"/>
            <a:ext cx="812800" cy="609600"/>
          </a:xfrm>
          <a:prstGeom prst="irregularSeal1">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400"/>
          </a:p>
        </p:txBody>
      </p:sp>
      <p:pic>
        <p:nvPicPr>
          <p:cNvPr id="148691" name="Nam quoc son ha 2.wav">
            <a:hlinkClick r:id="" action="ppaction://media"/>
          </p:cNvPr>
          <p:cNvPicPr>
            <a:picLocks noRot="1" noChangeAspect="1" noChangeArrowheads="1"/>
          </p:cNvPicPr>
          <p:nvPr>
            <a:audioFile r:link="rId1"/>
          </p:nvPr>
        </p:nvPicPr>
        <p:blipFill>
          <a:blip r:embed="rId4">
            <a:extLst>
              <a:ext uri="{28A0092B-C50C-407E-A947-70E740481C1C}">
                <a14:useLocalDpi xmlns:a14="http://schemas.microsoft.com/office/drawing/2010/main" val="0"/>
              </a:ext>
            </a:extLst>
          </a:blip>
          <a:srcRect/>
          <a:stretch>
            <a:fillRect/>
          </a:stretch>
        </p:blipFill>
        <p:spPr bwMode="auto">
          <a:xfrm>
            <a:off x="13512800" y="8229600"/>
            <a:ext cx="406400" cy="406400"/>
          </a:xfrm>
          <a:prstGeom prst="rect">
            <a:avLst/>
          </a:prstGeom>
          <a:noFill/>
          <a:extLst>
            <a:ext uri="{909E8E84-426E-40DD-AFC4-6F175D3DCCD1}">
              <a14:hiddenFill xmlns:a14="http://schemas.microsoft.com/office/drawing/2010/main">
                <a:solidFill>
                  <a:srgbClr val="FFFFFF"/>
                </a:solidFill>
              </a14:hiddenFill>
            </a:ext>
          </a:extLst>
        </p:spPr>
      </p:pic>
      <p:sp>
        <p:nvSpPr>
          <p:cNvPr id="148692" name="Freeform 212"/>
          <p:cNvSpPr>
            <a:spLocks/>
          </p:cNvSpPr>
          <p:nvPr/>
        </p:nvSpPr>
        <p:spPr bwMode="auto">
          <a:xfrm rot="3541935">
            <a:off x="9856260" y="1014943"/>
            <a:ext cx="1670049" cy="2379133"/>
          </a:xfrm>
          <a:custGeom>
            <a:avLst/>
            <a:gdLst>
              <a:gd name="T0" fmla="*/ 503 w 789"/>
              <a:gd name="T1" fmla="*/ 1124 h 1124"/>
              <a:gd name="T2" fmla="*/ 480 w 789"/>
              <a:gd name="T3" fmla="*/ 1108 h 1124"/>
              <a:gd name="T4" fmla="*/ 441 w 789"/>
              <a:gd name="T5" fmla="*/ 1069 h 1124"/>
              <a:gd name="T6" fmla="*/ 371 w 789"/>
              <a:gd name="T7" fmla="*/ 990 h 1124"/>
              <a:gd name="T8" fmla="*/ 309 w 789"/>
              <a:gd name="T9" fmla="*/ 911 h 1124"/>
              <a:gd name="T10" fmla="*/ 255 w 789"/>
              <a:gd name="T11" fmla="*/ 833 h 1124"/>
              <a:gd name="T12" fmla="*/ 209 w 789"/>
              <a:gd name="T13" fmla="*/ 746 h 1124"/>
              <a:gd name="T14" fmla="*/ 178 w 789"/>
              <a:gd name="T15" fmla="*/ 660 h 1124"/>
              <a:gd name="T16" fmla="*/ 139 w 789"/>
              <a:gd name="T17" fmla="*/ 566 h 1124"/>
              <a:gd name="T18" fmla="*/ 116 w 789"/>
              <a:gd name="T19" fmla="*/ 471 h 1124"/>
              <a:gd name="T20" fmla="*/ 85 w 789"/>
              <a:gd name="T21" fmla="*/ 369 h 1124"/>
              <a:gd name="T22" fmla="*/ 70 w 789"/>
              <a:gd name="T23" fmla="*/ 307 h 1124"/>
              <a:gd name="T24" fmla="*/ 62 w 789"/>
              <a:gd name="T25" fmla="*/ 244 h 1124"/>
              <a:gd name="T26" fmla="*/ 47 w 789"/>
              <a:gd name="T27" fmla="*/ 181 h 1124"/>
              <a:gd name="T28" fmla="*/ 47 w 789"/>
              <a:gd name="T29" fmla="*/ 126 h 1124"/>
              <a:gd name="T30" fmla="*/ 0 w 789"/>
              <a:gd name="T31" fmla="*/ 142 h 1124"/>
              <a:gd name="T32" fmla="*/ 39 w 789"/>
              <a:gd name="T33" fmla="*/ 0 h 1124"/>
              <a:gd name="T34" fmla="*/ 124 w 789"/>
              <a:gd name="T35" fmla="*/ 118 h 1124"/>
              <a:gd name="T36" fmla="*/ 78 w 789"/>
              <a:gd name="T37" fmla="*/ 118 h 1124"/>
              <a:gd name="T38" fmla="*/ 93 w 789"/>
              <a:gd name="T39" fmla="*/ 236 h 1124"/>
              <a:gd name="T40" fmla="*/ 124 w 789"/>
              <a:gd name="T41" fmla="*/ 330 h 1124"/>
              <a:gd name="T42" fmla="*/ 155 w 789"/>
              <a:gd name="T43" fmla="*/ 417 h 1124"/>
              <a:gd name="T44" fmla="*/ 193 w 789"/>
              <a:gd name="T45" fmla="*/ 487 h 1124"/>
              <a:gd name="T46" fmla="*/ 232 w 789"/>
              <a:gd name="T47" fmla="*/ 550 h 1124"/>
              <a:gd name="T48" fmla="*/ 271 w 789"/>
              <a:gd name="T49" fmla="*/ 605 h 1124"/>
              <a:gd name="T50" fmla="*/ 309 w 789"/>
              <a:gd name="T51" fmla="*/ 652 h 1124"/>
              <a:gd name="T52" fmla="*/ 348 w 789"/>
              <a:gd name="T53" fmla="*/ 691 h 1124"/>
              <a:gd name="T54" fmla="*/ 449 w 789"/>
              <a:gd name="T55" fmla="*/ 778 h 1124"/>
              <a:gd name="T56" fmla="*/ 603 w 789"/>
              <a:gd name="T57" fmla="*/ 880 h 1124"/>
              <a:gd name="T58" fmla="*/ 688 w 789"/>
              <a:gd name="T59" fmla="*/ 919 h 1124"/>
              <a:gd name="T60" fmla="*/ 789 w 789"/>
              <a:gd name="T61" fmla="*/ 951 h 1124"/>
              <a:gd name="T62" fmla="*/ 433 w 789"/>
              <a:gd name="T63" fmla="*/ 911 h 1124"/>
              <a:gd name="T64" fmla="*/ 503 w 789"/>
              <a:gd name="T65"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9" h="1124">
                <a:moveTo>
                  <a:pt x="503" y="1124"/>
                </a:moveTo>
                <a:lnTo>
                  <a:pt x="480" y="1108"/>
                </a:lnTo>
                <a:lnTo>
                  <a:pt x="441" y="1069"/>
                </a:lnTo>
                <a:lnTo>
                  <a:pt x="371" y="990"/>
                </a:lnTo>
                <a:lnTo>
                  <a:pt x="309" y="911"/>
                </a:lnTo>
                <a:lnTo>
                  <a:pt x="255" y="833"/>
                </a:lnTo>
                <a:lnTo>
                  <a:pt x="209" y="746"/>
                </a:lnTo>
                <a:lnTo>
                  <a:pt x="178" y="660"/>
                </a:lnTo>
                <a:lnTo>
                  <a:pt x="139" y="566"/>
                </a:lnTo>
                <a:lnTo>
                  <a:pt x="116" y="471"/>
                </a:lnTo>
                <a:lnTo>
                  <a:pt x="85" y="369"/>
                </a:lnTo>
                <a:lnTo>
                  <a:pt x="70" y="307"/>
                </a:lnTo>
                <a:lnTo>
                  <a:pt x="62" y="244"/>
                </a:lnTo>
                <a:lnTo>
                  <a:pt x="47" y="181"/>
                </a:lnTo>
                <a:lnTo>
                  <a:pt x="47" y="126"/>
                </a:lnTo>
                <a:lnTo>
                  <a:pt x="0" y="142"/>
                </a:lnTo>
                <a:lnTo>
                  <a:pt x="39" y="0"/>
                </a:lnTo>
                <a:lnTo>
                  <a:pt x="124" y="118"/>
                </a:lnTo>
                <a:lnTo>
                  <a:pt x="78" y="118"/>
                </a:lnTo>
                <a:lnTo>
                  <a:pt x="93" y="236"/>
                </a:lnTo>
                <a:lnTo>
                  <a:pt x="124" y="330"/>
                </a:lnTo>
                <a:lnTo>
                  <a:pt x="155" y="417"/>
                </a:lnTo>
                <a:lnTo>
                  <a:pt x="193" y="487"/>
                </a:lnTo>
                <a:lnTo>
                  <a:pt x="232" y="550"/>
                </a:lnTo>
                <a:lnTo>
                  <a:pt x="271" y="605"/>
                </a:lnTo>
                <a:lnTo>
                  <a:pt x="309" y="652"/>
                </a:lnTo>
                <a:lnTo>
                  <a:pt x="348" y="691"/>
                </a:lnTo>
                <a:lnTo>
                  <a:pt x="449" y="778"/>
                </a:lnTo>
                <a:lnTo>
                  <a:pt x="603" y="880"/>
                </a:lnTo>
                <a:lnTo>
                  <a:pt x="688" y="919"/>
                </a:lnTo>
                <a:lnTo>
                  <a:pt x="789" y="951"/>
                </a:lnTo>
                <a:lnTo>
                  <a:pt x="433" y="911"/>
                </a:lnTo>
                <a:lnTo>
                  <a:pt x="503" y="112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93" name="Freeform 213"/>
          <p:cNvSpPr>
            <a:spLocks/>
          </p:cNvSpPr>
          <p:nvPr/>
        </p:nvSpPr>
        <p:spPr bwMode="auto">
          <a:xfrm rot="3924860">
            <a:off x="8655050" y="19051"/>
            <a:ext cx="1384300" cy="3048000"/>
          </a:xfrm>
          <a:custGeom>
            <a:avLst/>
            <a:gdLst>
              <a:gd name="T0" fmla="*/ 503 w 789"/>
              <a:gd name="T1" fmla="*/ 1124 h 1124"/>
              <a:gd name="T2" fmla="*/ 480 w 789"/>
              <a:gd name="T3" fmla="*/ 1108 h 1124"/>
              <a:gd name="T4" fmla="*/ 441 w 789"/>
              <a:gd name="T5" fmla="*/ 1069 h 1124"/>
              <a:gd name="T6" fmla="*/ 371 w 789"/>
              <a:gd name="T7" fmla="*/ 990 h 1124"/>
              <a:gd name="T8" fmla="*/ 309 w 789"/>
              <a:gd name="T9" fmla="*/ 911 h 1124"/>
              <a:gd name="T10" fmla="*/ 255 w 789"/>
              <a:gd name="T11" fmla="*/ 833 h 1124"/>
              <a:gd name="T12" fmla="*/ 209 w 789"/>
              <a:gd name="T13" fmla="*/ 746 h 1124"/>
              <a:gd name="T14" fmla="*/ 178 w 789"/>
              <a:gd name="T15" fmla="*/ 660 h 1124"/>
              <a:gd name="T16" fmla="*/ 139 w 789"/>
              <a:gd name="T17" fmla="*/ 566 h 1124"/>
              <a:gd name="T18" fmla="*/ 116 w 789"/>
              <a:gd name="T19" fmla="*/ 471 h 1124"/>
              <a:gd name="T20" fmla="*/ 85 w 789"/>
              <a:gd name="T21" fmla="*/ 369 h 1124"/>
              <a:gd name="T22" fmla="*/ 70 w 789"/>
              <a:gd name="T23" fmla="*/ 307 h 1124"/>
              <a:gd name="T24" fmla="*/ 62 w 789"/>
              <a:gd name="T25" fmla="*/ 244 h 1124"/>
              <a:gd name="T26" fmla="*/ 47 w 789"/>
              <a:gd name="T27" fmla="*/ 181 h 1124"/>
              <a:gd name="T28" fmla="*/ 47 w 789"/>
              <a:gd name="T29" fmla="*/ 126 h 1124"/>
              <a:gd name="T30" fmla="*/ 0 w 789"/>
              <a:gd name="T31" fmla="*/ 142 h 1124"/>
              <a:gd name="T32" fmla="*/ 39 w 789"/>
              <a:gd name="T33" fmla="*/ 0 h 1124"/>
              <a:gd name="T34" fmla="*/ 124 w 789"/>
              <a:gd name="T35" fmla="*/ 118 h 1124"/>
              <a:gd name="T36" fmla="*/ 78 w 789"/>
              <a:gd name="T37" fmla="*/ 118 h 1124"/>
              <a:gd name="T38" fmla="*/ 93 w 789"/>
              <a:gd name="T39" fmla="*/ 236 h 1124"/>
              <a:gd name="T40" fmla="*/ 124 w 789"/>
              <a:gd name="T41" fmla="*/ 330 h 1124"/>
              <a:gd name="T42" fmla="*/ 155 w 789"/>
              <a:gd name="T43" fmla="*/ 417 h 1124"/>
              <a:gd name="T44" fmla="*/ 193 w 789"/>
              <a:gd name="T45" fmla="*/ 487 h 1124"/>
              <a:gd name="T46" fmla="*/ 232 w 789"/>
              <a:gd name="T47" fmla="*/ 550 h 1124"/>
              <a:gd name="T48" fmla="*/ 271 w 789"/>
              <a:gd name="T49" fmla="*/ 605 h 1124"/>
              <a:gd name="T50" fmla="*/ 309 w 789"/>
              <a:gd name="T51" fmla="*/ 652 h 1124"/>
              <a:gd name="T52" fmla="*/ 348 w 789"/>
              <a:gd name="T53" fmla="*/ 691 h 1124"/>
              <a:gd name="T54" fmla="*/ 449 w 789"/>
              <a:gd name="T55" fmla="*/ 778 h 1124"/>
              <a:gd name="T56" fmla="*/ 603 w 789"/>
              <a:gd name="T57" fmla="*/ 880 h 1124"/>
              <a:gd name="T58" fmla="*/ 688 w 789"/>
              <a:gd name="T59" fmla="*/ 919 h 1124"/>
              <a:gd name="T60" fmla="*/ 789 w 789"/>
              <a:gd name="T61" fmla="*/ 951 h 1124"/>
              <a:gd name="T62" fmla="*/ 433 w 789"/>
              <a:gd name="T63" fmla="*/ 911 h 1124"/>
              <a:gd name="T64" fmla="*/ 503 w 789"/>
              <a:gd name="T65"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9" h="1124">
                <a:moveTo>
                  <a:pt x="503" y="1124"/>
                </a:moveTo>
                <a:lnTo>
                  <a:pt x="480" y="1108"/>
                </a:lnTo>
                <a:lnTo>
                  <a:pt x="441" y="1069"/>
                </a:lnTo>
                <a:lnTo>
                  <a:pt x="371" y="990"/>
                </a:lnTo>
                <a:lnTo>
                  <a:pt x="309" y="911"/>
                </a:lnTo>
                <a:lnTo>
                  <a:pt x="255" y="833"/>
                </a:lnTo>
                <a:lnTo>
                  <a:pt x="209" y="746"/>
                </a:lnTo>
                <a:lnTo>
                  <a:pt x="178" y="660"/>
                </a:lnTo>
                <a:lnTo>
                  <a:pt x="139" y="566"/>
                </a:lnTo>
                <a:lnTo>
                  <a:pt x="116" y="471"/>
                </a:lnTo>
                <a:lnTo>
                  <a:pt x="85" y="369"/>
                </a:lnTo>
                <a:lnTo>
                  <a:pt x="70" y="307"/>
                </a:lnTo>
                <a:lnTo>
                  <a:pt x="62" y="244"/>
                </a:lnTo>
                <a:lnTo>
                  <a:pt x="47" y="181"/>
                </a:lnTo>
                <a:lnTo>
                  <a:pt x="47" y="126"/>
                </a:lnTo>
                <a:lnTo>
                  <a:pt x="0" y="142"/>
                </a:lnTo>
                <a:lnTo>
                  <a:pt x="39" y="0"/>
                </a:lnTo>
                <a:lnTo>
                  <a:pt x="124" y="118"/>
                </a:lnTo>
                <a:lnTo>
                  <a:pt x="78" y="118"/>
                </a:lnTo>
                <a:lnTo>
                  <a:pt x="93" y="236"/>
                </a:lnTo>
                <a:lnTo>
                  <a:pt x="124" y="330"/>
                </a:lnTo>
                <a:lnTo>
                  <a:pt x="155" y="417"/>
                </a:lnTo>
                <a:lnTo>
                  <a:pt x="193" y="487"/>
                </a:lnTo>
                <a:lnTo>
                  <a:pt x="232" y="550"/>
                </a:lnTo>
                <a:lnTo>
                  <a:pt x="271" y="605"/>
                </a:lnTo>
                <a:lnTo>
                  <a:pt x="309" y="652"/>
                </a:lnTo>
                <a:lnTo>
                  <a:pt x="348" y="691"/>
                </a:lnTo>
                <a:lnTo>
                  <a:pt x="449" y="778"/>
                </a:lnTo>
                <a:lnTo>
                  <a:pt x="603" y="880"/>
                </a:lnTo>
                <a:lnTo>
                  <a:pt x="688" y="919"/>
                </a:lnTo>
                <a:lnTo>
                  <a:pt x="789" y="951"/>
                </a:lnTo>
                <a:lnTo>
                  <a:pt x="433" y="911"/>
                </a:lnTo>
                <a:lnTo>
                  <a:pt x="503" y="112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148694" name="Freeform 214"/>
          <p:cNvSpPr>
            <a:spLocks/>
          </p:cNvSpPr>
          <p:nvPr/>
        </p:nvSpPr>
        <p:spPr bwMode="auto">
          <a:xfrm rot="3541935">
            <a:off x="11966575" y="123825"/>
            <a:ext cx="1060451" cy="2438400"/>
          </a:xfrm>
          <a:custGeom>
            <a:avLst/>
            <a:gdLst>
              <a:gd name="T0" fmla="*/ 503 w 789"/>
              <a:gd name="T1" fmla="*/ 1124 h 1124"/>
              <a:gd name="T2" fmla="*/ 480 w 789"/>
              <a:gd name="T3" fmla="*/ 1108 h 1124"/>
              <a:gd name="T4" fmla="*/ 441 w 789"/>
              <a:gd name="T5" fmla="*/ 1069 h 1124"/>
              <a:gd name="T6" fmla="*/ 371 w 789"/>
              <a:gd name="T7" fmla="*/ 990 h 1124"/>
              <a:gd name="T8" fmla="*/ 309 w 789"/>
              <a:gd name="T9" fmla="*/ 911 h 1124"/>
              <a:gd name="T10" fmla="*/ 255 w 789"/>
              <a:gd name="T11" fmla="*/ 833 h 1124"/>
              <a:gd name="T12" fmla="*/ 209 w 789"/>
              <a:gd name="T13" fmla="*/ 746 h 1124"/>
              <a:gd name="T14" fmla="*/ 178 w 789"/>
              <a:gd name="T15" fmla="*/ 660 h 1124"/>
              <a:gd name="T16" fmla="*/ 139 w 789"/>
              <a:gd name="T17" fmla="*/ 566 h 1124"/>
              <a:gd name="T18" fmla="*/ 116 w 789"/>
              <a:gd name="T19" fmla="*/ 471 h 1124"/>
              <a:gd name="T20" fmla="*/ 85 w 789"/>
              <a:gd name="T21" fmla="*/ 369 h 1124"/>
              <a:gd name="T22" fmla="*/ 70 w 789"/>
              <a:gd name="T23" fmla="*/ 307 h 1124"/>
              <a:gd name="T24" fmla="*/ 62 w 789"/>
              <a:gd name="T25" fmla="*/ 244 h 1124"/>
              <a:gd name="T26" fmla="*/ 47 w 789"/>
              <a:gd name="T27" fmla="*/ 181 h 1124"/>
              <a:gd name="T28" fmla="*/ 47 w 789"/>
              <a:gd name="T29" fmla="*/ 126 h 1124"/>
              <a:gd name="T30" fmla="*/ 0 w 789"/>
              <a:gd name="T31" fmla="*/ 142 h 1124"/>
              <a:gd name="T32" fmla="*/ 39 w 789"/>
              <a:gd name="T33" fmla="*/ 0 h 1124"/>
              <a:gd name="T34" fmla="*/ 124 w 789"/>
              <a:gd name="T35" fmla="*/ 118 h 1124"/>
              <a:gd name="T36" fmla="*/ 78 w 789"/>
              <a:gd name="T37" fmla="*/ 118 h 1124"/>
              <a:gd name="T38" fmla="*/ 93 w 789"/>
              <a:gd name="T39" fmla="*/ 236 h 1124"/>
              <a:gd name="T40" fmla="*/ 124 w 789"/>
              <a:gd name="T41" fmla="*/ 330 h 1124"/>
              <a:gd name="T42" fmla="*/ 155 w 789"/>
              <a:gd name="T43" fmla="*/ 417 h 1124"/>
              <a:gd name="T44" fmla="*/ 193 w 789"/>
              <a:gd name="T45" fmla="*/ 487 h 1124"/>
              <a:gd name="T46" fmla="*/ 232 w 789"/>
              <a:gd name="T47" fmla="*/ 550 h 1124"/>
              <a:gd name="T48" fmla="*/ 271 w 789"/>
              <a:gd name="T49" fmla="*/ 605 h 1124"/>
              <a:gd name="T50" fmla="*/ 309 w 789"/>
              <a:gd name="T51" fmla="*/ 652 h 1124"/>
              <a:gd name="T52" fmla="*/ 348 w 789"/>
              <a:gd name="T53" fmla="*/ 691 h 1124"/>
              <a:gd name="T54" fmla="*/ 449 w 789"/>
              <a:gd name="T55" fmla="*/ 778 h 1124"/>
              <a:gd name="T56" fmla="*/ 603 w 789"/>
              <a:gd name="T57" fmla="*/ 880 h 1124"/>
              <a:gd name="T58" fmla="*/ 688 w 789"/>
              <a:gd name="T59" fmla="*/ 919 h 1124"/>
              <a:gd name="T60" fmla="*/ 789 w 789"/>
              <a:gd name="T61" fmla="*/ 951 h 1124"/>
              <a:gd name="T62" fmla="*/ 433 w 789"/>
              <a:gd name="T63" fmla="*/ 911 h 1124"/>
              <a:gd name="T64" fmla="*/ 503 w 789"/>
              <a:gd name="T65"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9" h="1124">
                <a:moveTo>
                  <a:pt x="503" y="1124"/>
                </a:moveTo>
                <a:lnTo>
                  <a:pt x="480" y="1108"/>
                </a:lnTo>
                <a:lnTo>
                  <a:pt x="441" y="1069"/>
                </a:lnTo>
                <a:lnTo>
                  <a:pt x="371" y="990"/>
                </a:lnTo>
                <a:lnTo>
                  <a:pt x="309" y="911"/>
                </a:lnTo>
                <a:lnTo>
                  <a:pt x="255" y="833"/>
                </a:lnTo>
                <a:lnTo>
                  <a:pt x="209" y="746"/>
                </a:lnTo>
                <a:lnTo>
                  <a:pt x="178" y="660"/>
                </a:lnTo>
                <a:lnTo>
                  <a:pt x="139" y="566"/>
                </a:lnTo>
                <a:lnTo>
                  <a:pt x="116" y="471"/>
                </a:lnTo>
                <a:lnTo>
                  <a:pt x="85" y="369"/>
                </a:lnTo>
                <a:lnTo>
                  <a:pt x="70" y="307"/>
                </a:lnTo>
                <a:lnTo>
                  <a:pt x="62" y="244"/>
                </a:lnTo>
                <a:lnTo>
                  <a:pt x="47" y="181"/>
                </a:lnTo>
                <a:lnTo>
                  <a:pt x="47" y="126"/>
                </a:lnTo>
                <a:lnTo>
                  <a:pt x="0" y="142"/>
                </a:lnTo>
                <a:lnTo>
                  <a:pt x="39" y="0"/>
                </a:lnTo>
                <a:lnTo>
                  <a:pt x="124" y="118"/>
                </a:lnTo>
                <a:lnTo>
                  <a:pt x="78" y="118"/>
                </a:lnTo>
                <a:lnTo>
                  <a:pt x="93" y="236"/>
                </a:lnTo>
                <a:lnTo>
                  <a:pt x="124" y="330"/>
                </a:lnTo>
                <a:lnTo>
                  <a:pt x="155" y="417"/>
                </a:lnTo>
                <a:lnTo>
                  <a:pt x="193" y="487"/>
                </a:lnTo>
                <a:lnTo>
                  <a:pt x="232" y="550"/>
                </a:lnTo>
                <a:lnTo>
                  <a:pt x="271" y="605"/>
                </a:lnTo>
                <a:lnTo>
                  <a:pt x="309" y="652"/>
                </a:lnTo>
                <a:lnTo>
                  <a:pt x="348" y="691"/>
                </a:lnTo>
                <a:lnTo>
                  <a:pt x="449" y="778"/>
                </a:lnTo>
                <a:lnTo>
                  <a:pt x="603" y="880"/>
                </a:lnTo>
                <a:lnTo>
                  <a:pt x="688" y="919"/>
                </a:lnTo>
                <a:lnTo>
                  <a:pt x="789" y="951"/>
                </a:lnTo>
                <a:lnTo>
                  <a:pt x="433" y="911"/>
                </a:lnTo>
                <a:lnTo>
                  <a:pt x="503" y="112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a:p>
        </p:txBody>
      </p:sp>
      <p:sp>
        <p:nvSpPr>
          <p:cNvPr id="203" name="Text Box 2"/>
          <p:cNvSpPr txBox="1">
            <a:spLocks noChangeArrowheads="1"/>
          </p:cNvSpPr>
          <p:nvPr/>
        </p:nvSpPr>
        <p:spPr bwMode="auto">
          <a:xfrm>
            <a:off x="2032000" y="8534400"/>
            <a:ext cx="12192000" cy="5847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sz="3200" b="1" dirty="0" err="1">
                <a:solidFill>
                  <a:srgbClr val="0000FF"/>
                </a:solidFill>
                <a:latin typeface="VNI-Times" pitchFamily="2" charset="0"/>
              </a:rPr>
              <a:t>Lược</a:t>
            </a:r>
            <a:r>
              <a:rPr lang="en-US" sz="3200" b="1" dirty="0">
                <a:solidFill>
                  <a:srgbClr val="0000FF"/>
                </a:solidFill>
                <a:latin typeface="VNI-Times" pitchFamily="2" charset="0"/>
              </a:rPr>
              <a:t> </a:t>
            </a:r>
            <a:r>
              <a:rPr lang="en-US" sz="3200" b="1" dirty="0" err="1">
                <a:solidFill>
                  <a:srgbClr val="0000FF"/>
                </a:solidFill>
                <a:latin typeface="VNI-Times" pitchFamily="2" charset="0"/>
              </a:rPr>
              <a:t>đồ</a:t>
            </a:r>
            <a:r>
              <a:rPr lang="en-US" sz="3200" b="1" dirty="0">
                <a:solidFill>
                  <a:srgbClr val="0000FF"/>
                </a:solidFill>
                <a:latin typeface="VNI-Times" pitchFamily="2" charset="0"/>
              </a:rPr>
              <a:t> </a:t>
            </a:r>
            <a:r>
              <a:rPr lang="en-US" sz="3200" b="1" dirty="0" err="1">
                <a:solidFill>
                  <a:srgbClr val="0000FF"/>
                </a:solidFill>
                <a:latin typeface="VNI-Times" pitchFamily="2" charset="0"/>
              </a:rPr>
              <a:t>trận</a:t>
            </a:r>
            <a:r>
              <a:rPr lang="en-US" sz="3200" b="1" dirty="0">
                <a:solidFill>
                  <a:srgbClr val="0000FF"/>
                </a:solidFill>
                <a:latin typeface="VNI-Times" pitchFamily="2" charset="0"/>
              </a:rPr>
              <a:t> </a:t>
            </a:r>
            <a:r>
              <a:rPr lang="en-US" sz="3200" b="1" dirty="0" err="1">
                <a:solidFill>
                  <a:srgbClr val="0000FF"/>
                </a:solidFill>
                <a:latin typeface="VNI-Times" pitchFamily="2" charset="0"/>
              </a:rPr>
              <a:t>chiến</a:t>
            </a:r>
            <a:r>
              <a:rPr lang="en-US" sz="3200" b="1" dirty="0">
                <a:solidFill>
                  <a:srgbClr val="0000FF"/>
                </a:solidFill>
                <a:latin typeface="VNI-Times" pitchFamily="2" charset="0"/>
              </a:rPr>
              <a:t> </a:t>
            </a:r>
            <a:r>
              <a:rPr lang="en-US" sz="3200" b="1" dirty="0" err="1">
                <a:solidFill>
                  <a:srgbClr val="0000FF"/>
                </a:solidFill>
                <a:latin typeface="VNI-Times" pitchFamily="2" charset="0"/>
              </a:rPr>
              <a:t>tại</a:t>
            </a:r>
            <a:r>
              <a:rPr lang="en-US" sz="3200" b="1" dirty="0">
                <a:solidFill>
                  <a:srgbClr val="0000FF"/>
                </a:solidFill>
                <a:latin typeface="VNI-Times" pitchFamily="2" charset="0"/>
              </a:rPr>
              <a:t> </a:t>
            </a:r>
            <a:r>
              <a:rPr lang="en-US" sz="3200" b="1" dirty="0" err="1">
                <a:solidFill>
                  <a:srgbClr val="0000FF"/>
                </a:solidFill>
                <a:latin typeface="Times New Roman" pitchFamily="18" charset="0"/>
              </a:rPr>
              <a:t>phòn</a:t>
            </a:r>
            <a:r>
              <a:rPr lang="en-US" sz="3200" b="1" dirty="0" err="1">
                <a:solidFill>
                  <a:srgbClr val="0000FF"/>
                </a:solidFill>
                <a:latin typeface="VNI-Times" pitchFamily="2" charset="0"/>
              </a:rPr>
              <a:t>g</a:t>
            </a:r>
            <a:r>
              <a:rPr lang="en-US" sz="3200" b="1" dirty="0">
                <a:solidFill>
                  <a:srgbClr val="0000FF"/>
                </a:solidFill>
                <a:latin typeface="VNI-Times" pitchFamily="2" charset="0"/>
              </a:rPr>
              <a:t> </a:t>
            </a:r>
            <a:r>
              <a:rPr lang="en-US" sz="3200" b="1" dirty="0" err="1">
                <a:solidFill>
                  <a:srgbClr val="0000FF"/>
                </a:solidFill>
                <a:latin typeface="VNI-Times" pitchFamily="2" charset="0"/>
              </a:rPr>
              <a:t>tuyến</a:t>
            </a:r>
            <a:r>
              <a:rPr lang="en-US" sz="3200" b="1" dirty="0">
                <a:solidFill>
                  <a:srgbClr val="0000FF"/>
                </a:solidFill>
                <a:latin typeface="VNI-Times" pitchFamily="2" charset="0"/>
              </a:rPr>
              <a:t> </a:t>
            </a:r>
            <a:r>
              <a:rPr lang="en-US" sz="3200" b="1" dirty="0" err="1">
                <a:solidFill>
                  <a:srgbClr val="0000FF"/>
                </a:solidFill>
                <a:latin typeface="VNI-Times" pitchFamily="2" charset="0"/>
              </a:rPr>
              <a:t>Như</a:t>
            </a:r>
            <a:r>
              <a:rPr lang="en-US" sz="3200" b="1" dirty="0">
                <a:solidFill>
                  <a:srgbClr val="0000FF"/>
                </a:solidFill>
                <a:latin typeface="VNI-Times" pitchFamily="2" charset="0"/>
              </a:rPr>
              <a:t> </a:t>
            </a:r>
            <a:r>
              <a:rPr lang="en-US" sz="3200" b="1" dirty="0" err="1">
                <a:solidFill>
                  <a:srgbClr val="0000FF"/>
                </a:solidFill>
                <a:latin typeface="VNI-Times" pitchFamily="2" charset="0"/>
              </a:rPr>
              <a:t>Nguyệt</a:t>
            </a:r>
            <a:r>
              <a:rPr lang="en-US" sz="3200" b="1" dirty="0">
                <a:solidFill>
                  <a:srgbClr val="0000FF"/>
                </a:solidFill>
                <a:latin typeface="VNI-Times" pitchFamily="2" charset="0"/>
              </a:rPr>
              <a:t> (1076 - 1077)</a:t>
            </a:r>
          </a:p>
        </p:txBody>
      </p:sp>
    </p:spTree>
    <p:extLst>
      <p:ext uri="{BB962C8B-B14F-4D97-AF65-F5344CB8AC3E}">
        <p14:creationId xmlns:p14="http://schemas.microsoft.com/office/powerpoint/2010/main" val="33806521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 fill="hold"/>
                                        <p:tgtEl>
                                          <p:spTgt spid="148691"/>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148659"/>
                                        </p:tgtEl>
                                        <p:attrNameLst>
                                          <p:attrName>style.visibility</p:attrName>
                                        </p:attrNameLst>
                                      </p:cBhvr>
                                      <p:to>
                                        <p:strVal val="visible"/>
                                      </p:to>
                                    </p:set>
                                    <p:animEffect transition="in" filter="wipe(down)">
                                      <p:cBhvr>
                                        <p:cTn id="11" dur="500"/>
                                        <p:tgtEl>
                                          <p:spTgt spid="14865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48660"/>
                                        </p:tgtEl>
                                        <p:attrNameLst>
                                          <p:attrName>style.visibility</p:attrName>
                                        </p:attrNameLst>
                                      </p:cBhvr>
                                      <p:to>
                                        <p:strVal val="visible"/>
                                      </p:to>
                                    </p:set>
                                    <p:animEffect transition="in" filter="wipe(down)">
                                      <p:cBhvr>
                                        <p:cTn id="16" dur="500"/>
                                        <p:tgtEl>
                                          <p:spTgt spid="14866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48663"/>
                                        </p:tgtEl>
                                        <p:attrNameLst>
                                          <p:attrName>style.visibility</p:attrName>
                                        </p:attrNameLst>
                                      </p:cBhvr>
                                      <p:to>
                                        <p:strVal val="visible"/>
                                      </p:to>
                                    </p:set>
                                    <p:animEffect transition="in" filter="wipe(down)">
                                      <p:cBhvr>
                                        <p:cTn id="21" dur="500"/>
                                        <p:tgtEl>
                                          <p:spTgt spid="14866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48664"/>
                                        </p:tgtEl>
                                        <p:attrNameLst>
                                          <p:attrName>style.visibility</p:attrName>
                                        </p:attrNameLst>
                                      </p:cBhvr>
                                      <p:to>
                                        <p:strVal val="visible"/>
                                      </p:to>
                                    </p:set>
                                    <p:animEffect transition="in" filter="wipe(down)">
                                      <p:cBhvr>
                                        <p:cTn id="26" dur="500"/>
                                        <p:tgtEl>
                                          <p:spTgt spid="14866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148662"/>
                                        </p:tgtEl>
                                        <p:attrNameLst>
                                          <p:attrName>style.visibility</p:attrName>
                                        </p:attrNameLst>
                                      </p:cBhvr>
                                      <p:to>
                                        <p:strVal val="visible"/>
                                      </p:to>
                                    </p:set>
                                    <p:animEffect transition="in" filter="wipe(down)">
                                      <p:cBhvr>
                                        <p:cTn id="31" dur="500"/>
                                        <p:tgtEl>
                                          <p:spTgt spid="148662"/>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3" presetClass="entr" presetSubtype="16" fill="hold" grpId="0" nodeType="clickEffect">
                                  <p:stCondLst>
                                    <p:cond delay="0"/>
                                  </p:stCondLst>
                                  <p:childTnLst>
                                    <p:set>
                                      <p:cBhvr>
                                        <p:cTn id="35" dur="1" fill="hold">
                                          <p:stCondLst>
                                            <p:cond delay="0"/>
                                          </p:stCondLst>
                                        </p:cTn>
                                        <p:tgtEl>
                                          <p:spTgt spid="148667"/>
                                        </p:tgtEl>
                                        <p:attrNameLst>
                                          <p:attrName>style.visibility</p:attrName>
                                        </p:attrNameLst>
                                      </p:cBhvr>
                                      <p:to>
                                        <p:strVal val="visible"/>
                                      </p:to>
                                    </p:set>
                                    <p:anim calcmode="lin" valueType="num">
                                      <p:cBhvr>
                                        <p:cTn id="36" dur="500" fill="hold"/>
                                        <p:tgtEl>
                                          <p:spTgt spid="148667"/>
                                        </p:tgtEl>
                                        <p:attrNameLst>
                                          <p:attrName>ppt_w</p:attrName>
                                        </p:attrNameLst>
                                      </p:cBhvr>
                                      <p:tavLst>
                                        <p:tav tm="0">
                                          <p:val>
                                            <p:fltVal val="0"/>
                                          </p:val>
                                        </p:tav>
                                        <p:tav tm="100000">
                                          <p:val>
                                            <p:strVal val="#ppt_w"/>
                                          </p:val>
                                        </p:tav>
                                      </p:tavLst>
                                    </p:anim>
                                    <p:anim calcmode="lin" valueType="num">
                                      <p:cBhvr>
                                        <p:cTn id="37" dur="500" fill="hold"/>
                                        <p:tgtEl>
                                          <p:spTgt spid="14866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34"/>
                                            </p:cond>
                                          </p:stCondLst>
                                          <p:endCondLst>
                                            <p:cond evt="onStopAudio" delay="0">
                                              <p:tgtEl>
                                                <p:sldTgt/>
                                              </p:tgtEl>
                                            </p:cond>
                                          </p:endCondLst>
                                        </p:cTn>
                                        <p:tgtEl>
                                          <p:sndTgt r:embed="rId3" name="explode.wav"/>
                                        </p:tgtEl>
                                      </p:cMediaNode>
                                    </p:audio>
                                  </p:subTnLst>
                                </p:cTn>
                              </p:par>
                            </p:childTnLst>
                          </p:cTn>
                        </p:par>
                        <p:par>
                          <p:cTn id="38" fill="hold" nodeType="afterGroup">
                            <p:stCondLst>
                              <p:cond delay="500"/>
                            </p:stCondLst>
                            <p:childTnLst>
                              <p:par>
                                <p:cTn id="39" presetID="23" presetClass="entr" presetSubtype="16" fill="hold" grpId="0" nodeType="afterEffect">
                                  <p:stCondLst>
                                    <p:cond delay="1000"/>
                                  </p:stCondLst>
                                  <p:childTnLst>
                                    <p:set>
                                      <p:cBhvr>
                                        <p:cTn id="40" dur="1" fill="hold">
                                          <p:stCondLst>
                                            <p:cond delay="0"/>
                                          </p:stCondLst>
                                        </p:cTn>
                                        <p:tgtEl>
                                          <p:spTgt spid="148668"/>
                                        </p:tgtEl>
                                        <p:attrNameLst>
                                          <p:attrName>style.visibility</p:attrName>
                                        </p:attrNameLst>
                                      </p:cBhvr>
                                      <p:to>
                                        <p:strVal val="visible"/>
                                      </p:to>
                                    </p:set>
                                    <p:anim calcmode="lin" valueType="num">
                                      <p:cBhvr>
                                        <p:cTn id="41" dur="500" fill="hold"/>
                                        <p:tgtEl>
                                          <p:spTgt spid="148668"/>
                                        </p:tgtEl>
                                        <p:attrNameLst>
                                          <p:attrName>ppt_w</p:attrName>
                                        </p:attrNameLst>
                                      </p:cBhvr>
                                      <p:tavLst>
                                        <p:tav tm="0">
                                          <p:val>
                                            <p:fltVal val="0"/>
                                          </p:val>
                                        </p:tav>
                                        <p:tav tm="100000">
                                          <p:val>
                                            <p:strVal val="#ppt_w"/>
                                          </p:val>
                                        </p:tav>
                                      </p:tavLst>
                                    </p:anim>
                                    <p:anim calcmode="lin" valueType="num">
                                      <p:cBhvr>
                                        <p:cTn id="42" dur="500" fill="hold"/>
                                        <p:tgtEl>
                                          <p:spTgt spid="14866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39"/>
                                            </p:cond>
                                          </p:stCondLst>
                                          <p:endCondLst>
                                            <p:cond evt="onStopAudio" delay="0">
                                              <p:tgtEl>
                                                <p:sldTgt/>
                                              </p:tgtEl>
                                            </p:cond>
                                          </p:endCondLst>
                                        </p:cTn>
                                        <p:tgtEl>
                                          <p:sndTgt r:embed="rId3" name="explode.wav"/>
                                        </p:tgtEl>
                                      </p:cMediaNode>
                                    </p:audio>
                                  </p:subTnLst>
                                </p:cTn>
                              </p:par>
                            </p:childTnLst>
                          </p:cTn>
                        </p:par>
                        <p:par>
                          <p:cTn id="43" fill="hold" nodeType="afterGroup">
                            <p:stCondLst>
                              <p:cond delay="2000"/>
                            </p:stCondLst>
                            <p:childTnLst>
                              <p:par>
                                <p:cTn id="44" presetID="23" presetClass="entr" presetSubtype="16" fill="hold" grpId="0" nodeType="afterEffect">
                                  <p:stCondLst>
                                    <p:cond delay="1000"/>
                                  </p:stCondLst>
                                  <p:childTnLst>
                                    <p:set>
                                      <p:cBhvr>
                                        <p:cTn id="45" dur="1" fill="hold">
                                          <p:stCondLst>
                                            <p:cond delay="0"/>
                                          </p:stCondLst>
                                        </p:cTn>
                                        <p:tgtEl>
                                          <p:spTgt spid="148669"/>
                                        </p:tgtEl>
                                        <p:attrNameLst>
                                          <p:attrName>style.visibility</p:attrName>
                                        </p:attrNameLst>
                                      </p:cBhvr>
                                      <p:to>
                                        <p:strVal val="visible"/>
                                      </p:to>
                                    </p:set>
                                    <p:anim calcmode="lin" valueType="num">
                                      <p:cBhvr>
                                        <p:cTn id="46" dur="500" fill="hold"/>
                                        <p:tgtEl>
                                          <p:spTgt spid="148669"/>
                                        </p:tgtEl>
                                        <p:attrNameLst>
                                          <p:attrName>ppt_w</p:attrName>
                                        </p:attrNameLst>
                                      </p:cBhvr>
                                      <p:tavLst>
                                        <p:tav tm="0">
                                          <p:val>
                                            <p:fltVal val="0"/>
                                          </p:val>
                                        </p:tav>
                                        <p:tav tm="100000">
                                          <p:val>
                                            <p:strVal val="#ppt_w"/>
                                          </p:val>
                                        </p:tav>
                                      </p:tavLst>
                                    </p:anim>
                                    <p:anim calcmode="lin" valueType="num">
                                      <p:cBhvr>
                                        <p:cTn id="47" dur="500" fill="hold"/>
                                        <p:tgtEl>
                                          <p:spTgt spid="14866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44"/>
                                            </p:cond>
                                          </p:stCondLst>
                                          <p:endCondLst>
                                            <p:cond evt="onStopAudio" delay="0">
                                              <p:tgtEl>
                                                <p:sldTgt/>
                                              </p:tgtEl>
                                            </p:cond>
                                          </p:endCondLst>
                                        </p:cTn>
                                        <p:tgtEl>
                                          <p:sndTgt r:embed="rId3" name="explode.wav"/>
                                        </p:tgtEl>
                                      </p:cMediaNode>
                                    </p:audio>
                                  </p:subTnLst>
                                </p:cTn>
                              </p:par>
                            </p:childTnLst>
                          </p:cTn>
                        </p:par>
                        <p:par>
                          <p:cTn id="48" fill="hold" nodeType="afterGroup">
                            <p:stCondLst>
                              <p:cond delay="3500"/>
                            </p:stCondLst>
                            <p:childTnLst>
                              <p:par>
                                <p:cTn id="49" presetID="11" presetClass="entr" presetSubtype="0" fill="hold" grpId="0" nodeType="afterEffect">
                                  <p:stCondLst>
                                    <p:cond delay="1000"/>
                                  </p:stCondLst>
                                  <p:childTnLst>
                                    <p:set>
                                      <p:cBhvr>
                                        <p:cTn id="50" dur="75">
                                          <p:stCondLst>
                                            <p:cond delay="0"/>
                                          </p:stCondLst>
                                        </p:cTn>
                                        <p:tgtEl>
                                          <p:spTgt spid="148684"/>
                                        </p:tgtEl>
                                        <p:attrNameLst>
                                          <p:attrName>style.visibility</p:attrName>
                                        </p:attrNameLst>
                                      </p:cBhvr>
                                      <p:to>
                                        <p:strVal val="visible"/>
                                      </p:to>
                                    </p:set>
                                  </p:childTnLst>
                                </p:cTn>
                              </p:par>
                            </p:childTnLst>
                          </p:cTn>
                        </p:par>
                        <p:par>
                          <p:cTn id="51" fill="hold" nodeType="afterGroup">
                            <p:stCondLst>
                              <p:cond delay="4575"/>
                            </p:stCondLst>
                            <p:childTnLst>
                              <p:par>
                                <p:cTn id="52" presetID="11" presetClass="entr" presetSubtype="0" fill="hold" grpId="0" nodeType="afterEffect">
                                  <p:stCondLst>
                                    <p:cond delay="1000"/>
                                  </p:stCondLst>
                                  <p:childTnLst>
                                    <p:set>
                                      <p:cBhvr>
                                        <p:cTn id="53" dur="75">
                                          <p:stCondLst>
                                            <p:cond delay="0"/>
                                          </p:stCondLst>
                                        </p:cTn>
                                        <p:tgtEl>
                                          <p:spTgt spid="148685"/>
                                        </p:tgtEl>
                                        <p:attrNameLst>
                                          <p:attrName>style.visibility</p:attrName>
                                        </p:attrNameLst>
                                      </p:cBhvr>
                                      <p:to>
                                        <p:strVal val="visible"/>
                                      </p:to>
                                    </p:set>
                                  </p:childTnLst>
                                </p:cTn>
                              </p:par>
                            </p:childTnLst>
                          </p:cTn>
                        </p:par>
                        <p:par>
                          <p:cTn id="54" fill="hold" nodeType="afterGroup">
                            <p:stCondLst>
                              <p:cond delay="5650"/>
                            </p:stCondLst>
                            <p:childTnLst>
                              <p:par>
                                <p:cTn id="55" presetID="11" presetClass="entr" presetSubtype="0" fill="hold" grpId="0" nodeType="afterEffect">
                                  <p:stCondLst>
                                    <p:cond delay="1000"/>
                                  </p:stCondLst>
                                  <p:childTnLst>
                                    <p:set>
                                      <p:cBhvr>
                                        <p:cTn id="56" dur="75">
                                          <p:stCondLst>
                                            <p:cond delay="0"/>
                                          </p:stCondLst>
                                        </p:cTn>
                                        <p:tgtEl>
                                          <p:spTgt spid="148686"/>
                                        </p:tgtEl>
                                        <p:attrNameLst>
                                          <p:attrName>style.visibility</p:attrName>
                                        </p:attrNameLst>
                                      </p:cBhvr>
                                      <p:to>
                                        <p:strVal val="visible"/>
                                      </p:to>
                                    </p:set>
                                  </p:childTnLst>
                                </p:cTn>
                              </p:par>
                            </p:childTnLst>
                          </p:cTn>
                        </p:par>
                        <p:par>
                          <p:cTn id="57" fill="hold" nodeType="afterGroup">
                            <p:stCondLst>
                              <p:cond delay="6725"/>
                            </p:stCondLst>
                            <p:childTnLst>
                              <p:par>
                                <p:cTn id="58" presetID="23" presetClass="entr" presetSubtype="16" fill="hold" grpId="0" nodeType="afterEffect">
                                  <p:stCondLst>
                                    <p:cond delay="1000"/>
                                  </p:stCondLst>
                                  <p:childTnLst>
                                    <p:set>
                                      <p:cBhvr>
                                        <p:cTn id="59" dur="1" fill="hold">
                                          <p:stCondLst>
                                            <p:cond delay="0"/>
                                          </p:stCondLst>
                                        </p:cTn>
                                        <p:tgtEl>
                                          <p:spTgt spid="148670"/>
                                        </p:tgtEl>
                                        <p:attrNameLst>
                                          <p:attrName>style.visibility</p:attrName>
                                        </p:attrNameLst>
                                      </p:cBhvr>
                                      <p:to>
                                        <p:strVal val="visible"/>
                                      </p:to>
                                    </p:set>
                                    <p:anim calcmode="lin" valueType="num">
                                      <p:cBhvr>
                                        <p:cTn id="60" dur="500" fill="hold"/>
                                        <p:tgtEl>
                                          <p:spTgt spid="148670"/>
                                        </p:tgtEl>
                                        <p:attrNameLst>
                                          <p:attrName>ppt_w</p:attrName>
                                        </p:attrNameLst>
                                      </p:cBhvr>
                                      <p:tavLst>
                                        <p:tav tm="0">
                                          <p:val>
                                            <p:fltVal val="0"/>
                                          </p:val>
                                        </p:tav>
                                        <p:tav tm="100000">
                                          <p:val>
                                            <p:strVal val="#ppt_w"/>
                                          </p:val>
                                        </p:tav>
                                      </p:tavLst>
                                    </p:anim>
                                    <p:anim calcmode="lin" valueType="num">
                                      <p:cBhvr>
                                        <p:cTn id="61" dur="500" fill="hold"/>
                                        <p:tgtEl>
                                          <p:spTgt spid="148670"/>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8"/>
                                            </p:cond>
                                          </p:stCondLst>
                                          <p:endCondLst>
                                            <p:cond evt="onStopAudio" delay="0">
                                              <p:tgtEl>
                                                <p:sldTgt/>
                                              </p:tgtEl>
                                            </p:cond>
                                          </p:endCondLst>
                                        </p:cTn>
                                        <p:tgtEl>
                                          <p:sndTgt r:embed="rId3" name="explode.wav"/>
                                        </p:tgtEl>
                                      </p:cMediaNode>
                                    </p:audio>
                                  </p:subTnLst>
                                </p:cTn>
                              </p:par>
                            </p:childTnLst>
                          </p:cTn>
                        </p:par>
                        <p:par>
                          <p:cTn id="62" fill="hold" nodeType="afterGroup">
                            <p:stCondLst>
                              <p:cond delay="8225"/>
                            </p:stCondLst>
                            <p:childTnLst>
                              <p:par>
                                <p:cTn id="63" presetID="23" presetClass="entr" presetSubtype="16" fill="hold" grpId="0" nodeType="afterEffect">
                                  <p:stCondLst>
                                    <p:cond delay="1000"/>
                                  </p:stCondLst>
                                  <p:childTnLst>
                                    <p:set>
                                      <p:cBhvr>
                                        <p:cTn id="64" dur="1" fill="hold">
                                          <p:stCondLst>
                                            <p:cond delay="0"/>
                                          </p:stCondLst>
                                        </p:cTn>
                                        <p:tgtEl>
                                          <p:spTgt spid="148671"/>
                                        </p:tgtEl>
                                        <p:attrNameLst>
                                          <p:attrName>style.visibility</p:attrName>
                                        </p:attrNameLst>
                                      </p:cBhvr>
                                      <p:to>
                                        <p:strVal val="visible"/>
                                      </p:to>
                                    </p:set>
                                    <p:anim calcmode="lin" valueType="num">
                                      <p:cBhvr>
                                        <p:cTn id="65" dur="500" fill="hold"/>
                                        <p:tgtEl>
                                          <p:spTgt spid="148671"/>
                                        </p:tgtEl>
                                        <p:attrNameLst>
                                          <p:attrName>ppt_w</p:attrName>
                                        </p:attrNameLst>
                                      </p:cBhvr>
                                      <p:tavLst>
                                        <p:tav tm="0">
                                          <p:val>
                                            <p:fltVal val="0"/>
                                          </p:val>
                                        </p:tav>
                                        <p:tav tm="100000">
                                          <p:val>
                                            <p:strVal val="#ppt_w"/>
                                          </p:val>
                                        </p:tav>
                                      </p:tavLst>
                                    </p:anim>
                                    <p:anim calcmode="lin" valueType="num">
                                      <p:cBhvr>
                                        <p:cTn id="66" dur="500" fill="hold"/>
                                        <p:tgtEl>
                                          <p:spTgt spid="148671"/>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63"/>
                                            </p:cond>
                                          </p:stCondLst>
                                          <p:endCondLst>
                                            <p:cond evt="onStopAudio" delay="0">
                                              <p:tgtEl>
                                                <p:sldTgt/>
                                              </p:tgtEl>
                                            </p:cond>
                                          </p:endCondLst>
                                        </p:cTn>
                                        <p:tgtEl>
                                          <p:sndTgt r:embed="rId3" name="explode.wav"/>
                                        </p:tgtEl>
                                      </p:cMediaNode>
                                    </p:audio>
                                  </p:subTnLst>
                                </p:cTn>
                              </p:par>
                            </p:childTnLst>
                          </p:cTn>
                        </p:par>
                        <p:par>
                          <p:cTn id="67" fill="hold" nodeType="afterGroup">
                            <p:stCondLst>
                              <p:cond delay="9725"/>
                            </p:stCondLst>
                            <p:childTnLst>
                              <p:par>
                                <p:cTn id="68" presetID="11" presetClass="entr" presetSubtype="0" fill="hold" grpId="0" nodeType="afterEffect">
                                  <p:stCondLst>
                                    <p:cond delay="1000"/>
                                  </p:stCondLst>
                                  <p:childTnLst>
                                    <p:set>
                                      <p:cBhvr>
                                        <p:cTn id="69" dur="75">
                                          <p:stCondLst>
                                            <p:cond delay="0"/>
                                          </p:stCondLst>
                                        </p:cTn>
                                        <p:tgtEl>
                                          <p:spTgt spid="148672"/>
                                        </p:tgtEl>
                                        <p:attrNameLst>
                                          <p:attrName>style.visibility</p:attrName>
                                        </p:attrNameLst>
                                      </p:cBhvr>
                                      <p:to>
                                        <p:strVal val="visible"/>
                                      </p:to>
                                    </p:set>
                                  </p:childTnLst>
                                </p:cTn>
                              </p:par>
                            </p:childTnLst>
                          </p:cTn>
                        </p:par>
                        <p:par>
                          <p:cTn id="70" fill="hold" nodeType="afterGroup">
                            <p:stCondLst>
                              <p:cond delay="10800"/>
                            </p:stCondLst>
                            <p:childTnLst>
                              <p:par>
                                <p:cTn id="71" presetID="11" presetClass="entr" presetSubtype="0" fill="hold" grpId="0" nodeType="afterEffect">
                                  <p:stCondLst>
                                    <p:cond delay="1000"/>
                                  </p:stCondLst>
                                  <p:childTnLst>
                                    <p:set>
                                      <p:cBhvr>
                                        <p:cTn id="72" dur="75">
                                          <p:stCondLst>
                                            <p:cond delay="0"/>
                                          </p:stCondLst>
                                        </p:cTn>
                                        <p:tgtEl>
                                          <p:spTgt spid="148673"/>
                                        </p:tgtEl>
                                        <p:attrNameLst>
                                          <p:attrName>style.visibility</p:attrName>
                                        </p:attrNameLst>
                                      </p:cBhvr>
                                      <p:to>
                                        <p:strVal val="visible"/>
                                      </p:to>
                                    </p:set>
                                  </p:childTnLst>
                                </p:cTn>
                              </p:par>
                            </p:childTnLst>
                          </p:cTn>
                        </p:par>
                        <p:par>
                          <p:cTn id="73" fill="hold" nodeType="afterGroup">
                            <p:stCondLst>
                              <p:cond delay="11875"/>
                            </p:stCondLst>
                            <p:childTnLst>
                              <p:par>
                                <p:cTn id="74" presetID="11" presetClass="entr" presetSubtype="0" fill="hold" grpId="0" nodeType="afterEffect">
                                  <p:stCondLst>
                                    <p:cond delay="1000"/>
                                  </p:stCondLst>
                                  <p:childTnLst>
                                    <p:set>
                                      <p:cBhvr>
                                        <p:cTn id="75" dur="75">
                                          <p:stCondLst>
                                            <p:cond delay="0"/>
                                          </p:stCondLst>
                                        </p:cTn>
                                        <p:tgtEl>
                                          <p:spTgt spid="148674"/>
                                        </p:tgtEl>
                                        <p:attrNameLst>
                                          <p:attrName>style.visibility</p:attrName>
                                        </p:attrNameLst>
                                      </p:cBhvr>
                                      <p:to>
                                        <p:strVal val="visible"/>
                                      </p:to>
                                    </p:set>
                                  </p:childTnLst>
                                </p:cTn>
                              </p:par>
                            </p:childTnLst>
                          </p:cTn>
                        </p:par>
                        <p:par>
                          <p:cTn id="76" fill="hold" nodeType="afterGroup">
                            <p:stCondLst>
                              <p:cond delay="12950"/>
                            </p:stCondLst>
                            <p:childTnLst>
                              <p:par>
                                <p:cTn id="77" presetID="11" presetClass="entr" presetSubtype="0" fill="hold" grpId="0" nodeType="afterEffect">
                                  <p:stCondLst>
                                    <p:cond delay="1000"/>
                                  </p:stCondLst>
                                  <p:childTnLst>
                                    <p:set>
                                      <p:cBhvr>
                                        <p:cTn id="78" dur="75">
                                          <p:stCondLst>
                                            <p:cond delay="0"/>
                                          </p:stCondLst>
                                        </p:cTn>
                                        <p:tgtEl>
                                          <p:spTgt spid="148675"/>
                                        </p:tgtEl>
                                        <p:attrNameLst>
                                          <p:attrName>style.visibility</p:attrName>
                                        </p:attrNameLst>
                                      </p:cBhvr>
                                      <p:to>
                                        <p:strVal val="visible"/>
                                      </p:to>
                                    </p:set>
                                  </p:childTnLst>
                                </p:cTn>
                              </p:par>
                            </p:childTnLst>
                          </p:cTn>
                        </p:par>
                        <p:par>
                          <p:cTn id="79" fill="hold" nodeType="afterGroup">
                            <p:stCondLst>
                              <p:cond delay="14025"/>
                            </p:stCondLst>
                            <p:childTnLst>
                              <p:par>
                                <p:cTn id="80" presetID="11" presetClass="entr" presetSubtype="0" fill="hold" grpId="0" nodeType="afterEffect">
                                  <p:stCondLst>
                                    <p:cond delay="1000"/>
                                  </p:stCondLst>
                                  <p:childTnLst>
                                    <p:set>
                                      <p:cBhvr>
                                        <p:cTn id="81" dur="75">
                                          <p:stCondLst>
                                            <p:cond delay="0"/>
                                          </p:stCondLst>
                                        </p:cTn>
                                        <p:tgtEl>
                                          <p:spTgt spid="148676"/>
                                        </p:tgtEl>
                                        <p:attrNameLst>
                                          <p:attrName>style.visibility</p:attrName>
                                        </p:attrNameLst>
                                      </p:cBhvr>
                                      <p:to>
                                        <p:strVal val="visible"/>
                                      </p:to>
                                    </p:set>
                                  </p:childTnLst>
                                </p:cTn>
                              </p:par>
                            </p:childTnLst>
                          </p:cTn>
                        </p:par>
                        <p:par>
                          <p:cTn id="82" fill="hold" nodeType="afterGroup">
                            <p:stCondLst>
                              <p:cond delay="15100"/>
                            </p:stCondLst>
                            <p:childTnLst>
                              <p:par>
                                <p:cTn id="83" presetID="1" presetClass="entr" presetSubtype="0" fill="hold" grpId="0" nodeType="afterEffect">
                                  <p:stCondLst>
                                    <p:cond delay="1000"/>
                                  </p:stCondLst>
                                  <p:childTnLst>
                                    <p:set>
                                      <p:cBhvr>
                                        <p:cTn id="84" dur="1" fill="hold">
                                          <p:stCondLst>
                                            <p:cond delay="499"/>
                                          </p:stCondLst>
                                        </p:cTn>
                                        <p:tgtEl>
                                          <p:spTgt spid="148677"/>
                                        </p:tgtEl>
                                        <p:attrNameLst>
                                          <p:attrName>style.visibility</p:attrName>
                                        </p:attrNameLst>
                                      </p:cBhvr>
                                      <p:to>
                                        <p:strVal val="visible"/>
                                      </p:to>
                                    </p:set>
                                  </p:childTnLst>
                                  <p:subTnLst>
                                    <p:audio>
                                      <p:cMediaNode>
                                        <p:cTn display="0" masterRel="sameClick">
                                          <p:stCondLst>
                                            <p:cond evt="begin" delay="0">
                                              <p:tn val="83"/>
                                            </p:cond>
                                          </p:stCondLst>
                                          <p:endCondLst>
                                            <p:cond evt="onStopAudio" delay="0">
                                              <p:tgtEl>
                                                <p:sldTgt/>
                                              </p:tgtEl>
                                            </p:cond>
                                          </p:endCondLst>
                                        </p:cTn>
                                        <p:tgtEl>
                                          <p:sndTgt r:embed="rId3" name="explode.wav"/>
                                        </p:tgtEl>
                                      </p:cMediaNode>
                                    </p:audio>
                                  </p:subTnLst>
                                </p:cTn>
                              </p:par>
                            </p:childTnLst>
                          </p:cTn>
                        </p:par>
                        <p:par>
                          <p:cTn id="85" fill="hold" nodeType="afterGroup">
                            <p:stCondLst>
                              <p:cond delay="16600"/>
                            </p:stCondLst>
                            <p:childTnLst>
                              <p:par>
                                <p:cTn id="86" presetID="23" presetClass="entr" presetSubtype="16" fill="hold" grpId="0" nodeType="afterEffect">
                                  <p:stCondLst>
                                    <p:cond delay="1000"/>
                                  </p:stCondLst>
                                  <p:childTnLst>
                                    <p:set>
                                      <p:cBhvr>
                                        <p:cTn id="87" dur="1" fill="hold">
                                          <p:stCondLst>
                                            <p:cond delay="0"/>
                                          </p:stCondLst>
                                        </p:cTn>
                                        <p:tgtEl>
                                          <p:spTgt spid="148666"/>
                                        </p:tgtEl>
                                        <p:attrNameLst>
                                          <p:attrName>style.visibility</p:attrName>
                                        </p:attrNameLst>
                                      </p:cBhvr>
                                      <p:to>
                                        <p:strVal val="visible"/>
                                      </p:to>
                                    </p:set>
                                    <p:anim calcmode="lin" valueType="num">
                                      <p:cBhvr>
                                        <p:cTn id="88" dur="500" fill="hold"/>
                                        <p:tgtEl>
                                          <p:spTgt spid="148666"/>
                                        </p:tgtEl>
                                        <p:attrNameLst>
                                          <p:attrName>ppt_w</p:attrName>
                                        </p:attrNameLst>
                                      </p:cBhvr>
                                      <p:tavLst>
                                        <p:tav tm="0">
                                          <p:val>
                                            <p:fltVal val="0"/>
                                          </p:val>
                                        </p:tav>
                                        <p:tav tm="100000">
                                          <p:val>
                                            <p:strVal val="#ppt_w"/>
                                          </p:val>
                                        </p:tav>
                                      </p:tavLst>
                                    </p:anim>
                                    <p:anim calcmode="lin" valueType="num">
                                      <p:cBhvr>
                                        <p:cTn id="89" dur="500" fill="hold"/>
                                        <p:tgtEl>
                                          <p:spTgt spid="148666"/>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86"/>
                                            </p:cond>
                                          </p:stCondLst>
                                          <p:endCondLst>
                                            <p:cond evt="onStopAudio" delay="0">
                                              <p:tgtEl>
                                                <p:sldTgt/>
                                              </p:tgtEl>
                                            </p:cond>
                                          </p:endCondLst>
                                        </p:cTn>
                                        <p:tgtEl>
                                          <p:sndTgt r:embed="rId3" name="explode.wav"/>
                                        </p:tgtEl>
                                      </p:cMediaNode>
                                    </p:audio>
                                  </p:subTnLst>
                                </p:cTn>
                              </p:par>
                            </p:childTnLst>
                          </p:cTn>
                        </p:par>
                        <p:par>
                          <p:cTn id="90" fill="hold" nodeType="afterGroup">
                            <p:stCondLst>
                              <p:cond delay="18100"/>
                            </p:stCondLst>
                            <p:childTnLst>
                              <p:par>
                                <p:cTn id="91" presetID="11" presetClass="entr" presetSubtype="0" fill="hold" grpId="0" nodeType="afterEffect">
                                  <p:stCondLst>
                                    <p:cond delay="1000"/>
                                  </p:stCondLst>
                                  <p:childTnLst>
                                    <p:set>
                                      <p:cBhvr>
                                        <p:cTn id="92" dur="75">
                                          <p:stCondLst>
                                            <p:cond delay="0"/>
                                          </p:stCondLst>
                                        </p:cTn>
                                        <p:tgtEl>
                                          <p:spTgt spid="148678"/>
                                        </p:tgtEl>
                                        <p:attrNameLst>
                                          <p:attrName>style.visibility</p:attrName>
                                        </p:attrNameLst>
                                      </p:cBhvr>
                                      <p:to>
                                        <p:strVal val="visible"/>
                                      </p:to>
                                    </p:set>
                                  </p:childTnLst>
                                  <p:subTnLst>
                                    <p:audio>
                                      <p:cMediaNode>
                                        <p:cTn display="0" masterRel="sameClick">
                                          <p:stCondLst>
                                            <p:cond evt="begin" delay="0">
                                              <p:tn val="91"/>
                                            </p:cond>
                                          </p:stCondLst>
                                          <p:endCondLst>
                                            <p:cond evt="onStopAudio" delay="0">
                                              <p:tgtEl>
                                                <p:sldTgt/>
                                              </p:tgtEl>
                                            </p:cond>
                                          </p:endCondLst>
                                        </p:cTn>
                                        <p:tgtEl>
                                          <p:sndTgt r:embed="rId3" name="explode.wav"/>
                                        </p:tgtEl>
                                      </p:cMediaNode>
                                    </p:audio>
                                  </p:subTnLst>
                                </p:cTn>
                              </p:par>
                            </p:childTnLst>
                          </p:cTn>
                        </p:par>
                        <p:par>
                          <p:cTn id="93" fill="hold" nodeType="afterGroup">
                            <p:stCondLst>
                              <p:cond delay="19175"/>
                            </p:stCondLst>
                            <p:childTnLst>
                              <p:par>
                                <p:cTn id="94" presetID="11" presetClass="entr" presetSubtype="0" fill="hold" grpId="0" nodeType="afterEffect">
                                  <p:stCondLst>
                                    <p:cond delay="1000"/>
                                  </p:stCondLst>
                                  <p:childTnLst>
                                    <p:set>
                                      <p:cBhvr>
                                        <p:cTn id="95" dur="75">
                                          <p:stCondLst>
                                            <p:cond delay="0"/>
                                          </p:stCondLst>
                                        </p:cTn>
                                        <p:tgtEl>
                                          <p:spTgt spid="148679"/>
                                        </p:tgtEl>
                                        <p:attrNameLst>
                                          <p:attrName>style.visibility</p:attrName>
                                        </p:attrNameLst>
                                      </p:cBhvr>
                                      <p:to>
                                        <p:strVal val="visible"/>
                                      </p:to>
                                    </p:set>
                                  </p:childTnLst>
                                  <p:subTnLst>
                                    <p:audio>
                                      <p:cMediaNode>
                                        <p:cTn display="0" masterRel="sameClick">
                                          <p:stCondLst>
                                            <p:cond evt="begin" delay="0">
                                              <p:tn val="94"/>
                                            </p:cond>
                                          </p:stCondLst>
                                          <p:endCondLst>
                                            <p:cond evt="onStopAudio" delay="0">
                                              <p:tgtEl>
                                                <p:sldTgt/>
                                              </p:tgtEl>
                                            </p:cond>
                                          </p:endCondLst>
                                        </p:cTn>
                                        <p:tgtEl>
                                          <p:sndTgt r:embed="rId3" name="explode.wav"/>
                                        </p:tgtEl>
                                      </p:cMediaNode>
                                    </p:audio>
                                  </p:subTnLst>
                                </p:cTn>
                              </p:par>
                            </p:childTnLst>
                          </p:cTn>
                        </p:par>
                        <p:par>
                          <p:cTn id="96" fill="hold" nodeType="afterGroup">
                            <p:stCondLst>
                              <p:cond delay="20250"/>
                            </p:stCondLst>
                            <p:childTnLst>
                              <p:par>
                                <p:cTn id="97" presetID="11" presetClass="entr" presetSubtype="0" fill="hold" grpId="0" nodeType="afterEffect">
                                  <p:stCondLst>
                                    <p:cond delay="1000"/>
                                  </p:stCondLst>
                                  <p:childTnLst>
                                    <p:set>
                                      <p:cBhvr>
                                        <p:cTn id="98" dur="75">
                                          <p:stCondLst>
                                            <p:cond delay="0"/>
                                          </p:stCondLst>
                                        </p:cTn>
                                        <p:tgtEl>
                                          <p:spTgt spid="148680"/>
                                        </p:tgtEl>
                                        <p:attrNameLst>
                                          <p:attrName>style.visibility</p:attrName>
                                        </p:attrNameLst>
                                      </p:cBhvr>
                                      <p:to>
                                        <p:strVal val="visible"/>
                                      </p:to>
                                    </p:set>
                                  </p:childTnLst>
                                  <p:subTnLst>
                                    <p:audio>
                                      <p:cMediaNode>
                                        <p:cTn display="0" masterRel="sameClick">
                                          <p:stCondLst>
                                            <p:cond evt="begin" delay="0">
                                              <p:tn val="97"/>
                                            </p:cond>
                                          </p:stCondLst>
                                          <p:endCondLst>
                                            <p:cond evt="onStopAudio" delay="0">
                                              <p:tgtEl>
                                                <p:sldTgt/>
                                              </p:tgtEl>
                                            </p:cond>
                                          </p:endCondLst>
                                        </p:cTn>
                                        <p:tgtEl>
                                          <p:sndTgt r:embed="rId3" name="explode.wav"/>
                                        </p:tgtEl>
                                      </p:cMediaNode>
                                    </p:audio>
                                  </p:subTnLst>
                                </p:cTn>
                              </p:par>
                            </p:childTnLst>
                          </p:cTn>
                        </p:par>
                        <p:par>
                          <p:cTn id="99" fill="hold" nodeType="afterGroup">
                            <p:stCondLst>
                              <p:cond delay="21325"/>
                            </p:stCondLst>
                            <p:childTnLst>
                              <p:par>
                                <p:cTn id="100" presetID="11" presetClass="entr" presetSubtype="0" fill="hold" grpId="0" nodeType="afterEffect">
                                  <p:stCondLst>
                                    <p:cond delay="1000"/>
                                  </p:stCondLst>
                                  <p:childTnLst>
                                    <p:set>
                                      <p:cBhvr>
                                        <p:cTn id="101" dur="75">
                                          <p:stCondLst>
                                            <p:cond delay="0"/>
                                          </p:stCondLst>
                                        </p:cTn>
                                        <p:tgtEl>
                                          <p:spTgt spid="148681"/>
                                        </p:tgtEl>
                                        <p:attrNameLst>
                                          <p:attrName>style.visibility</p:attrName>
                                        </p:attrNameLst>
                                      </p:cBhvr>
                                      <p:to>
                                        <p:strVal val="visible"/>
                                      </p:to>
                                    </p:set>
                                  </p:childTnLst>
                                </p:cTn>
                              </p:par>
                            </p:childTnLst>
                          </p:cTn>
                        </p:par>
                        <p:par>
                          <p:cTn id="102" fill="hold" nodeType="afterGroup">
                            <p:stCondLst>
                              <p:cond delay="22400"/>
                            </p:stCondLst>
                            <p:childTnLst>
                              <p:par>
                                <p:cTn id="103" presetID="11" presetClass="entr" presetSubtype="0" fill="hold" grpId="0" nodeType="afterEffect">
                                  <p:stCondLst>
                                    <p:cond delay="1000"/>
                                  </p:stCondLst>
                                  <p:childTnLst>
                                    <p:set>
                                      <p:cBhvr>
                                        <p:cTn id="104" dur="75">
                                          <p:stCondLst>
                                            <p:cond delay="0"/>
                                          </p:stCondLst>
                                        </p:cTn>
                                        <p:tgtEl>
                                          <p:spTgt spid="148682"/>
                                        </p:tgtEl>
                                        <p:attrNameLst>
                                          <p:attrName>style.visibility</p:attrName>
                                        </p:attrNameLst>
                                      </p:cBhvr>
                                      <p:to>
                                        <p:strVal val="visible"/>
                                      </p:to>
                                    </p:set>
                                  </p:childTnLst>
                                </p:cTn>
                              </p:par>
                            </p:childTnLst>
                          </p:cTn>
                        </p:par>
                        <p:par>
                          <p:cTn id="105" fill="hold" nodeType="afterGroup">
                            <p:stCondLst>
                              <p:cond delay="23475"/>
                            </p:stCondLst>
                            <p:childTnLst>
                              <p:par>
                                <p:cTn id="106" presetID="11" presetClass="entr" presetSubtype="0" fill="hold" grpId="0" nodeType="afterEffect">
                                  <p:stCondLst>
                                    <p:cond delay="1000"/>
                                  </p:stCondLst>
                                  <p:childTnLst>
                                    <p:set>
                                      <p:cBhvr>
                                        <p:cTn id="107" dur="75">
                                          <p:stCondLst>
                                            <p:cond delay="0"/>
                                          </p:stCondLst>
                                        </p:cTn>
                                        <p:tgtEl>
                                          <p:spTgt spid="148683"/>
                                        </p:tgtEl>
                                        <p:attrNameLst>
                                          <p:attrName>style.visibility</p:attrName>
                                        </p:attrNameLst>
                                      </p:cBhvr>
                                      <p:to>
                                        <p:strVal val="visible"/>
                                      </p:to>
                                    </p:se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148692"/>
                                        </p:tgtEl>
                                        <p:attrNameLst>
                                          <p:attrName>style.visibility</p:attrName>
                                        </p:attrNameLst>
                                      </p:cBhvr>
                                      <p:to>
                                        <p:strVal val="visible"/>
                                      </p:to>
                                    </p:set>
                                    <p:animEffect transition="in" filter="wipe(down)">
                                      <p:cBhvr>
                                        <p:cTn id="112" dur="500"/>
                                        <p:tgtEl>
                                          <p:spTgt spid="148692"/>
                                        </p:tgtEl>
                                      </p:cBhvr>
                                    </p:animEffec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22" presetClass="entr" presetSubtype="4" fill="hold" grpId="0" nodeType="clickEffect">
                                  <p:stCondLst>
                                    <p:cond delay="0"/>
                                  </p:stCondLst>
                                  <p:childTnLst>
                                    <p:set>
                                      <p:cBhvr>
                                        <p:cTn id="116" dur="1" fill="hold">
                                          <p:stCondLst>
                                            <p:cond delay="0"/>
                                          </p:stCondLst>
                                        </p:cTn>
                                        <p:tgtEl>
                                          <p:spTgt spid="148693"/>
                                        </p:tgtEl>
                                        <p:attrNameLst>
                                          <p:attrName>style.visibility</p:attrName>
                                        </p:attrNameLst>
                                      </p:cBhvr>
                                      <p:to>
                                        <p:strVal val="visible"/>
                                      </p:to>
                                    </p:set>
                                    <p:animEffect transition="in" filter="wipe(down)">
                                      <p:cBhvr>
                                        <p:cTn id="117" dur="500"/>
                                        <p:tgtEl>
                                          <p:spTgt spid="148693"/>
                                        </p:tgtEl>
                                      </p:cBhvr>
                                    </p:animEffec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22" presetClass="entr" presetSubtype="4" fill="hold" grpId="0" nodeType="clickEffect">
                                  <p:stCondLst>
                                    <p:cond delay="0"/>
                                  </p:stCondLst>
                                  <p:childTnLst>
                                    <p:set>
                                      <p:cBhvr>
                                        <p:cTn id="121" dur="1" fill="hold">
                                          <p:stCondLst>
                                            <p:cond delay="0"/>
                                          </p:stCondLst>
                                        </p:cTn>
                                        <p:tgtEl>
                                          <p:spTgt spid="148694"/>
                                        </p:tgtEl>
                                        <p:attrNameLst>
                                          <p:attrName>style.visibility</p:attrName>
                                        </p:attrNameLst>
                                      </p:cBhvr>
                                      <p:to>
                                        <p:strVal val="visible"/>
                                      </p:to>
                                    </p:set>
                                    <p:animEffect transition="in" filter="wipe(down)">
                                      <p:cBhvr>
                                        <p:cTn id="122" dur="500"/>
                                        <p:tgtEl>
                                          <p:spTgt spid="14869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11" showWhenStopped="0">
                <p:cTn id="123" fill="hold" display="0">
                  <p:stCondLst>
                    <p:cond delay="indefinite"/>
                  </p:stCondLst>
                  <p:endCondLst>
                    <p:cond evt="onPrev" delay="0">
                      <p:tgtEl>
                        <p:sldTgt/>
                      </p:tgtEl>
                    </p:cond>
                    <p:cond evt="onStopAudio" delay="0">
                      <p:tgtEl>
                        <p:sldTgt/>
                      </p:tgtEl>
                    </p:cond>
                  </p:endCondLst>
                </p:cTn>
                <p:tgtEl>
                  <p:spTgt spid="148691"/>
                </p:tgtEl>
              </p:cMediaNode>
            </p:audio>
          </p:childTnLst>
        </p:cTn>
      </p:par>
    </p:tnLst>
    <p:bldLst>
      <p:bldP spid="148659" grpId="0" animBg="1"/>
      <p:bldP spid="148660" grpId="0" animBg="1"/>
      <p:bldP spid="148662" grpId="0" animBg="1"/>
      <p:bldP spid="148663" grpId="0" animBg="1"/>
      <p:bldP spid="148664" grpId="0" animBg="1"/>
      <p:bldP spid="148666" grpId="0" animBg="1"/>
      <p:bldP spid="148667" grpId="0" animBg="1"/>
      <p:bldP spid="148668" grpId="0" animBg="1"/>
      <p:bldP spid="148669" grpId="0" animBg="1"/>
      <p:bldP spid="148670" grpId="0" animBg="1"/>
      <p:bldP spid="148671" grpId="0" animBg="1"/>
      <p:bldP spid="148672" grpId="0" animBg="1"/>
      <p:bldP spid="148673" grpId="0" animBg="1"/>
      <p:bldP spid="148674" grpId="0" animBg="1"/>
      <p:bldP spid="148675" grpId="0" animBg="1"/>
      <p:bldP spid="148676" grpId="0" animBg="1"/>
      <p:bldP spid="148677" grpId="0" animBg="1"/>
      <p:bldP spid="148678" grpId="0" animBg="1"/>
      <p:bldP spid="148679" grpId="0" animBg="1"/>
      <p:bldP spid="148680" grpId="0" animBg="1"/>
      <p:bldP spid="148681" grpId="0" animBg="1"/>
      <p:bldP spid="148682" grpId="0" animBg="1"/>
      <p:bldP spid="148683" grpId="0" animBg="1"/>
      <p:bldP spid="148684" grpId="0" animBg="1"/>
      <p:bldP spid="148685" grpId="0" animBg="1"/>
      <p:bldP spid="148686" grpId="0" animBg="1"/>
      <p:bldP spid="148692" grpId="0" animBg="1"/>
      <p:bldP spid="148693" grpId="0" animBg="1"/>
      <p:bldP spid="14869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9764D7F-E9E5-C444-BC0D-A58E3FC041A0}"/>
              </a:ext>
            </a:extLst>
          </p:cNvPr>
          <p:cNvGrpSpPr/>
          <p:nvPr/>
        </p:nvGrpSpPr>
        <p:grpSpPr>
          <a:xfrm>
            <a:off x="-127162" y="169461"/>
            <a:ext cx="16138072" cy="1612900"/>
            <a:chOff x="-127162" y="169461"/>
            <a:chExt cx="16138072" cy="1612900"/>
          </a:xfrm>
        </p:grpSpPr>
        <p:grpSp>
          <p:nvGrpSpPr>
            <p:cNvPr id="390" name="组合 17">
              <a:extLst>
                <a:ext uri="{FF2B5EF4-FFF2-40B4-BE49-F238E27FC236}">
                  <a16:creationId xmlns:a16="http://schemas.microsoft.com/office/drawing/2014/main" id="{21A0A677-A878-5B47-9F3D-57B22A52FF95}"/>
                </a:ext>
              </a:extLst>
            </p:cNvPr>
            <p:cNvGrpSpPr>
              <a:grpSpLocks/>
            </p:cNvGrpSpPr>
            <p:nvPr/>
          </p:nvGrpSpPr>
          <p:grpSpPr bwMode="auto">
            <a:xfrm>
              <a:off x="654684" y="169461"/>
              <a:ext cx="14786044" cy="1612900"/>
              <a:chOff x="2855" y="3087"/>
              <a:chExt cx="11247" cy="2382"/>
            </a:xfrm>
          </p:grpSpPr>
          <p:sp>
            <p:nvSpPr>
              <p:cNvPr id="391" name="剪去单角的矩形 13">
                <a:extLst>
                  <a:ext uri="{FF2B5EF4-FFF2-40B4-BE49-F238E27FC236}">
                    <a16:creationId xmlns:a16="http://schemas.microsoft.com/office/drawing/2014/main" id="{36350EF8-B9BF-A04D-9009-156795989301}"/>
                  </a:ext>
                </a:extLst>
              </p:cNvPr>
              <p:cNvSpPr/>
              <p:nvPr/>
            </p:nvSpPr>
            <p:spPr>
              <a:xfrm flipV="1">
                <a:off x="2855" y="3087"/>
                <a:ext cx="11247" cy="2382"/>
              </a:xfrm>
              <a:prstGeom prst="snip1Rect">
                <a:avLst>
                  <a:gd name="adj" fmla="val 50000"/>
                </a:avLst>
              </a:prstGeom>
              <a:noFill/>
              <a:ln w="25400">
                <a:solidFill>
                  <a:srgbClr val="E94B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sp>
            <p:nvSpPr>
              <p:cNvPr id="775" name="剪去单角的矩形 14">
                <a:extLst>
                  <a:ext uri="{FF2B5EF4-FFF2-40B4-BE49-F238E27FC236}">
                    <a16:creationId xmlns:a16="http://schemas.microsoft.com/office/drawing/2014/main" id="{1ECA94BD-ED06-744B-A96D-44E3D1949F9D}"/>
                  </a:ext>
                </a:extLst>
              </p:cNvPr>
              <p:cNvSpPr/>
              <p:nvPr/>
            </p:nvSpPr>
            <p:spPr>
              <a:xfrm flipV="1">
                <a:off x="2942" y="3277"/>
                <a:ext cx="10912" cy="2001"/>
              </a:xfrm>
              <a:prstGeom prst="snip1Rect">
                <a:avLst>
                  <a:gd name="adj" fmla="val 50000"/>
                </a:avLst>
              </a:prstGeom>
              <a:noFill/>
              <a:ln w="12700" cmpd="sng">
                <a:solidFill>
                  <a:srgbClr val="E94B5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grpSp>
        <p:sp>
          <p:nvSpPr>
            <p:cNvPr id="3" name="Rectangle 2">
              <a:extLst>
                <a:ext uri="{FF2B5EF4-FFF2-40B4-BE49-F238E27FC236}">
                  <a16:creationId xmlns:a16="http://schemas.microsoft.com/office/drawing/2014/main" id="{3B9BDDFC-9A84-7644-8D1D-2A1D10A1AA64}"/>
                </a:ext>
              </a:extLst>
            </p:cNvPr>
            <p:cNvSpPr/>
            <p:nvPr/>
          </p:nvSpPr>
          <p:spPr>
            <a:xfrm>
              <a:off x="-127162" y="315451"/>
              <a:ext cx="16138072" cy="1047274"/>
            </a:xfrm>
            <a:prstGeom prst="rect">
              <a:avLst/>
            </a:prstGeom>
          </p:spPr>
          <p:txBody>
            <a:bodyPr wrap="none">
              <a:spAutoFit/>
            </a:bodyPr>
            <a:lstStyle/>
            <a:p>
              <a:pPr lvl="0" algn="ctr">
                <a:lnSpc>
                  <a:spcPct val="150000"/>
                </a:lnSpc>
                <a:tabLst>
                  <a:tab pos="520700" algn="l"/>
                  <a:tab pos="698500" algn="l"/>
                  <a:tab pos="901700" algn="l"/>
                </a:tabLst>
              </a:pPr>
              <a:r>
                <a:rPr lang="en-US" altLang="zh-CN" sz="4700" dirty="0">
                  <a:solidFill>
                    <a:srgbClr val="FF0000"/>
                  </a:solidFill>
                  <a:latin typeface="Times New Roman" panose="02020603050405020304" pitchFamily="18" charset="0"/>
                  <a:ea typeface="Kingthings Foundation" charset="0"/>
                  <a:cs typeface="Times New Roman" panose="02020603050405020304" pitchFamily="18" charset="0"/>
                </a:rPr>
                <a:t>2. </a:t>
              </a:r>
              <a:r>
                <a:rPr lang="en-US" sz="4700" b="1" dirty="0" err="1">
                  <a:solidFill>
                    <a:srgbClr val="FF0000"/>
                  </a:solidFill>
                  <a:effectLst/>
                  <a:latin typeface="Times New Roman" panose="02020603050405020304" pitchFamily="18" charset="0"/>
                  <a:ea typeface="Arial" panose="020B0604020202020204" pitchFamily="34" charset="0"/>
                </a:rPr>
                <a:t>Cuộc</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kháng</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chiến</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chống</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Tống</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giai</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đoạn</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thứ</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hai</a:t>
              </a:r>
              <a:r>
                <a:rPr lang="en-US" sz="4700" b="1" dirty="0">
                  <a:solidFill>
                    <a:srgbClr val="FF0000"/>
                  </a:solidFill>
                  <a:effectLst/>
                  <a:latin typeface="Times New Roman" panose="02020603050405020304" pitchFamily="18" charset="0"/>
                  <a:ea typeface="Arial" panose="020B0604020202020204" pitchFamily="34" charset="0"/>
                </a:rPr>
                <a:t> (</a:t>
              </a:r>
              <a:r>
                <a:rPr lang="en-US" sz="4700" b="1" dirty="0" err="1">
                  <a:solidFill>
                    <a:srgbClr val="FF0000"/>
                  </a:solidFill>
                  <a:effectLst/>
                  <a:latin typeface="Times New Roman" panose="02020603050405020304" pitchFamily="18" charset="0"/>
                  <a:ea typeface="Arial" panose="020B0604020202020204" pitchFamily="34" charset="0"/>
                </a:rPr>
                <a:t>năm</a:t>
              </a:r>
              <a:r>
                <a:rPr lang="en-US" sz="4700" b="1" dirty="0">
                  <a:solidFill>
                    <a:srgbClr val="FF0000"/>
                  </a:solidFill>
                  <a:effectLst/>
                  <a:latin typeface="Times New Roman" panose="02020603050405020304" pitchFamily="18" charset="0"/>
                  <a:ea typeface="Arial" panose="020B0604020202020204" pitchFamily="34" charset="0"/>
                </a:rPr>
                <a:t> 1077)</a:t>
              </a:r>
              <a:endParaRPr lang="en-US" altLang="zh-CN" sz="4700" dirty="0">
                <a:solidFill>
                  <a:srgbClr val="FF0000"/>
                </a:solidFill>
                <a:latin typeface="Times New Roman" panose="02020603050405020304" pitchFamily="18" charset="0"/>
                <a:ea typeface="Kingthings Foundation" charset="0"/>
                <a:cs typeface="Times New Roman" panose="02020603050405020304" pitchFamily="18" charset="0"/>
              </a:endParaRPr>
            </a:p>
          </p:txBody>
        </p:sp>
      </p:grpSp>
      <p:sp>
        <p:nvSpPr>
          <p:cNvPr id="5" name="TextBox 4">
            <a:extLst>
              <a:ext uri="{FF2B5EF4-FFF2-40B4-BE49-F238E27FC236}">
                <a16:creationId xmlns:a16="http://schemas.microsoft.com/office/drawing/2014/main" id="{66D32B8E-AAC6-AB40-AB34-744562A39CC5}"/>
              </a:ext>
            </a:extLst>
          </p:cNvPr>
          <p:cNvSpPr txBox="1"/>
          <p:nvPr/>
        </p:nvSpPr>
        <p:spPr>
          <a:xfrm>
            <a:off x="622799" y="1670368"/>
            <a:ext cx="15388111" cy="830997"/>
          </a:xfrm>
          <a:prstGeom prst="rect">
            <a:avLst/>
          </a:prstGeom>
          <a:noFill/>
        </p:spPr>
        <p:txBody>
          <a:bodyPr wrap="square" rtlCol="0">
            <a:spAutoFit/>
          </a:bodyPr>
          <a:lstStyle/>
          <a:p>
            <a:r>
              <a:rPr lang="en-US" sz="4800" b="1" dirty="0">
                <a:solidFill>
                  <a:srgbClr val="FF0000"/>
                </a:solidFill>
                <a:latin typeface="Times New Roman" panose="02020603050405020304" pitchFamily="18" charset="0"/>
                <a:cs typeface="Times New Roman" panose="02020603050405020304" pitchFamily="18" charset="0"/>
              </a:rPr>
              <a:t>b. </a:t>
            </a:r>
            <a:r>
              <a:rPr lang="en-US" sz="4800" b="1" dirty="0" err="1">
                <a:solidFill>
                  <a:srgbClr val="FF0000"/>
                </a:solidFill>
                <a:latin typeface="Times New Roman" panose="02020603050405020304" pitchFamily="18" charset="0"/>
                <a:cs typeface="Times New Roman" panose="02020603050405020304" pitchFamily="18" charset="0"/>
              </a:rPr>
              <a:t>Cuộc</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chiến</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đấu</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trên</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phòng</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tuyến</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sông</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Như</a:t>
            </a:r>
            <a:r>
              <a:rPr lang="en-US" sz="4800" b="1" dirty="0">
                <a:solidFill>
                  <a:srgbClr val="FF0000"/>
                </a:solidFill>
                <a:latin typeface="Times New Roman" panose="02020603050405020304" pitchFamily="18" charset="0"/>
                <a:cs typeface="Times New Roman" panose="02020603050405020304" pitchFamily="18" charset="0"/>
              </a:rPr>
              <a:t> </a:t>
            </a:r>
            <a:r>
              <a:rPr lang="en-US" sz="4800" b="1" dirty="0" err="1">
                <a:solidFill>
                  <a:srgbClr val="FF0000"/>
                </a:solidFill>
                <a:latin typeface="Times New Roman" panose="02020603050405020304" pitchFamily="18" charset="0"/>
                <a:cs typeface="Times New Roman" panose="02020603050405020304" pitchFamily="18" charset="0"/>
              </a:rPr>
              <a:t>Nguyệt</a:t>
            </a:r>
            <a:endParaRPr lang="en-VN" sz="4800" b="1" dirty="0">
              <a:solidFill>
                <a:srgbClr val="FF0000"/>
              </a:solidFill>
              <a:latin typeface="Times New Roman" panose="02020603050405020304" pitchFamily="18" charset="0"/>
              <a:cs typeface="Times New Roman" panose="02020603050405020304" pitchFamily="18" charset="0"/>
            </a:endParaRPr>
          </a:p>
        </p:txBody>
      </p:sp>
      <p:sp>
        <p:nvSpPr>
          <p:cNvPr id="9" name="AutoShape 1">
            <a:extLst>
              <a:ext uri="{FF2B5EF4-FFF2-40B4-BE49-F238E27FC236}">
                <a16:creationId xmlns:a16="http://schemas.microsoft.com/office/drawing/2014/main" id="{BFE19F06-4BDE-2D56-48C2-359DE7EE9B26}"/>
              </a:ext>
            </a:extLst>
          </p:cNvPr>
          <p:cNvSpPr>
            <a:spLocks noChangeArrowheads="1"/>
          </p:cNvSpPr>
          <p:nvPr/>
        </p:nvSpPr>
        <p:spPr bwMode="auto">
          <a:xfrm>
            <a:off x="11195996" y="2644024"/>
            <a:ext cx="5060003" cy="2211999"/>
          </a:xfrm>
          <a:prstGeom prst="wedgeEllipseCallout">
            <a:avLst>
              <a:gd name="adj1" fmla="val -43074"/>
              <a:gd name="adj2" fmla="val -65333"/>
            </a:avLst>
          </a:prstGeom>
          <a:solidFill>
            <a:srgbClr val="CCFFFF"/>
          </a:solidFill>
          <a:ln w="9360" cap="sq">
            <a:solidFill>
              <a:srgbClr val="2B166E"/>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sz="2400" i="1" dirty="0" err="1">
                <a:latin typeface="Times New Roman" panose="02020603050405020304" pitchFamily="18" charset="0"/>
                <a:cs typeface="Times New Roman" panose="02020603050405020304" pitchFamily="18" charset="0"/>
              </a:rPr>
              <a:t>Trình</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bày</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diễn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biến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kết</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quả</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của</a:t>
            </a:r>
            <a:endParaRPr lang="en-US" sz="2400" i="1" dirty="0">
              <a:latin typeface="Times New Roman" panose="02020603050405020304" pitchFamily="18" charset="0"/>
              <a:cs typeface="Times New Roman" panose="02020603050405020304" pitchFamily="18" charset="0"/>
            </a:endParaRPr>
          </a:p>
          <a:p>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cuộc</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chiến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đấu</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trên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phòng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tuyến</a:t>
            </a:r>
            <a:r>
              <a:rPr lang="en-US" sz="2400" i="1" dirty="0">
                <a:latin typeface="Times New Roman" panose="02020603050405020304" pitchFamily="18" charset="0"/>
                <a:cs typeface="Times New Roman" panose="02020603050405020304" pitchFamily="18" charset="0"/>
              </a:rPr>
              <a:t> </a:t>
            </a:r>
          </a:p>
          <a:p>
            <a:r>
              <a:rPr lang="en-US" sz="2400" i="1" dirty="0" err="1">
                <a:latin typeface="Times New Roman" panose="02020603050405020304" pitchFamily="18" charset="0"/>
                <a:cs typeface="Times New Roman" panose="02020603050405020304" pitchFamily="18" charset="0"/>
              </a:rPr>
              <a:t>sông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Như</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Nguyệt</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trên</a:t>
            </a:r>
            <a:endParaRPr lang="en-US" sz="2400" i="1" dirty="0">
              <a:latin typeface="Times New Roman" panose="02020603050405020304" pitchFamily="18" charset="0"/>
              <a:cs typeface="Times New Roman" panose="02020603050405020304" pitchFamily="18" charset="0"/>
            </a:endParaRPr>
          </a:p>
          <a:p>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lược</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đồ</a:t>
            </a:r>
            <a:r>
              <a:rPr lang="en-US" sz="2400" i="1" dirty="0">
                <a:latin typeface="Times New Roman" panose="02020603050405020304" pitchFamily="18" charset="0"/>
                <a:cs typeface="Times New Roman" panose="02020603050405020304" pitchFamily="18" charset="0"/>
              </a:rPr>
              <a:t> H3/</a:t>
            </a:r>
            <a:r>
              <a:rPr lang="en-US" sz="2400" i="1" dirty="0" err="1">
                <a:latin typeface="Times New Roman" panose="02020603050405020304" pitchFamily="18" charset="0"/>
                <a:cs typeface="Times New Roman" panose="02020603050405020304" pitchFamily="18" charset="0"/>
              </a:rPr>
              <a:t>sgk</a:t>
            </a:r>
            <a:r>
              <a:rPr lang="en-US" sz="2400" i="1" dirty="0">
                <a:latin typeface="Times New Roman" panose="02020603050405020304" pitchFamily="18" charset="0"/>
                <a:cs typeface="Times New Roman" panose="02020603050405020304" pitchFamily="18" charset="0"/>
              </a:rPr>
              <a:t>/61</a:t>
            </a:r>
            <a:endParaRPr lang="en-US" sz="1400" dirty="0">
              <a:latin typeface="Times New Roman" panose="02020603050405020304" pitchFamily="18" charset="0"/>
              <a:cs typeface="Times New Roman" panose="02020603050405020304" pitchFamily="18" charset="0"/>
            </a:endParaRPr>
          </a:p>
        </p:txBody>
      </p:sp>
      <p:sp>
        <p:nvSpPr>
          <p:cNvPr id="13" name="Rectangle 14">
            <a:extLst>
              <a:ext uri="{FF2B5EF4-FFF2-40B4-BE49-F238E27FC236}">
                <a16:creationId xmlns:a16="http://schemas.microsoft.com/office/drawing/2014/main" id="{EC81993D-69E4-BE0A-D98C-2714E56E48E5}"/>
              </a:ext>
            </a:extLst>
          </p:cNvPr>
          <p:cNvSpPr>
            <a:spLocks noChangeArrowheads="1"/>
          </p:cNvSpPr>
          <p:nvPr/>
        </p:nvSpPr>
        <p:spPr bwMode="auto">
          <a:xfrm>
            <a:off x="1718733" y="2732847"/>
            <a:ext cx="2592916" cy="666750"/>
          </a:xfrm>
          <a:prstGeom prst="rect">
            <a:avLst/>
          </a:prstGeom>
          <a:solidFill>
            <a:srgbClr val="CCFFCC"/>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algn="ctr" eaLnBrk="1" hangingPunct="1">
              <a:spcBef>
                <a:spcPct val="50000"/>
              </a:spcBef>
            </a:pPr>
            <a:r>
              <a:rPr lang="en-US" sz="3733" b="1" i="1" u="sng" dirty="0" err="1">
                <a:solidFill>
                  <a:srgbClr val="7030A0"/>
                </a:solidFill>
                <a:latin typeface="Times New Roman" pitchFamily="18" charset="0"/>
                <a:cs typeface="Times New Roman" pitchFamily="18" charset="0"/>
              </a:rPr>
              <a:t>Quân</a:t>
            </a:r>
            <a:r>
              <a:rPr lang="en-US" sz="3733" b="1" i="1" u="sng" dirty="0">
                <a:solidFill>
                  <a:srgbClr val="7030A0"/>
                </a:solidFill>
                <a:latin typeface="Times New Roman" pitchFamily="18" charset="0"/>
                <a:cs typeface="Times New Roman" pitchFamily="18" charset="0"/>
              </a:rPr>
              <a:t> </a:t>
            </a:r>
            <a:r>
              <a:rPr lang="en-US" sz="3733" b="1" i="1" u="sng" dirty="0" err="1">
                <a:solidFill>
                  <a:srgbClr val="7030A0"/>
                </a:solidFill>
                <a:latin typeface="Times New Roman" pitchFamily="18" charset="0"/>
                <a:cs typeface="Times New Roman" pitchFamily="18" charset="0"/>
              </a:rPr>
              <a:t>địch</a:t>
            </a:r>
            <a:endParaRPr lang="en-US" sz="3733" b="1" i="1" u="sng" dirty="0">
              <a:solidFill>
                <a:srgbClr val="7030A0"/>
              </a:solidFill>
              <a:latin typeface="Times New Roman" pitchFamily="18" charset="0"/>
              <a:cs typeface="Times New Roman" pitchFamily="18" charset="0"/>
            </a:endParaRPr>
          </a:p>
        </p:txBody>
      </p:sp>
      <p:grpSp>
        <p:nvGrpSpPr>
          <p:cNvPr id="14" name="Group 43">
            <a:extLst>
              <a:ext uri="{FF2B5EF4-FFF2-40B4-BE49-F238E27FC236}">
                <a16:creationId xmlns:a16="http://schemas.microsoft.com/office/drawing/2014/main" id="{BC2A5FAC-CD38-7C7A-6641-8761E61F805E}"/>
              </a:ext>
            </a:extLst>
          </p:cNvPr>
          <p:cNvGrpSpPr>
            <a:grpSpLocks/>
          </p:cNvGrpSpPr>
          <p:nvPr/>
        </p:nvGrpSpPr>
        <p:grpSpPr bwMode="auto">
          <a:xfrm>
            <a:off x="6318004" y="2661665"/>
            <a:ext cx="5668433" cy="2152651"/>
            <a:chOff x="3060" y="1020"/>
            <a:chExt cx="2678" cy="1017"/>
          </a:xfrm>
        </p:grpSpPr>
        <p:sp>
          <p:nvSpPr>
            <p:cNvPr id="15" name="Rectangle 13">
              <a:extLst>
                <a:ext uri="{FF2B5EF4-FFF2-40B4-BE49-F238E27FC236}">
                  <a16:creationId xmlns:a16="http://schemas.microsoft.com/office/drawing/2014/main" id="{486341D2-B949-630C-6FBA-BBB66462E220}"/>
                </a:ext>
              </a:extLst>
            </p:cNvPr>
            <p:cNvSpPr>
              <a:spLocks noChangeArrowheads="1"/>
            </p:cNvSpPr>
            <p:nvPr/>
          </p:nvSpPr>
          <p:spPr bwMode="auto">
            <a:xfrm>
              <a:off x="3060" y="1412"/>
              <a:ext cx="2678" cy="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algn="ctr" eaLnBrk="1" hangingPunct="1">
                <a:spcBef>
                  <a:spcPct val="50000"/>
                </a:spcBef>
              </a:pPr>
              <a:r>
                <a:rPr lang="en-US" sz="3200" b="1" i="1" dirty="0" err="1">
                  <a:solidFill>
                    <a:srgbClr val="FF00FF"/>
                  </a:solidFill>
                  <a:latin typeface=".VnTime" pitchFamily="34" charset="0"/>
                </a:rPr>
                <a:t>Chặn</a:t>
              </a:r>
              <a:r>
                <a:rPr lang="en-US" sz="3200" b="1" i="1" dirty="0">
                  <a:solidFill>
                    <a:srgbClr val="FF00FF"/>
                  </a:solidFill>
                  <a:latin typeface=".VnTime" pitchFamily="34" charset="0"/>
                </a:rPr>
                <a:t> </a:t>
              </a:r>
              <a:r>
                <a:rPr lang="en-US" sz="3200" b="1" i="1" dirty="0" err="1">
                  <a:solidFill>
                    <a:srgbClr val="FF00FF"/>
                  </a:solidFill>
                  <a:latin typeface=".VnTime" pitchFamily="34" charset="0"/>
                </a:rPr>
                <a:t>đứng</a:t>
              </a:r>
              <a:r>
                <a:rPr lang="en-US" sz="3200" b="1" i="1" dirty="0">
                  <a:solidFill>
                    <a:srgbClr val="FF00FF"/>
                  </a:solidFill>
                  <a:latin typeface=".VnTime" pitchFamily="34" charset="0"/>
                </a:rPr>
                <a:t> </a:t>
              </a:r>
              <a:r>
                <a:rPr lang="en-US" sz="3200" b="1" i="1" dirty="0" err="1">
                  <a:solidFill>
                    <a:srgbClr val="FF00FF"/>
                  </a:solidFill>
                  <a:latin typeface=".VnTime" pitchFamily="34" charset="0"/>
                </a:rPr>
                <a:t>địch</a:t>
              </a:r>
              <a:r>
                <a:rPr lang="en-US" sz="3200" b="1" i="1" dirty="0">
                  <a:solidFill>
                    <a:srgbClr val="FF00FF"/>
                  </a:solidFill>
                  <a:latin typeface=".VnTime" pitchFamily="34" charset="0"/>
                </a:rPr>
                <a:t> </a:t>
              </a:r>
              <a:r>
                <a:rPr lang="en-US" sz="3200" b="1" i="1" dirty="0" err="1">
                  <a:solidFill>
                    <a:srgbClr val="FF00FF"/>
                  </a:solidFill>
                  <a:latin typeface=".VnTime" pitchFamily="34" charset="0"/>
                </a:rPr>
                <a:t>trước</a:t>
              </a:r>
              <a:r>
                <a:rPr lang="en-US" sz="3200" b="1" i="1" dirty="0">
                  <a:solidFill>
                    <a:srgbClr val="FF00FF"/>
                  </a:solidFill>
                  <a:latin typeface=".VnTime" pitchFamily="34" charset="0"/>
                </a:rPr>
                <a:t> </a:t>
              </a:r>
            </a:p>
            <a:p>
              <a:pPr algn="ctr" eaLnBrk="1" hangingPunct="1">
                <a:spcBef>
                  <a:spcPct val="50000"/>
                </a:spcBef>
              </a:pPr>
              <a:r>
                <a:rPr lang="en-US" sz="3200" b="1" i="1" dirty="0" err="1">
                  <a:solidFill>
                    <a:srgbClr val="FF00FF"/>
                  </a:solidFill>
                  <a:latin typeface=".VnTime" pitchFamily="34" charset="0"/>
                </a:rPr>
                <a:t>phòng</a:t>
              </a:r>
              <a:r>
                <a:rPr lang="en-US" sz="3200" b="1" i="1" dirty="0">
                  <a:solidFill>
                    <a:srgbClr val="FF00FF"/>
                  </a:solidFill>
                  <a:latin typeface=".VnTime" pitchFamily="34" charset="0"/>
                </a:rPr>
                <a:t> </a:t>
              </a:r>
              <a:r>
                <a:rPr lang="en-US" sz="3200" b="1" i="1" dirty="0" err="1">
                  <a:solidFill>
                    <a:srgbClr val="FF00FF"/>
                  </a:solidFill>
                  <a:latin typeface=".VnTime" pitchFamily="34" charset="0"/>
                </a:rPr>
                <a:t>tuyến</a:t>
              </a:r>
              <a:r>
                <a:rPr lang="en-US" sz="3200" b="1" i="1" dirty="0">
                  <a:solidFill>
                    <a:srgbClr val="FF00FF"/>
                  </a:solidFill>
                  <a:latin typeface=".VnTime" pitchFamily="34" charset="0"/>
                </a:rPr>
                <a:t> </a:t>
              </a:r>
              <a:r>
                <a:rPr lang="en-US" sz="3200" b="1" i="1" dirty="0" err="1">
                  <a:solidFill>
                    <a:srgbClr val="FF00FF"/>
                  </a:solidFill>
                  <a:latin typeface=".VnTime" pitchFamily="34" charset="0"/>
                </a:rPr>
                <a:t>Như</a:t>
              </a:r>
              <a:r>
                <a:rPr lang="en-US" sz="3200" b="1" i="1" dirty="0">
                  <a:solidFill>
                    <a:srgbClr val="FF00FF"/>
                  </a:solidFill>
                  <a:latin typeface=".VnTime" pitchFamily="34" charset="0"/>
                </a:rPr>
                <a:t> </a:t>
              </a:r>
              <a:r>
                <a:rPr lang="en-US" sz="3200" b="1" i="1" dirty="0" err="1">
                  <a:solidFill>
                    <a:srgbClr val="FF00FF"/>
                  </a:solidFill>
                  <a:latin typeface=".VnTime" pitchFamily="34" charset="0"/>
                </a:rPr>
                <a:t>Nguyệt</a:t>
              </a:r>
              <a:endParaRPr lang="en-US" sz="3200" b="1" i="1" dirty="0">
                <a:solidFill>
                  <a:srgbClr val="FF00FF"/>
                </a:solidFill>
                <a:latin typeface=".VnTime" pitchFamily="34" charset="0"/>
              </a:endParaRPr>
            </a:p>
          </p:txBody>
        </p:sp>
        <p:sp>
          <p:nvSpPr>
            <p:cNvPr id="16" name="Rectangle 15">
              <a:extLst>
                <a:ext uri="{FF2B5EF4-FFF2-40B4-BE49-F238E27FC236}">
                  <a16:creationId xmlns:a16="http://schemas.microsoft.com/office/drawing/2014/main" id="{303F6AA3-D97C-C1B4-5D34-373B9E363391}"/>
                </a:ext>
              </a:extLst>
            </p:cNvPr>
            <p:cNvSpPr>
              <a:spLocks noChangeArrowheads="1"/>
            </p:cNvSpPr>
            <p:nvPr/>
          </p:nvSpPr>
          <p:spPr bwMode="auto">
            <a:xfrm>
              <a:off x="3676" y="1020"/>
              <a:ext cx="1139" cy="315"/>
            </a:xfrm>
            <a:prstGeom prst="rect">
              <a:avLst/>
            </a:prstGeom>
            <a:solidFill>
              <a:srgbClr val="CCFFCC"/>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algn="ctr" eaLnBrk="1" hangingPunct="1">
                <a:spcBef>
                  <a:spcPct val="50000"/>
                </a:spcBef>
              </a:pPr>
              <a:r>
                <a:rPr lang="en-US" sz="3733" b="1" i="1" u="sng" dirty="0" err="1">
                  <a:solidFill>
                    <a:srgbClr val="FF0000"/>
                  </a:solidFill>
                  <a:latin typeface=".VnTime" pitchFamily="34" charset="0"/>
                </a:rPr>
                <a:t>Qu</a:t>
              </a:r>
              <a:r>
                <a:rPr lang="en-US" sz="3733" b="1" i="1" u="sng" dirty="0" err="1">
                  <a:solidFill>
                    <a:srgbClr val="FF0000"/>
                  </a:solidFill>
                  <a:latin typeface="Times New Roman" pitchFamily="18" charset="0"/>
                  <a:cs typeface="Times New Roman" pitchFamily="18" charset="0"/>
                </a:rPr>
                <a:t>ân</a:t>
              </a:r>
              <a:r>
                <a:rPr lang="en-US" sz="3733" b="1" i="1" u="sng" dirty="0">
                  <a:solidFill>
                    <a:srgbClr val="FF0000"/>
                  </a:solidFill>
                  <a:latin typeface="Times New Roman" pitchFamily="18" charset="0"/>
                  <a:cs typeface="Times New Roman" pitchFamily="18" charset="0"/>
                </a:rPr>
                <a:t> ta</a:t>
              </a:r>
              <a:endParaRPr lang="en-US" sz="3733" b="1" i="1" u="sng" dirty="0">
                <a:solidFill>
                  <a:srgbClr val="FF0000"/>
                </a:solidFill>
                <a:latin typeface=".VnTime" pitchFamily="34" charset="0"/>
              </a:endParaRPr>
            </a:p>
          </p:txBody>
        </p:sp>
      </p:grpSp>
      <p:grpSp>
        <p:nvGrpSpPr>
          <p:cNvPr id="17" name="Group 48">
            <a:extLst>
              <a:ext uri="{FF2B5EF4-FFF2-40B4-BE49-F238E27FC236}">
                <a16:creationId xmlns:a16="http://schemas.microsoft.com/office/drawing/2014/main" id="{5C1A5306-8537-8F4F-A316-39E6F9071523}"/>
              </a:ext>
            </a:extLst>
          </p:cNvPr>
          <p:cNvGrpSpPr>
            <a:grpSpLocks/>
          </p:cNvGrpSpPr>
          <p:nvPr/>
        </p:nvGrpSpPr>
        <p:grpSpPr bwMode="auto">
          <a:xfrm>
            <a:off x="211148" y="3399365"/>
            <a:ext cx="5088467" cy="1919817"/>
            <a:chOff x="90" y="2096"/>
            <a:chExt cx="2404" cy="907"/>
          </a:xfrm>
        </p:grpSpPr>
        <p:sp>
          <p:nvSpPr>
            <p:cNvPr id="18" name="Rectangle 16">
              <a:extLst>
                <a:ext uri="{FF2B5EF4-FFF2-40B4-BE49-F238E27FC236}">
                  <a16:creationId xmlns:a16="http://schemas.microsoft.com/office/drawing/2014/main" id="{6446F677-2A46-F9B5-E379-1753707F9769}"/>
                </a:ext>
              </a:extLst>
            </p:cNvPr>
            <p:cNvSpPr>
              <a:spLocks noChangeArrowheads="1"/>
            </p:cNvSpPr>
            <p:nvPr/>
          </p:nvSpPr>
          <p:spPr bwMode="auto">
            <a:xfrm>
              <a:off x="90" y="2261"/>
              <a:ext cx="2404" cy="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algn="ctr" eaLnBrk="1" hangingPunct="1">
                <a:spcBef>
                  <a:spcPct val="50000"/>
                </a:spcBef>
              </a:pPr>
              <a:r>
                <a:rPr lang="en-US" sz="3200" dirty="0" err="1">
                  <a:effectLst/>
                  <a:latin typeface="Times New Roman" panose="02020603050405020304" pitchFamily="18" charset="0"/>
                  <a:ea typeface="Arial" panose="020B0604020202020204" pitchFamily="34" charset="0"/>
                </a:rPr>
                <a:t>Quân</a:t>
              </a:r>
              <a:r>
                <a:rPr lang="en-US" sz="3200" dirty="0">
                  <a:effectLst/>
                  <a:latin typeface="Times New Roman" panose="02020603050405020304" pitchFamily="18" charset="0"/>
                  <a:ea typeface="Arial" panose="020B0604020202020204" pitchFamily="34" charset="0"/>
                </a:rPr>
                <a:t> </a:t>
              </a:r>
              <a:r>
                <a:rPr lang="en-US" sz="3200" dirty="0" err="1">
                  <a:effectLst/>
                  <a:latin typeface="Times New Roman" panose="02020603050405020304" pitchFamily="18" charset="0"/>
                  <a:ea typeface="Arial" panose="020B0604020202020204" pitchFamily="34" charset="0"/>
                </a:rPr>
                <a:t>bộ</a:t>
              </a:r>
              <a:r>
                <a:rPr lang="en-US" sz="3200" dirty="0">
                  <a:effectLst/>
                  <a:latin typeface="Times New Roman" panose="02020603050405020304" pitchFamily="18" charset="0"/>
                  <a:ea typeface="Arial" panose="020B0604020202020204" pitchFamily="34" charset="0"/>
                </a:rPr>
                <a:t> do</a:t>
              </a:r>
              <a:br>
                <a:rPr lang="en-US" sz="3200" dirty="0">
                  <a:effectLst/>
                  <a:latin typeface="Times New Roman" panose="02020603050405020304" pitchFamily="18" charset="0"/>
                  <a:ea typeface="Arial" panose="020B0604020202020204" pitchFamily="34" charset="0"/>
                </a:rPr>
              </a:br>
              <a:r>
                <a:rPr lang="en-US" sz="3200" dirty="0" err="1">
                  <a:effectLst/>
                  <a:latin typeface="Times New Roman" panose="02020603050405020304" pitchFamily="18" charset="0"/>
                  <a:ea typeface="Arial" panose="020B0604020202020204" pitchFamily="34" charset="0"/>
                </a:rPr>
                <a:t>Quách</a:t>
              </a:r>
              <a:r>
                <a:rPr lang="en-US" sz="3200" dirty="0">
                  <a:effectLst/>
                  <a:latin typeface="Times New Roman" panose="02020603050405020304" pitchFamily="18" charset="0"/>
                  <a:ea typeface="Arial" panose="020B0604020202020204" pitchFamily="34" charset="0"/>
                </a:rPr>
                <a:t> </a:t>
              </a:r>
              <a:r>
                <a:rPr lang="en-US" sz="3200" dirty="0" err="1">
                  <a:effectLst/>
                  <a:latin typeface="Times New Roman" panose="02020603050405020304" pitchFamily="18" charset="0"/>
                  <a:ea typeface="Arial" panose="020B0604020202020204" pitchFamily="34" charset="0"/>
                </a:rPr>
                <a:t>Quỳ</a:t>
              </a:r>
              <a:r>
                <a:rPr lang="en-US" sz="3200" dirty="0">
                  <a:effectLst/>
                  <a:latin typeface="Times New Roman" panose="02020603050405020304" pitchFamily="18" charset="0"/>
                  <a:ea typeface="Arial" panose="020B0604020202020204" pitchFamily="34" charset="0"/>
                </a:rPr>
                <a:t> </a:t>
              </a:r>
              <a:r>
                <a:rPr lang="en-US" sz="3200" dirty="0" err="1">
                  <a:effectLst/>
                  <a:latin typeface="Times New Roman" panose="02020603050405020304" pitchFamily="18" charset="0"/>
                  <a:ea typeface="Arial" panose="020B0604020202020204" pitchFamily="34" charset="0"/>
                </a:rPr>
                <a:t>chỉ</a:t>
              </a:r>
              <a:r>
                <a:rPr lang="en-US" sz="3200" dirty="0">
                  <a:effectLst/>
                  <a:latin typeface="Times New Roman" panose="02020603050405020304" pitchFamily="18" charset="0"/>
                  <a:ea typeface="Arial" panose="020B0604020202020204" pitchFamily="34" charset="0"/>
                </a:rPr>
                <a:t> </a:t>
              </a:r>
              <a:r>
                <a:rPr lang="en-US" sz="3200" dirty="0" err="1">
                  <a:effectLst/>
                  <a:latin typeface="Times New Roman" panose="02020603050405020304" pitchFamily="18" charset="0"/>
                  <a:ea typeface="Arial" panose="020B0604020202020204" pitchFamily="34" charset="0"/>
                </a:rPr>
                <a:t>huy</a:t>
              </a:r>
              <a:r>
                <a:rPr lang="en-US" sz="3200" dirty="0">
                  <a:effectLst/>
                  <a:latin typeface="Times New Roman" panose="02020603050405020304" pitchFamily="18" charset="0"/>
                  <a:ea typeface="Arial" panose="020B0604020202020204" pitchFamily="34" charset="0"/>
                </a:rPr>
                <a:t> </a:t>
              </a:r>
              <a:r>
                <a:rPr lang="en-US" sz="3200" dirty="0" err="1">
                  <a:effectLst/>
                  <a:latin typeface="Times New Roman" panose="02020603050405020304" pitchFamily="18" charset="0"/>
                  <a:ea typeface="Arial" panose="020B0604020202020204" pitchFamily="34" charset="0"/>
                </a:rPr>
                <a:t>vượt</a:t>
              </a:r>
              <a:r>
                <a:rPr lang="en-US" sz="3200" dirty="0">
                  <a:effectLst/>
                  <a:latin typeface="Times New Roman" panose="02020603050405020304" pitchFamily="18" charset="0"/>
                  <a:ea typeface="Arial" panose="020B0604020202020204" pitchFamily="34" charset="0"/>
                </a:rPr>
                <a:t> qua </a:t>
              </a:r>
              <a:r>
                <a:rPr lang="en-US" sz="3200" dirty="0" err="1">
                  <a:effectLst/>
                  <a:latin typeface="Times New Roman" panose="02020603050405020304" pitchFamily="18" charset="0"/>
                  <a:ea typeface="Arial" panose="020B0604020202020204" pitchFamily="34" charset="0"/>
                </a:rPr>
                <a:t>biên</a:t>
              </a:r>
              <a:r>
                <a:rPr lang="en-US" sz="3200" dirty="0">
                  <a:effectLst/>
                  <a:latin typeface="Times New Roman" panose="02020603050405020304" pitchFamily="18" charset="0"/>
                  <a:ea typeface="Arial" panose="020B0604020202020204" pitchFamily="34" charset="0"/>
                </a:rPr>
                <a:t> </a:t>
              </a:r>
              <a:r>
                <a:rPr lang="en-US" sz="3200" dirty="0" err="1">
                  <a:effectLst/>
                  <a:latin typeface="Times New Roman" panose="02020603050405020304" pitchFamily="18" charset="0"/>
                  <a:ea typeface="Arial" panose="020B0604020202020204" pitchFamily="34" charset="0"/>
                </a:rPr>
                <a:t>giới</a:t>
              </a:r>
              <a:r>
                <a:rPr lang="en-US" sz="3200" dirty="0">
                  <a:effectLst/>
                  <a:latin typeface="Times New Roman" panose="02020603050405020304" pitchFamily="18" charset="0"/>
                  <a:ea typeface="Arial" panose="020B0604020202020204" pitchFamily="34" charset="0"/>
                </a:rPr>
                <a:t> </a:t>
              </a:r>
              <a:r>
                <a:rPr lang="en-US" sz="3200" dirty="0" err="1">
                  <a:effectLst/>
                  <a:latin typeface="Times New Roman" panose="02020603050405020304" pitchFamily="18" charset="0"/>
                  <a:ea typeface="Arial" panose="020B0604020202020204" pitchFamily="34" charset="0"/>
                </a:rPr>
                <a:t>vùng</a:t>
              </a:r>
              <a:r>
                <a:rPr lang="en-US" sz="3200" dirty="0">
                  <a:effectLst/>
                  <a:latin typeface="Times New Roman" panose="02020603050405020304" pitchFamily="18" charset="0"/>
                  <a:ea typeface="Arial" panose="020B0604020202020204" pitchFamily="34" charset="0"/>
                </a:rPr>
                <a:t> </a:t>
              </a:r>
              <a:r>
                <a:rPr lang="en-US" sz="3200" dirty="0" err="1">
                  <a:effectLst/>
                  <a:latin typeface="Times New Roman" panose="02020603050405020304" pitchFamily="18" charset="0"/>
                  <a:ea typeface="Arial" panose="020B0604020202020204" pitchFamily="34" charset="0"/>
                </a:rPr>
                <a:t>Đông</a:t>
              </a:r>
              <a:r>
                <a:rPr lang="en-US" sz="3200" dirty="0">
                  <a:effectLst/>
                  <a:latin typeface="Times New Roman" panose="02020603050405020304" pitchFamily="18" charset="0"/>
                  <a:ea typeface="Arial" panose="020B0604020202020204" pitchFamily="34" charset="0"/>
                </a:rPr>
                <a:t> </a:t>
              </a:r>
              <a:r>
                <a:rPr lang="en-US" sz="3200" dirty="0" err="1">
                  <a:effectLst/>
                  <a:latin typeface="Times New Roman" panose="02020603050405020304" pitchFamily="18" charset="0"/>
                  <a:ea typeface="Arial" panose="020B0604020202020204" pitchFamily="34" charset="0"/>
                </a:rPr>
                <a:t>Bắc</a:t>
              </a:r>
              <a:r>
                <a:rPr lang="en-US" sz="3200" dirty="0">
                  <a:effectLst/>
                  <a:latin typeface="Times New Roman" panose="02020603050405020304" pitchFamily="18" charset="0"/>
                  <a:ea typeface="Arial" panose="020B0604020202020204" pitchFamily="34" charset="0"/>
                </a:rPr>
                <a:t> </a:t>
              </a:r>
              <a:endParaRPr lang="en-US" sz="3200" b="1" i="1" u="sng" dirty="0">
                <a:solidFill>
                  <a:srgbClr val="002060"/>
                </a:solidFill>
                <a:latin typeface=".VnTime" pitchFamily="34" charset="0"/>
              </a:endParaRPr>
            </a:p>
          </p:txBody>
        </p:sp>
        <p:sp>
          <p:nvSpPr>
            <p:cNvPr id="19" name="AutoShape 23">
              <a:extLst>
                <a:ext uri="{FF2B5EF4-FFF2-40B4-BE49-F238E27FC236}">
                  <a16:creationId xmlns:a16="http://schemas.microsoft.com/office/drawing/2014/main" id="{29D5C8C0-9232-631B-886F-662147A96603}"/>
                </a:ext>
              </a:extLst>
            </p:cNvPr>
            <p:cNvSpPr>
              <a:spLocks noChangeArrowheads="1"/>
            </p:cNvSpPr>
            <p:nvPr/>
          </p:nvSpPr>
          <p:spPr bwMode="auto">
            <a:xfrm>
              <a:off x="1215" y="2096"/>
              <a:ext cx="131" cy="150"/>
            </a:xfrm>
            <a:prstGeom prst="downArrow">
              <a:avLst>
                <a:gd name="adj1" fmla="val 50000"/>
                <a:gd name="adj2" fmla="val 25000"/>
              </a:avLst>
            </a:prstGeom>
            <a:solidFill>
              <a:srgbClr val="008000"/>
            </a:solidFill>
            <a:ln w="12700" cap="sq">
              <a:solidFill>
                <a:schemeClr val="tx1"/>
              </a:solidFill>
              <a:miter lim="800000"/>
              <a:headEnd type="none" w="sm" len="sm"/>
              <a:tailEnd type="none" w="sm" len="sm"/>
            </a:ln>
          </p:spPr>
          <p:txBody>
            <a:bodyPr vert="eaVert" wrap="none" anchor="ctr"/>
            <a:lstStyle/>
            <a:p>
              <a:pPr algn="ctr"/>
              <a:r>
                <a:rPr lang="en-US" sz="3200" dirty="0">
                  <a:solidFill>
                    <a:srgbClr val="002060"/>
                  </a:solidFill>
                </a:rPr>
                <a:t>+</a:t>
              </a:r>
            </a:p>
          </p:txBody>
        </p:sp>
      </p:grpSp>
      <p:grpSp>
        <p:nvGrpSpPr>
          <p:cNvPr id="20" name="Group 49">
            <a:extLst>
              <a:ext uri="{FF2B5EF4-FFF2-40B4-BE49-F238E27FC236}">
                <a16:creationId xmlns:a16="http://schemas.microsoft.com/office/drawing/2014/main" id="{90AD6A2C-B612-82EB-323B-912E71F7B072}"/>
              </a:ext>
            </a:extLst>
          </p:cNvPr>
          <p:cNvGrpSpPr>
            <a:grpSpLocks/>
          </p:cNvGrpSpPr>
          <p:nvPr/>
        </p:nvGrpSpPr>
        <p:grpSpPr bwMode="auto">
          <a:xfrm>
            <a:off x="139209" y="5254113"/>
            <a:ext cx="5475816" cy="1894416"/>
            <a:chOff x="201" y="2969"/>
            <a:chExt cx="2453" cy="895"/>
          </a:xfrm>
        </p:grpSpPr>
        <p:sp>
          <p:nvSpPr>
            <p:cNvPr id="21" name="AutoShape 24">
              <a:extLst>
                <a:ext uri="{FF2B5EF4-FFF2-40B4-BE49-F238E27FC236}">
                  <a16:creationId xmlns:a16="http://schemas.microsoft.com/office/drawing/2014/main" id="{8DEC5D3B-E07D-9037-C02E-F6234D5AC096}"/>
                </a:ext>
              </a:extLst>
            </p:cNvPr>
            <p:cNvSpPr>
              <a:spLocks noChangeArrowheads="1"/>
            </p:cNvSpPr>
            <p:nvPr/>
          </p:nvSpPr>
          <p:spPr bwMode="auto">
            <a:xfrm>
              <a:off x="1235" y="2969"/>
              <a:ext cx="181" cy="181"/>
            </a:xfrm>
            <a:prstGeom prst="downArrow">
              <a:avLst>
                <a:gd name="adj1" fmla="val 50000"/>
                <a:gd name="adj2" fmla="val 25000"/>
              </a:avLst>
            </a:prstGeom>
            <a:solidFill>
              <a:srgbClr val="008000"/>
            </a:solidFill>
            <a:ln w="12700" cap="sq">
              <a:solidFill>
                <a:schemeClr val="tx1"/>
              </a:solidFill>
              <a:miter lim="800000"/>
              <a:headEnd type="none" w="sm" len="sm"/>
              <a:tailEnd type="none" w="sm" len="sm"/>
            </a:ln>
          </p:spPr>
          <p:txBody>
            <a:bodyPr vert="eaVert" wrap="none" anchor="ctr"/>
            <a:lstStyle/>
            <a:p>
              <a:pPr algn="ctr"/>
              <a:endParaRPr lang="en-US" sz="3200">
                <a:solidFill>
                  <a:srgbClr val="008000"/>
                </a:solidFill>
              </a:endParaRPr>
            </a:p>
          </p:txBody>
        </p:sp>
        <p:sp>
          <p:nvSpPr>
            <p:cNvPr id="22" name="Rectangle 27">
              <a:extLst>
                <a:ext uri="{FF2B5EF4-FFF2-40B4-BE49-F238E27FC236}">
                  <a16:creationId xmlns:a16="http://schemas.microsoft.com/office/drawing/2014/main" id="{3D7F9D99-2267-5756-1319-45F04208DBA7}"/>
                </a:ext>
              </a:extLst>
            </p:cNvPr>
            <p:cNvSpPr>
              <a:spLocks noChangeArrowheads="1"/>
            </p:cNvSpPr>
            <p:nvPr/>
          </p:nvSpPr>
          <p:spPr bwMode="auto">
            <a:xfrm>
              <a:off x="201" y="3122"/>
              <a:ext cx="2453" cy="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algn="ctr" eaLnBrk="1" hangingPunct="1">
                <a:spcBef>
                  <a:spcPct val="50000"/>
                </a:spcBef>
              </a:pPr>
              <a:r>
                <a:rPr lang="en-US" sz="3200" b="1" i="1" dirty="0" err="1">
                  <a:solidFill>
                    <a:srgbClr val="002060"/>
                  </a:solidFill>
                  <a:latin typeface=".VnTime" pitchFamily="34" charset="0"/>
                </a:rPr>
                <a:t>Quân</a:t>
              </a:r>
              <a:r>
                <a:rPr lang="en-US" sz="3200" b="1" i="1" dirty="0">
                  <a:solidFill>
                    <a:srgbClr val="002060"/>
                  </a:solidFill>
                  <a:latin typeface=".VnTime" pitchFamily="34" charset="0"/>
                </a:rPr>
                <a:t> </a:t>
              </a:r>
              <a:r>
                <a:rPr lang="en-US" sz="3200" b="1" i="1" dirty="0" err="1">
                  <a:solidFill>
                    <a:srgbClr val="002060"/>
                  </a:solidFill>
                  <a:latin typeface=".VnTime" pitchFamily="34" charset="0"/>
                </a:rPr>
                <a:t>thủy</a:t>
              </a:r>
              <a:r>
                <a:rPr lang="en-US" sz="3200" b="1" i="1" dirty="0">
                  <a:solidFill>
                    <a:srgbClr val="002060"/>
                  </a:solidFill>
                  <a:latin typeface=".VnTime" pitchFamily="34" charset="0"/>
                </a:rPr>
                <a:t> do </a:t>
              </a:r>
              <a:r>
                <a:rPr lang="en-US" sz="3200" b="1" i="1" dirty="0" err="1">
                  <a:solidFill>
                    <a:srgbClr val="002060"/>
                  </a:solidFill>
                  <a:latin typeface=".VnTime" pitchFamily="34" charset="0"/>
                </a:rPr>
                <a:t>Hòa</a:t>
              </a:r>
              <a:r>
                <a:rPr lang="en-US" sz="3200" b="1" i="1" dirty="0">
                  <a:solidFill>
                    <a:srgbClr val="002060"/>
                  </a:solidFill>
                  <a:latin typeface=".VnTime" pitchFamily="34" charset="0"/>
                </a:rPr>
                <a:t> </a:t>
              </a:r>
              <a:r>
                <a:rPr lang="en-US" sz="3200" b="1" i="1" dirty="0" err="1">
                  <a:solidFill>
                    <a:srgbClr val="002060"/>
                  </a:solidFill>
                  <a:latin typeface=".VnTime" pitchFamily="34" charset="0"/>
                </a:rPr>
                <a:t>Mâu</a:t>
              </a:r>
              <a:r>
                <a:rPr lang="en-US" sz="3200" b="1" i="1" dirty="0">
                  <a:solidFill>
                    <a:srgbClr val="002060"/>
                  </a:solidFill>
                  <a:latin typeface=".VnTime" pitchFamily="34" charset="0"/>
                </a:rPr>
                <a:t> </a:t>
              </a:r>
              <a:r>
                <a:rPr lang="en-US" sz="3200" b="1" i="1" dirty="0" err="1">
                  <a:solidFill>
                    <a:srgbClr val="002060"/>
                  </a:solidFill>
                  <a:latin typeface=".VnTime" pitchFamily="34" charset="0"/>
                </a:rPr>
                <a:t>chỉ</a:t>
              </a:r>
              <a:r>
                <a:rPr lang="en-US" sz="3200" b="1" i="1" dirty="0">
                  <a:solidFill>
                    <a:srgbClr val="002060"/>
                  </a:solidFill>
                  <a:latin typeface=".VnTime" pitchFamily="34" charset="0"/>
                </a:rPr>
                <a:t> </a:t>
              </a:r>
              <a:r>
                <a:rPr lang="en-US" sz="3200" b="1" i="1" dirty="0" err="1">
                  <a:solidFill>
                    <a:srgbClr val="002060"/>
                  </a:solidFill>
                  <a:latin typeface=".VnTime" pitchFamily="34" charset="0"/>
                </a:rPr>
                <a:t>huy</a:t>
              </a:r>
              <a:r>
                <a:rPr lang="en-US" sz="3200" b="1" i="1" dirty="0">
                  <a:solidFill>
                    <a:srgbClr val="002060"/>
                  </a:solidFill>
                  <a:latin typeface=".VnTime" pitchFamily="34" charset="0"/>
                </a:rPr>
                <a:t> </a:t>
              </a:r>
              <a:r>
                <a:rPr lang="en-US" sz="3200" b="1" i="1" dirty="0" err="1">
                  <a:solidFill>
                    <a:srgbClr val="002060"/>
                  </a:solidFill>
                  <a:latin typeface=".VnTime" pitchFamily="34" charset="0"/>
                </a:rPr>
                <a:t>tiến</a:t>
              </a:r>
              <a:r>
                <a:rPr lang="en-US" sz="3200" b="1" i="1" dirty="0">
                  <a:solidFill>
                    <a:srgbClr val="002060"/>
                  </a:solidFill>
                  <a:latin typeface=".VnTime" pitchFamily="34" charset="0"/>
                </a:rPr>
                <a:t> </a:t>
              </a:r>
              <a:r>
                <a:rPr lang="en-US" sz="3200" b="1" i="1" dirty="0" err="1">
                  <a:solidFill>
                    <a:srgbClr val="002060"/>
                  </a:solidFill>
                  <a:latin typeface=".VnTime" pitchFamily="34" charset="0"/>
                </a:rPr>
                <a:t>vào</a:t>
              </a:r>
              <a:r>
                <a:rPr lang="en-US" sz="3200" b="1" i="1" dirty="0">
                  <a:solidFill>
                    <a:srgbClr val="002060"/>
                  </a:solidFill>
                  <a:latin typeface=".VnTime" pitchFamily="34" charset="0"/>
                </a:rPr>
                <a:t> </a:t>
              </a:r>
              <a:r>
                <a:rPr lang="en-US" sz="3200" b="1" i="1" dirty="0" err="1">
                  <a:solidFill>
                    <a:srgbClr val="002060"/>
                  </a:solidFill>
                  <a:latin typeface=".VnTime" pitchFamily="34" charset="0"/>
                </a:rPr>
                <a:t>vùng</a:t>
              </a:r>
              <a:r>
                <a:rPr lang="en-US" sz="3200" b="1" i="1" dirty="0">
                  <a:solidFill>
                    <a:srgbClr val="002060"/>
                  </a:solidFill>
                  <a:latin typeface=".VnTime" pitchFamily="34" charset="0"/>
                </a:rPr>
                <a:t> </a:t>
              </a:r>
              <a:r>
                <a:rPr lang="en-US" sz="3200" b="1" i="1" dirty="0" err="1">
                  <a:solidFill>
                    <a:srgbClr val="002060"/>
                  </a:solidFill>
                  <a:latin typeface=".VnTime" pitchFamily="34" charset="0"/>
                </a:rPr>
                <a:t>ven</a:t>
              </a:r>
              <a:r>
                <a:rPr lang="en-US" sz="3200" b="1" i="1" dirty="0">
                  <a:solidFill>
                    <a:srgbClr val="002060"/>
                  </a:solidFill>
                  <a:latin typeface=".VnTime" pitchFamily="34" charset="0"/>
                </a:rPr>
                <a:t> </a:t>
              </a:r>
              <a:r>
                <a:rPr lang="en-US" sz="3200" b="1" i="1" dirty="0" err="1">
                  <a:solidFill>
                    <a:srgbClr val="002060"/>
                  </a:solidFill>
                  <a:latin typeface=".VnTime" pitchFamily="34" charset="0"/>
                </a:rPr>
                <a:t>biển</a:t>
              </a:r>
              <a:r>
                <a:rPr lang="en-US" sz="3200" b="1" i="1" dirty="0">
                  <a:solidFill>
                    <a:srgbClr val="002060"/>
                  </a:solidFill>
                  <a:latin typeface=".VnTime" pitchFamily="34" charset="0"/>
                </a:rPr>
                <a:t> </a:t>
              </a:r>
              <a:r>
                <a:rPr lang="en-US" sz="3200" b="1" i="1" dirty="0" err="1">
                  <a:solidFill>
                    <a:srgbClr val="002060"/>
                  </a:solidFill>
                  <a:latin typeface=".VnTime" pitchFamily="34" charset="0"/>
                </a:rPr>
                <a:t>Đông</a:t>
              </a:r>
              <a:r>
                <a:rPr lang="en-US" sz="3200" b="1" i="1" dirty="0">
                  <a:solidFill>
                    <a:srgbClr val="002060"/>
                  </a:solidFill>
                  <a:latin typeface=".VnTime" pitchFamily="34" charset="0"/>
                </a:rPr>
                <a:t> </a:t>
              </a:r>
              <a:r>
                <a:rPr lang="en-US" sz="3200" b="1" i="1" dirty="0" err="1">
                  <a:solidFill>
                    <a:srgbClr val="002060"/>
                  </a:solidFill>
                  <a:latin typeface=".VnTime" pitchFamily="34" charset="0"/>
                </a:rPr>
                <a:t>Bắc</a:t>
              </a:r>
              <a:endParaRPr lang="en-US" sz="3200" b="1" i="1" dirty="0">
                <a:solidFill>
                  <a:srgbClr val="002060"/>
                </a:solidFill>
                <a:latin typeface=".VnTime" pitchFamily="34" charset="0"/>
              </a:endParaRPr>
            </a:p>
          </p:txBody>
        </p:sp>
      </p:grpSp>
      <p:grpSp>
        <p:nvGrpSpPr>
          <p:cNvPr id="23" name="Group 50">
            <a:extLst>
              <a:ext uri="{FF2B5EF4-FFF2-40B4-BE49-F238E27FC236}">
                <a16:creationId xmlns:a16="http://schemas.microsoft.com/office/drawing/2014/main" id="{7D8F3361-D4CC-0A4B-A920-73FC0CF28321}"/>
              </a:ext>
            </a:extLst>
          </p:cNvPr>
          <p:cNvGrpSpPr>
            <a:grpSpLocks/>
          </p:cNvGrpSpPr>
          <p:nvPr/>
        </p:nvGrpSpPr>
        <p:grpSpPr bwMode="auto">
          <a:xfrm>
            <a:off x="6637867" y="4934340"/>
            <a:ext cx="5668433" cy="1905002"/>
            <a:chOff x="3243" y="2339"/>
            <a:chExt cx="2678" cy="900"/>
          </a:xfrm>
        </p:grpSpPr>
        <p:sp>
          <p:nvSpPr>
            <p:cNvPr id="24" name="Rectangle 25">
              <a:extLst>
                <a:ext uri="{FF2B5EF4-FFF2-40B4-BE49-F238E27FC236}">
                  <a16:creationId xmlns:a16="http://schemas.microsoft.com/office/drawing/2014/main" id="{473FB900-DDF4-AC77-8853-FAC2BFFFFC0B}"/>
                </a:ext>
              </a:extLst>
            </p:cNvPr>
            <p:cNvSpPr>
              <a:spLocks noChangeArrowheads="1"/>
            </p:cNvSpPr>
            <p:nvPr/>
          </p:nvSpPr>
          <p:spPr bwMode="auto">
            <a:xfrm>
              <a:off x="3243" y="2497"/>
              <a:ext cx="2678" cy="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algn="ctr" eaLnBrk="1" hangingPunct="1">
                <a:spcBef>
                  <a:spcPct val="50000"/>
                </a:spcBef>
              </a:pPr>
              <a:r>
                <a:rPr lang="en-US" sz="3200" b="1" i="1" dirty="0" err="1">
                  <a:solidFill>
                    <a:srgbClr val="FF00FF"/>
                  </a:solidFill>
                  <a:latin typeface=".VnTime" pitchFamily="34" charset="0"/>
                </a:rPr>
                <a:t>Chặn</a:t>
              </a:r>
              <a:r>
                <a:rPr lang="en-US" sz="3200" b="1" i="1" dirty="0">
                  <a:solidFill>
                    <a:srgbClr val="FF00FF"/>
                  </a:solidFill>
                  <a:latin typeface=".VnTime" pitchFamily="34" charset="0"/>
                </a:rPr>
                <a:t> </a:t>
              </a:r>
              <a:r>
                <a:rPr lang="en-US" sz="3200" b="1" i="1" dirty="0" err="1">
                  <a:solidFill>
                    <a:srgbClr val="FF00FF"/>
                  </a:solidFill>
                  <a:latin typeface=".VnTime" pitchFamily="34" charset="0"/>
                </a:rPr>
                <a:t>đánh</a:t>
              </a:r>
              <a:r>
                <a:rPr lang="en-US" sz="3200" b="1" i="1" dirty="0">
                  <a:solidFill>
                    <a:srgbClr val="FF00FF"/>
                  </a:solidFill>
                  <a:latin typeface=".VnTime" pitchFamily="34" charset="0"/>
                </a:rPr>
                <a:t> </a:t>
              </a:r>
              <a:r>
                <a:rPr lang="en-US" sz="3200" b="1" i="1" dirty="0" err="1">
                  <a:solidFill>
                    <a:srgbClr val="FF00FF"/>
                  </a:solidFill>
                  <a:latin typeface=".VnTime" pitchFamily="34" charset="0"/>
                </a:rPr>
                <a:t>liên</a:t>
              </a:r>
              <a:r>
                <a:rPr lang="en-US" sz="3200" b="1" i="1" dirty="0">
                  <a:solidFill>
                    <a:srgbClr val="FF00FF"/>
                  </a:solidFill>
                  <a:latin typeface=".VnTime" pitchFamily="34" charset="0"/>
                </a:rPr>
                <a:t> </a:t>
              </a:r>
              <a:r>
                <a:rPr lang="en-US" sz="3200" b="1" i="1" dirty="0" err="1">
                  <a:solidFill>
                    <a:srgbClr val="FF00FF"/>
                  </a:solidFill>
                  <a:latin typeface=".VnTime" pitchFamily="34" charset="0"/>
                </a:rPr>
                <a:t>tiếp</a:t>
              </a:r>
              <a:r>
                <a:rPr lang="en-US" sz="3200" b="1" i="1" dirty="0">
                  <a:solidFill>
                    <a:srgbClr val="FF00FF"/>
                  </a:solidFill>
                  <a:latin typeface=".VnTime" pitchFamily="34" charset="0"/>
                </a:rPr>
                <a:t> </a:t>
              </a:r>
              <a:r>
                <a:rPr lang="en-US" sz="3200" b="1" i="1" dirty="0" err="1">
                  <a:solidFill>
                    <a:srgbClr val="FF00FF"/>
                  </a:solidFill>
                  <a:latin typeface=".VnTime" pitchFamily="34" charset="0"/>
                </a:rPr>
                <a:t>quân</a:t>
              </a:r>
              <a:r>
                <a:rPr lang="en-US" sz="3200" b="1" i="1" dirty="0">
                  <a:solidFill>
                    <a:srgbClr val="FF00FF"/>
                  </a:solidFill>
                  <a:latin typeface=".VnTime" pitchFamily="34" charset="0"/>
                </a:rPr>
                <a:t> </a:t>
              </a:r>
              <a:r>
                <a:rPr lang="en-US" sz="3200" b="1" i="1" dirty="0" err="1">
                  <a:solidFill>
                    <a:srgbClr val="FF00FF"/>
                  </a:solidFill>
                  <a:latin typeface=".VnTime" pitchFamily="34" charset="0"/>
                </a:rPr>
                <a:t>Tống</a:t>
              </a:r>
              <a:r>
                <a:rPr lang="en-US" sz="3200" b="1" i="1" dirty="0">
                  <a:solidFill>
                    <a:srgbClr val="FF00FF"/>
                  </a:solidFill>
                  <a:latin typeface=".VnTime" pitchFamily="34" charset="0"/>
                </a:rPr>
                <a:t> </a:t>
              </a:r>
              <a:r>
                <a:rPr lang="en-US" sz="3200" b="1" i="1" dirty="0" err="1">
                  <a:solidFill>
                    <a:srgbClr val="FF00FF"/>
                  </a:solidFill>
                  <a:latin typeface=".VnTime" pitchFamily="34" charset="0"/>
                </a:rPr>
                <a:t>không</a:t>
              </a:r>
              <a:r>
                <a:rPr lang="en-US" sz="3200" b="1" i="1" dirty="0">
                  <a:solidFill>
                    <a:srgbClr val="FF00FF"/>
                  </a:solidFill>
                  <a:latin typeface=".VnTime" pitchFamily="34" charset="0"/>
                </a:rPr>
                <a:t> </a:t>
              </a:r>
              <a:r>
                <a:rPr lang="en-US" sz="3200" b="1" i="1" dirty="0" err="1">
                  <a:solidFill>
                    <a:srgbClr val="FF00FF"/>
                  </a:solidFill>
                  <a:latin typeface=".VnTime" pitchFamily="34" charset="0"/>
                </a:rPr>
                <a:t>thể</a:t>
              </a:r>
              <a:r>
                <a:rPr lang="en-US" sz="3200" b="1" i="1" dirty="0">
                  <a:solidFill>
                    <a:srgbClr val="FF00FF"/>
                  </a:solidFill>
                  <a:latin typeface=".VnTime" pitchFamily="34" charset="0"/>
                </a:rPr>
                <a:t> </a:t>
              </a:r>
              <a:r>
                <a:rPr lang="en-US" sz="3200" b="1" i="1" dirty="0" err="1">
                  <a:solidFill>
                    <a:srgbClr val="FF00FF"/>
                  </a:solidFill>
                  <a:latin typeface=".VnTime" pitchFamily="34" charset="0"/>
                </a:rPr>
                <a:t>tiến</a:t>
              </a:r>
              <a:r>
                <a:rPr lang="en-US" sz="3200" b="1" i="1" dirty="0">
                  <a:solidFill>
                    <a:srgbClr val="FF00FF"/>
                  </a:solidFill>
                  <a:latin typeface=".VnTime" pitchFamily="34" charset="0"/>
                </a:rPr>
                <a:t> </a:t>
              </a:r>
              <a:r>
                <a:rPr lang="en-US" sz="3200" b="1" i="1" dirty="0" err="1">
                  <a:solidFill>
                    <a:srgbClr val="FF00FF"/>
                  </a:solidFill>
                  <a:latin typeface=".VnTime" pitchFamily="34" charset="0"/>
                </a:rPr>
                <a:t>sâu</a:t>
              </a:r>
              <a:r>
                <a:rPr lang="en-US" sz="3200" b="1" i="1" dirty="0">
                  <a:solidFill>
                    <a:srgbClr val="FF00FF"/>
                  </a:solidFill>
                  <a:latin typeface=".VnTime" pitchFamily="34" charset="0"/>
                </a:rPr>
                <a:t> </a:t>
              </a:r>
              <a:r>
                <a:rPr lang="en-US" sz="3200" b="1" i="1" dirty="0" err="1">
                  <a:solidFill>
                    <a:srgbClr val="FF00FF"/>
                  </a:solidFill>
                  <a:latin typeface=".VnTime" pitchFamily="34" charset="0"/>
                </a:rPr>
                <a:t>vào</a:t>
              </a:r>
              <a:r>
                <a:rPr lang="en-US" sz="3200" b="1" i="1" dirty="0">
                  <a:solidFill>
                    <a:srgbClr val="FF00FF"/>
                  </a:solidFill>
                  <a:latin typeface=".VnTime" pitchFamily="34" charset="0"/>
                </a:rPr>
                <a:t> </a:t>
              </a:r>
              <a:r>
                <a:rPr lang="en-US" sz="3200" b="1" i="1" dirty="0" err="1">
                  <a:solidFill>
                    <a:srgbClr val="FF00FF"/>
                  </a:solidFill>
                  <a:latin typeface=".VnTime" pitchFamily="34" charset="0"/>
                </a:rPr>
                <a:t>nội</a:t>
              </a:r>
              <a:r>
                <a:rPr lang="en-US" sz="3200" b="1" i="1" dirty="0">
                  <a:solidFill>
                    <a:srgbClr val="FF00FF"/>
                  </a:solidFill>
                  <a:latin typeface=".VnTime" pitchFamily="34" charset="0"/>
                </a:rPr>
                <a:t> </a:t>
              </a:r>
              <a:r>
                <a:rPr lang="en-US" sz="3200" b="1" i="1" dirty="0" err="1">
                  <a:solidFill>
                    <a:srgbClr val="FF00FF"/>
                  </a:solidFill>
                  <a:latin typeface=".VnTime" pitchFamily="34" charset="0"/>
                </a:rPr>
                <a:t>địa</a:t>
              </a:r>
              <a:r>
                <a:rPr lang="en-US" sz="3200" b="1" i="1" dirty="0">
                  <a:solidFill>
                    <a:srgbClr val="FF00FF"/>
                  </a:solidFill>
                  <a:latin typeface=".VnTime" pitchFamily="34" charset="0"/>
                </a:rPr>
                <a:t> </a:t>
              </a:r>
              <a:r>
                <a:rPr lang="en-US" sz="3200" b="1" i="1" dirty="0" err="1">
                  <a:solidFill>
                    <a:srgbClr val="FF00FF"/>
                  </a:solidFill>
                  <a:latin typeface=".VnTime" pitchFamily="34" charset="0"/>
                </a:rPr>
                <a:t>để</a:t>
              </a:r>
              <a:r>
                <a:rPr lang="en-US" sz="3200" b="1" i="1" dirty="0">
                  <a:solidFill>
                    <a:srgbClr val="FF00FF"/>
                  </a:solidFill>
                  <a:latin typeface=".VnTime" pitchFamily="34" charset="0"/>
                </a:rPr>
                <a:t> </a:t>
              </a:r>
              <a:r>
                <a:rPr lang="en-US" sz="3200" b="1" i="1" dirty="0" err="1">
                  <a:solidFill>
                    <a:srgbClr val="FF00FF"/>
                  </a:solidFill>
                  <a:latin typeface=".VnTime" pitchFamily="34" charset="0"/>
                </a:rPr>
                <a:t>hỗ</a:t>
              </a:r>
              <a:r>
                <a:rPr lang="en-US" sz="3200" b="1" i="1" dirty="0">
                  <a:solidFill>
                    <a:srgbClr val="FF00FF"/>
                  </a:solidFill>
                  <a:latin typeface=".VnTime" pitchFamily="34" charset="0"/>
                </a:rPr>
                <a:t> </a:t>
              </a:r>
              <a:r>
                <a:rPr lang="en-US" sz="3200" b="1" i="1" dirty="0" err="1">
                  <a:solidFill>
                    <a:srgbClr val="FF00FF"/>
                  </a:solidFill>
                  <a:latin typeface=".VnTime" pitchFamily="34" charset="0"/>
                </a:rPr>
                <a:t>trợ</a:t>
              </a:r>
              <a:r>
                <a:rPr lang="en-US" sz="3200" b="1" i="1" dirty="0">
                  <a:solidFill>
                    <a:srgbClr val="FF00FF"/>
                  </a:solidFill>
                  <a:latin typeface=".VnTime" pitchFamily="34" charset="0"/>
                </a:rPr>
                <a:t> </a:t>
              </a:r>
              <a:r>
                <a:rPr lang="en-US" sz="3200" b="1" i="1" dirty="0" err="1">
                  <a:solidFill>
                    <a:srgbClr val="FF00FF"/>
                  </a:solidFill>
                  <a:latin typeface=".VnTime" pitchFamily="34" charset="0"/>
                </a:rPr>
                <a:t>cho</a:t>
              </a:r>
              <a:r>
                <a:rPr lang="en-US" sz="3200" b="1" i="1" dirty="0">
                  <a:solidFill>
                    <a:srgbClr val="FF00FF"/>
                  </a:solidFill>
                  <a:latin typeface=".VnTime" pitchFamily="34" charset="0"/>
                </a:rPr>
                <a:t> </a:t>
              </a:r>
              <a:r>
                <a:rPr lang="en-US" sz="3200" b="1" i="1" dirty="0" err="1">
                  <a:solidFill>
                    <a:srgbClr val="FF00FF"/>
                  </a:solidFill>
                  <a:latin typeface=".VnTime" pitchFamily="34" charset="0"/>
                </a:rPr>
                <a:t>quân</a:t>
              </a:r>
              <a:r>
                <a:rPr lang="en-US" sz="3200" b="1" i="1" dirty="0">
                  <a:solidFill>
                    <a:srgbClr val="FF00FF"/>
                  </a:solidFill>
                  <a:latin typeface=".VnTime" pitchFamily="34" charset="0"/>
                </a:rPr>
                <a:t> </a:t>
              </a:r>
              <a:r>
                <a:rPr lang="en-US" sz="3200" b="1" i="1" dirty="0" err="1">
                  <a:solidFill>
                    <a:srgbClr val="FF00FF"/>
                  </a:solidFill>
                  <a:latin typeface=".VnTime" pitchFamily="34" charset="0"/>
                </a:rPr>
                <a:t>bộ</a:t>
              </a:r>
              <a:endParaRPr lang="en-US" sz="3200" b="1" i="1" dirty="0">
                <a:solidFill>
                  <a:srgbClr val="FF00FF"/>
                </a:solidFill>
                <a:latin typeface=".VnTime" pitchFamily="34" charset="0"/>
              </a:endParaRPr>
            </a:p>
          </p:txBody>
        </p:sp>
        <p:sp>
          <p:nvSpPr>
            <p:cNvPr id="25" name="AutoShape 29">
              <a:extLst>
                <a:ext uri="{FF2B5EF4-FFF2-40B4-BE49-F238E27FC236}">
                  <a16:creationId xmlns:a16="http://schemas.microsoft.com/office/drawing/2014/main" id="{477C5392-AB02-844F-688D-E27D39B98DDE}"/>
                </a:ext>
              </a:extLst>
            </p:cNvPr>
            <p:cNvSpPr>
              <a:spLocks noChangeArrowheads="1"/>
            </p:cNvSpPr>
            <p:nvPr/>
          </p:nvSpPr>
          <p:spPr bwMode="auto">
            <a:xfrm>
              <a:off x="4229" y="2339"/>
              <a:ext cx="181" cy="181"/>
            </a:xfrm>
            <a:prstGeom prst="downArrow">
              <a:avLst>
                <a:gd name="adj1" fmla="val 50000"/>
                <a:gd name="adj2" fmla="val 25000"/>
              </a:avLst>
            </a:prstGeom>
            <a:solidFill>
              <a:srgbClr val="008000"/>
            </a:solidFill>
            <a:ln w="12700" cap="sq">
              <a:solidFill>
                <a:schemeClr val="tx1"/>
              </a:solidFill>
              <a:miter lim="800000"/>
              <a:headEnd type="none" w="sm" len="sm"/>
              <a:tailEnd type="none" w="sm" len="sm"/>
            </a:ln>
          </p:spPr>
          <p:txBody>
            <a:bodyPr vert="eaVert" wrap="none" anchor="ctr"/>
            <a:lstStyle/>
            <a:p>
              <a:pPr algn="ctr"/>
              <a:endParaRPr lang="en-US" sz="3200">
                <a:solidFill>
                  <a:srgbClr val="008000"/>
                </a:solidFill>
              </a:endParaRPr>
            </a:p>
          </p:txBody>
        </p:sp>
      </p:grpSp>
      <p:cxnSp>
        <p:nvCxnSpPr>
          <p:cNvPr id="27" name="Straight Connector 26">
            <a:extLst>
              <a:ext uri="{FF2B5EF4-FFF2-40B4-BE49-F238E27FC236}">
                <a16:creationId xmlns:a16="http://schemas.microsoft.com/office/drawing/2014/main" id="{2A0601A8-8FCB-60A0-04A9-49726F3A830F}"/>
              </a:ext>
            </a:extLst>
          </p:cNvPr>
          <p:cNvCxnSpPr/>
          <p:nvPr/>
        </p:nvCxnSpPr>
        <p:spPr>
          <a:xfrm>
            <a:off x="6136216" y="3715907"/>
            <a:ext cx="0" cy="671195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8" name="Group 50">
            <a:extLst>
              <a:ext uri="{FF2B5EF4-FFF2-40B4-BE49-F238E27FC236}">
                <a16:creationId xmlns:a16="http://schemas.microsoft.com/office/drawing/2014/main" id="{5CD16DAC-56FB-C44E-DF66-E6C5C88BEFCA}"/>
              </a:ext>
            </a:extLst>
          </p:cNvPr>
          <p:cNvGrpSpPr>
            <a:grpSpLocks/>
          </p:cNvGrpSpPr>
          <p:nvPr/>
        </p:nvGrpSpPr>
        <p:grpSpPr bwMode="auto">
          <a:xfrm>
            <a:off x="6506387" y="6779782"/>
            <a:ext cx="4991100" cy="1460502"/>
            <a:chOff x="3220" y="2121"/>
            <a:chExt cx="2358" cy="690"/>
          </a:xfrm>
        </p:grpSpPr>
        <p:sp>
          <p:nvSpPr>
            <p:cNvPr id="29" name="Rectangle 25">
              <a:extLst>
                <a:ext uri="{FF2B5EF4-FFF2-40B4-BE49-F238E27FC236}">
                  <a16:creationId xmlns:a16="http://schemas.microsoft.com/office/drawing/2014/main" id="{EB6316A4-A656-D122-F010-2307257917A1}"/>
                </a:ext>
              </a:extLst>
            </p:cNvPr>
            <p:cNvSpPr>
              <a:spLocks noChangeArrowheads="1"/>
            </p:cNvSpPr>
            <p:nvPr/>
          </p:nvSpPr>
          <p:spPr bwMode="auto">
            <a:xfrm>
              <a:off x="3220" y="2302"/>
              <a:ext cx="2358" cy="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algn="ctr" eaLnBrk="1" hangingPunct="1">
                <a:spcBef>
                  <a:spcPct val="50000"/>
                </a:spcBef>
              </a:pPr>
              <a:r>
                <a:rPr lang="en-US" sz="3200" b="1" i="1" dirty="0">
                  <a:solidFill>
                    <a:srgbClr val="FF00FF"/>
                  </a:solidFill>
                  <a:latin typeface=".VnTime" pitchFamily="34" charset="0"/>
                </a:rPr>
                <a:t>- </a:t>
              </a:r>
              <a:r>
                <a:rPr lang="en-US" sz="3200" b="1" i="1" dirty="0" err="1">
                  <a:solidFill>
                    <a:srgbClr val="FF00FF"/>
                  </a:solidFill>
                  <a:latin typeface=".VnTime" pitchFamily="34" charset="0"/>
                </a:rPr>
                <a:t>Năm</a:t>
              </a:r>
              <a:r>
                <a:rPr lang="en-US" sz="3200" b="1" i="1" dirty="0">
                  <a:solidFill>
                    <a:srgbClr val="FF00FF"/>
                  </a:solidFill>
                  <a:latin typeface=".VnTime" pitchFamily="34" charset="0"/>
                </a:rPr>
                <a:t> 1077, </a:t>
              </a:r>
              <a:r>
                <a:rPr lang="en-US" sz="3200" b="1" i="1" dirty="0" err="1">
                  <a:solidFill>
                    <a:srgbClr val="FF00FF"/>
                  </a:solidFill>
                  <a:latin typeface=".VnTime" pitchFamily="34" charset="0"/>
                </a:rPr>
                <a:t>Lý</a:t>
              </a:r>
              <a:r>
                <a:rPr lang="en-US" sz="3200" b="1" i="1" dirty="0">
                  <a:solidFill>
                    <a:srgbClr val="FF00FF"/>
                  </a:solidFill>
                  <a:latin typeface=".VnTime" pitchFamily="34" charset="0"/>
                </a:rPr>
                <a:t> </a:t>
              </a:r>
              <a:r>
                <a:rPr lang="en-US" sz="3200" b="1" i="1" dirty="0" err="1">
                  <a:solidFill>
                    <a:srgbClr val="FF00FF"/>
                  </a:solidFill>
                  <a:latin typeface=".VnTime" pitchFamily="34" charset="0"/>
                </a:rPr>
                <a:t>Thường</a:t>
              </a:r>
              <a:r>
                <a:rPr lang="en-US" sz="3200" b="1" i="1" dirty="0">
                  <a:solidFill>
                    <a:srgbClr val="FF00FF"/>
                  </a:solidFill>
                  <a:latin typeface=".VnTime" pitchFamily="34" charset="0"/>
                </a:rPr>
                <a:t> </a:t>
              </a:r>
              <a:r>
                <a:rPr lang="en-US" sz="3200" b="1" i="1" dirty="0" err="1">
                  <a:solidFill>
                    <a:srgbClr val="FF00FF"/>
                  </a:solidFill>
                  <a:latin typeface=".VnTime" pitchFamily="34" charset="0"/>
                </a:rPr>
                <a:t>Kiệt</a:t>
              </a:r>
              <a:r>
                <a:rPr lang="en-US" sz="3200" b="1" i="1" dirty="0">
                  <a:solidFill>
                    <a:srgbClr val="FF00FF"/>
                  </a:solidFill>
                  <a:latin typeface=".VnTime" pitchFamily="34" charset="0"/>
                </a:rPr>
                <a:t> </a:t>
              </a:r>
              <a:r>
                <a:rPr lang="en-US" sz="3200" b="1" i="1" dirty="0" err="1">
                  <a:solidFill>
                    <a:srgbClr val="FF00FF"/>
                  </a:solidFill>
                  <a:latin typeface=".VnTime" pitchFamily="34" charset="0"/>
                </a:rPr>
                <a:t>mở</a:t>
              </a:r>
              <a:r>
                <a:rPr lang="en-US" sz="3200" b="1" i="1" dirty="0">
                  <a:solidFill>
                    <a:srgbClr val="FF00FF"/>
                  </a:solidFill>
                  <a:latin typeface=".VnTime" pitchFamily="34" charset="0"/>
                </a:rPr>
                <a:t> </a:t>
              </a:r>
              <a:r>
                <a:rPr lang="en-US" sz="3200" b="1" i="1" dirty="0" err="1">
                  <a:solidFill>
                    <a:srgbClr val="FF00FF"/>
                  </a:solidFill>
                  <a:latin typeface=".VnTime" pitchFamily="34" charset="0"/>
                </a:rPr>
                <a:t>cuộc</a:t>
              </a:r>
              <a:r>
                <a:rPr lang="en-US" sz="3200" b="1" i="1" dirty="0">
                  <a:solidFill>
                    <a:srgbClr val="FF00FF"/>
                  </a:solidFill>
                  <a:latin typeface=".VnTime" pitchFamily="34" charset="0"/>
                </a:rPr>
                <a:t> </a:t>
              </a:r>
              <a:r>
                <a:rPr lang="en-US" sz="3200" b="1" i="1" dirty="0" err="1">
                  <a:solidFill>
                    <a:srgbClr val="FF00FF"/>
                  </a:solidFill>
                  <a:latin typeface=".VnTime" pitchFamily="34" charset="0"/>
                </a:rPr>
                <a:t>tiến</a:t>
              </a:r>
              <a:r>
                <a:rPr lang="en-US" sz="3200" b="1" i="1" dirty="0">
                  <a:solidFill>
                    <a:srgbClr val="FF00FF"/>
                  </a:solidFill>
                  <a:latin typeface=".VnTime" pitchFamily="34" charset="0"/>
                </a:rPr>
                <a:t> </a:t>
              </a:r>
              <a:r>
                <a:rPr lang="en-US" sz="3200" b="1" i="1" dirty="0" err="1">
                  <a:solidFill>
                    <a:srgbClr val="FF00FF"/>
                  </a:solidFill>
                  <a:latin typeface=".VnTime" pitchFamily="34" charset="0"/>
                </a:rPr>
                <a:t>công</a:t>
              </a:r>
              <a:r>
                <a:rPr lang="en-US" sz="3200" b="1" i="1" dirty="0">
                  <a:solidFill>
                    <a:srgbClr val="FF00FF"/>
                  </a:solidFill>
                  <a:latin typeface=".VnTime" pitchFamily="34" charset="0"/>
                </a:rPr>
                <a:t> </a:t>
              </a:r>
              <a:r>
                <a:rPr lang="en-US" sz="3200" b="1" i="1" dirty="0" err="1">
                  <a:solidFill>
                    <a:srgbClr val="FF00FF"/>
                  </a:solidFill>
                  <a:latin typeface=".VnTime" pitchFamily="34" charset="0"/>
                </a:rPr>
                <a:t>lớn</a:t>
              </a:r>
              <a:r>
                <a:rPr lang="en-US" sz="3200" b="1" i="1" dirty="0">
                  <a:solidFill>
                    <a:srgbClr val="FF00FF"/>
                  </a:solidFill>
                  <a:latin typeface=".VnTime" pitchFamily="34" charset="0"/>
                </a:rPr>
                <a:t>.</a:t>
              </a:r>
            </a:p>
          </p:txBody>
        </p:sp>
        <p:sp>
          <p:nvSpPr>
            <p:cNvPr id="30" name="AutoShape 29">
              <a:extLst>
                <a:ext uri="{FF2B5EF4-FFF2-40B4-BE49-F238E27FC236}">
                  <a16:creationId xmlns:a16="http://schemas.microsoft.com/office/drawing/2014/main" id="{871D5BB0-BC53-0858-67EF-D58481E90DD2}"/>
                </a:ext>
              </a:extLst>
            </p:cNvPr>
            <p:cNvSpPr>
              <a:spLocks noChangeArrowheads="1"/>
            </p:cNvSpPr>
            <p:nvPr/>
          </p:nvSpPr>
          <p:spPr bwMode="auto">
            <a:xfrm>
              <a:off x="4289" y="2121"/>
              <a:ext cx="181" cy="181"/>
            </a:xfrm>
            <a:prstGeom prst="downArrow">
              <a:avLst>
                <a:gd name="adj1" fmla="val 50000"/>
                <a:gd name="adj2" fmla="val 25000"/>
              </a:avLst>
            </a:prstGeom>
            <a:solidFill>
              <a:srgbClr val="008000"/>
            </a:solidFill>
            <a:ln w="12700" cap="sq">
              <a:solidFill>
                <a:schemeClr val="tx1"/>
              </a:solidFill>
              <a:miter lim="800000"/>
              <a:headEnd type="none" w="sm" len="sm"/>
              <a:tailEnd type="none" w="sm" len="sm"/>
            </a:ln>
          </p:spPr>
          <p:txBody>
            <a:bodyPr vert="eaVert" wrap="none" anchor="ctr"/>
            <a:lstStyle/>
            <a:p>
              <a:pPr algn="ctr"/>
              <a:endParaRPr lang="en-US" sz="3200">
                <a:solidFill>
                  <a:srgbClr val="008000"/>
                </a:solidFill>
              </a:endParaRPr>
            </a:p>
          </p:txBody>
        </p:sp>
      </p:grpSp>
      <p:sp>
        <p:nvSpPr>
          <p:cNvPr id="31" name="Rectangle 27">
            <a:extLst>
              <a:ext uri="{FF2B5EF4-FFF2-40B4-BE49-F238E27FC236}">
                <a16:creationId xmlns:a16="http://schemas.microsoft.com/office/drawing/2014/main" id="{9A765094-5685-EBF6-39DE-2520AB7DE1B1}"/>
              </a:ext>
            </a:extLst>
          </p:cNvPr>
          <p:cNvSpPr>
            <a:spLocks noChangeArrowheads="1"/>
          </p:cNvSpPr>
          <p:nvPr/>
        </p:nvSpPr>
        <p:spPr bwMode="auto">
          <a:xfrm>
            <a:off x="17473" y="7455001"/>
            <a:ext cx="547581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algn="ctr" eaLnBrk="1" hangingPunct="1">
              <a:spcBef>
                <a:spcPct val="50000"/>
              </a:spcBef>
            </a:pPr>
            <a:r>
              <a:rPr lang="en-US" sz="3200" b="1" i="1" dirty="0">
                <a:solidFill>
                  <a:srgbClr val="002060"/>
                </a:solidFill>
                <a:latin typeface=".VnTime" pitchFamily="34" charset="0"/>
              </a:rPr>
              <a:t>“ </a:t>
            </a:r>
            <a:r>
              <a:rPr lang="en-US" sz="3200" b="1" i="1" dirty="0" err="1">
                <a:solidFill>
                  <a:srgbClr val="002060"/>
                </a:solidFill>
                <a:latin typeface=".VnTime" pitchFamily="34" charset="0"/>
              </a:rPr>
              <a:t>Mười</a:t>
            </a:r>
            <a:r>
              <a:rPr lang="en-US" sz="3200" b="1" i="1" dirty="0">
                <a:solidFill>
                  <a:srgbClr val="002060"/>
                </a:solidFill>
                <a:latin typeface=".VnTime" pitchFamily="34" charset="0"/>
              </a:rPr>
              <a:t> </a:t>
            </a:r>
            <a:r>
              <a:rPr lang="en-US" sz="3200" b="1" i="1" dirty="0" err="1">
                <a:solidFill>
                  <a:srgbClr val="002060"/>
                </a:solidFill>
                <a:latin typeface=".VnTime" pitchFamily="34" charset="0"/>
              </a:rPr>
              <a:t>phần</a:t>
            </a:r>
            <a:r>
              <a:rPr lang="en-US" sz="3200" b="1" i="1" dirty="0">
                <a:solidFill>
                  <a:srgbClr val="002060"/>
                </a:solidFill>
                <a:latin typeface=".VnTime" pitchFamily="34" charset="0"/>
              </a:rPr>
              <a:t> </a:t>
            </a:r>
            <a:r>
              <a:rPr lang="en-US" sz="3200" b="1" i="1" dirty="0" err="1">
                <a:solidFill>
                  <a:srgbClr val="002060"/>
                </a:solidFill>
                <a:latin typeface=".VnTime" pitchFamily="34" charset="0"/>
              </a:rPr>
              <a:t>chết</a:t>
            </a:r>
            <a:r>
              <a:rPr lang="en-US" sz="3200" b="1" i="1" dirty="0">
                <a:solidFill>
                  <a:srgbClr val="002060"/>
                </a:solidFill>
                <a:latin typeface=".VnTime" pitchFamily="34" charset="0"/>
              </a:rPr>
              <a:t> </a:t>
            </a:r>
            <a:r>
              <a:rPr lang="en-US" sz="3200" b="1" i="1" dirty="0" err="1">
                <a:solidFill>
                  <a:srgbClr val="002060"/>
                </a:solidFill>
                <a:latin typeface=".VnTime" pitchFamily="34" charset="0"/>
              </a:rPr>
              <a:t>đến</a:t>
            </a:r>
            <a:r>
              <a:rPr lang="en-US" sz="3200" b="1" i="1" dirty="0">
                <a:solidFill>
                  <a:srgbClr val="002060"/>
                </a:solidFill>
                <a:latin typeface=".VnTime" pitchFamily="34" charset="0"/>
              </a:rPr>
              <a:t> </a:t>
            </a:r>
            <a:r>
              <a:rPr lang="en-US" sz="3200" b="1" i="1" dirty="0" err="1">
                <a:solidFill>
                  <a:srgbClr val="002060"/>
                </a:solidFill>
                <a:latin typeface=".VnTime" pitchFamily="34" charset="0"/>
              </a:rPr>
              <a:t>năm</a:t>
            </a:r>
            <a:r>
              <a:rPr lang="en-US" sz="3200" b="1" i="1" dirty="0">
                <a:solidFill>
                  <a:srgbClr val="002060"/>
                </a:solidFill>
                <a:latin typeface=".VnTime" pitchFamily="34" charset="0"/>
              </a:rPr>
              <a:t>, </a:t>
            </a:r>
            <a:r>
              <a:rPr lang="en-US" sz="3200" b="1" i="1" dirty="0" err="1">
                <a:solidFill>
                  <a:srgbClr val="002060"/>
                </a:solidFill>
                <a:latin typeface=".VnTime" pitchFamily="34" charset="0"/>
              </a:rPr>
              <a:t>sáu</a:t>
            </a:r>
            <a:r>
              <a:rPr lang="en-US" sz="3200" b="1" i="1" dirty="0">
                <a:solidFill>
                  <a:srgbClr val="002060"/>
                </a:solidFill>
                <a:latin typeface=".VnTime" pitchFamily="34" charset="0"/>
              </a:rPr>
              <a:t>”</a:t>
            </a:r>
          </a:p>
        </p:txBody>
      </p:sp>
      <p:sp>
        <p:nvSpPr>
          <p:cNvPr id="33" name="AutoShape 24">
            <a:extLst>
              <a:ext uri="{FF2B5EF4-FFF2-40B4-BE49-F238E27FC236}">
                <a16:creationId xmlns:a16="http://schemas.microsoft.com/office/drawing/2014/main" id="{35DAB949-1365-147B-4AFA-CAC45CF7E4DC}"/>
              </a:ext>
            </a:extLst>
          </p:cNvPr>
          <p:cNvSpPr>
            <a:spLocks noChangeArrowheads="1"/>
          </p:cNvSpPr>
          <p:nvPr/>
        </p:nvSpPr>
        <p:spPr bwMode="auto">
          <a:xfrm>
            <a:off x="2424188" y="7162899"/>
            <a:ext cx="427257" cy="244411"/>
          </a:xfrm>
          <a:prstGeom prst="downArrow">
            <a:avLst>
              <a:gd name="adj1" fmla="val 50000"/>
              <a:gd name="adj2" fmla="val 25000"/>
            </a:avLst>
          </a:prstGeom>
          <a:solidFill>
            <a:srgbClr val="008000"/>
          </a:solidFill>
          <a:ln w="12700" cap="sq">
            <a:solidFill>
              <a:schemeClr val="tx1"/>
            </a:solidFill>
            <a:miter lim="800000"/>
            <a:headEnd type="none" w="sm" len="sm"/>
            <a:tailEnd type="none" w="sm" len="sm"/>
          </a:ln>
        </p:spPr>
        <p:txBody>
          <a:bodyPr vert="eaVert" wrap="none" anchor="ctr"/>
          <a:lstStyle/>
          <a:p>
            <a:pPr algn="ctr"/>
            <a:endParaRPr lang="en-US" sz="3200">
              <a:solidFill>
                <a:srgbClr val="008000"/>
              </a:solidFill>
            </a:endParaRPr>
          </a:p>
        </p:txBody>
      </p:sp>
    </p:spTree>
    <p:extLst>
      <p:ext uri="{BB962C8B-B14F-4D97-AF65-F5344CB8AC3E}">
        <p14:creationId xmlns:p14="http://schemas.microsoft.com/office/powerpoint/2010/main" val="37563259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dissolve">
                                      <p:cBhvr>
                                        <p:cTn id="14" dur="500"/>
                                        <p:tgtEl>
                                          <p:spTgt spid="14"/>
                                        </p:tgtEl>
                                      </p:cBhvr>
                                    </p:animEffect>
                                  </p:childTnLst>
                                </p:cTn>
                              </p:par>
                            </p:childTnLst>
                          </p:cTn>
                        </p:par>
                        <p:par>
                          <p:cTn id="15" fill="hold">
                            <p:stCondLst>
                              <p:cond delay="500"/>
                            </p:stCondLst>
                            <p:childTnLst>
                              <p:par>
                                <p:cTn id="16" presetID="9" presetClass="entr" presetSubtype="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dissolve">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dissolve">
                                      <p:cBhvr>
                                        <p:cTn id="23" dur="500"/>
                                        <p:tgtEl>
                                          <p:spTgt spid="23"/>
                                        </p:tgtEl>
                                      </p:cBhvr>
                                    </p:animEffect>
                                  </p:childTnLst>
                                </p:cTn>
                              </p:par>
                            </p:childTnLst>
                          </p:cTn>
                        </p:par>
                        <p:par>
                          <p:cTn id="24" fill="hold">
                            <p:stCondLst>
                              <p:cond delay="500"/>
                            </p:stCondLst>
                            <p:childTnLst>
                              <p:par>
                                <p:cTn id="25" presetID="9"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dissolv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dissolve">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6" name="Text Box 4"/>
          <p:cNvSpPr txBox="1">
            <a:spLocks noChangeArrowheads="1"/>
          </p:cNvSpPr>
          <p:nvPr/>
        </p:nvSpPr>
        <p:spPr bwMode="auto">
          <a:xfrm>
            <a:off x="6096000" y="812801"/>
            <a:ext cx="4978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sz="2400"/>
          </a:p>
        </p:txBody>
      </p:sp>
      <p:sp>
        <p:nvSpPr>
          <p:cNvPr id="172040" name="Line 8"/>
          <p:cNvSpPr>
            <a:spLocks noChangeShapeType="1"/>
          </p:cNvSpPr>
          <p:nvPr/>
        </p:nvSpPr>
        <p:spPr bwMode="auto">
          <a:xfrm flipH="1">
            <a:off x="7620000" y="1930400"/>
            <a:ext cx="0" cy="650240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400"/>
          </a:p>
        </p:txBody>
      </p:sp>
      <p:sp>
        <p:nvSpPr>
          <p:cNvPr id="172046" name="Text Box 14"/>
          <p:cNvSpPr txBox="1">
            <a:spLocks noChangeArrowheads="1"/>
          </p:cNvSpPr>
          <p:nvPr/>
        </p:nvSpPr>
        <p:spPr bwMode="auto">
          <a:xfrm>
            <a:off x="3973285" y="589491"/>
            <a:ext cx="9539515" cy="913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5333" b="1" u="sng" dirty="0" err="1">
                <a:solidFill>
                  <a:srgbClr val="FF0000"/>
                </a:solidFill>
                <a:latin typeface="Times New Roman" panose="02020603050405020304" pitchFamily="18" charset="0"/>
                <a:cs typeface="Times New Roman" panose="02020603050405020304" pitchFamily="18" charset="0"/>
              </a:rPr>
              <a:t>Thảo</a:t>
            </a:r>
            <a:r>
              <a:rPr lang="en-US" sz="5333" b="1" u="sng" dirty="0">
                <a:solidFill>
                  <a:srgbClr val="FF0000"/>
                </a:solidFill>
                <a:latin typeface="Times New Roman" panose="02020603050405020304" pitchFamily="18" charset="0"/>
                <a:cs typeface="Times New Roman" panose="02020603050405020304" pitchFamily="18" charset="0"/>
              </a:rPr>
              <a:t> </a:t>
            </a:r>
            <a:r>
              <a:rPr lang="en-US" sz="5333" b="1" u="sng" dirty="0" err="1">
                <a:solidFill>
                  <a:srgbClr val="FF0000"/>
                </a:solidFill>
                <a:latin typeface="Times New Roman" panose="02020603050405020304" pitchFamily="18" charset="0"/>
                <a:cs typeface="Times New Roman" panose="02020603050405020304" pitchFamily="18" charset="0"/>
              </a:rPr>
              <a:t>luận</a:t>
            </a:r>
            <a:r>
              <a:rPr lang="en-US" sz="5333" b="1" u="sng" dirty="0">
                <a:solidFill>
                  <a:srgbClr val="FF0000"/>
                </a:solidFill>
                <a:latin typeface="Times New Roman" panose="02020603050405020304" pitchFamily="18" charset="0"/>
                <a:cs typeface="Times New Roman" panose="02020603050405020304" pitchFamily="18" charset="0"/>
              </a:rPr>
              <a:t> </a:t>
            </a:r>
            <a:r>
              <a:rPr lang="en-US" sz="5333" b="1" u="sng" dirty="0" err="1">
                <a:solidFill>
                  <a:srgbClr val="FF0000"/>
                </a:solidFill>
                <a:latin typeface="Times New Roman" panose="02020603050405020304" pitchFamily="18" charset="0"/>
                <a:cs typeface="Times New Roman" panose="02020603050405020304" pitchFamily="18" charset="0"/>
              </a:rPr>
              <a:t>nhóm</a:t>
            </a:r>
            <a:r>
              <a:rPr lang="en-US" sz="5333" b="1" u="sng" dirty="0">
                <a:solidFill>
                  <a:srgbClr val="FF0000"/>
                </a:solidFill>
                <a:latin typeface=".VnArial" pitchFamily="34" charset="0"/>
                <a:sym typeface="Wingdings" pitchFamily="2" charset="2"/>
              </a:rPr>
              <a:t>: </a:t>
            </a:r>
            <a:r>
              <a:rPr lang="en-US" sz="3200" b="1" u="sng" dirty="0">
                <a:solidFill>
                  <a:srgbClr val="FF0000"/>
                </a:solidFill>
                <a:latin typeface=".VnArial" pitchFamily="34" charset="0"/>
                <a:sym typeface="Wingdings" pitchFamily="2" charset="2"/>
              </a:rPr>
              <a:t>(2 </a:t>
            </a:r>
            <a:r>
              <a:rPr lang="en-US" sz="3200" b="1" u="sng" dirty="0" err="1">
                <a:solidFill>
                  <a:srgbClr val="FF0000"/>
                </a:solidFill>
                <a:latin typeface=".VnArial" pitchFamily="34" charset="0"/>
                <a:sym typeface="Wingdings" pitchFamily="2" charset="2"/>
              </a:rPr>
              <a:t>p</a:t>
            </a:r>
            <a:r>
              <a:rPr lang="en-US" sz="3200" b="1" u="sng" dirty="0" err="1">
                <a:solidFill>
                  <a:srgbClr val="FF0000"/>
                </a:solidFill>
                <a:latin typeface="Times New Roman" pitchFamily="18" charset="0"/>
                <a:cs typeface="Times New Roman" pitchFamily="18" charset="0"/>
                <a:sym typeface="Wingdings" pitchFamily="2" charset="2"/>
              </a:rPr>
              <a:t>hút</a:t>
            </a:r>
            <a:r>
              <a:rPr lang="en-US" sz="3200" b="1" u="sng" dirty="0">
                <a:solidFill>
                  <a:srgbClr val="FF0000"/>
                </a:solidFill>
                <a:latin typeface="Times New Roman" pitchFamily="18" charset="0"/>
                <a:cs typeface="Times New Roman" pitchFamily="18" charset="0"/>
                <a:sym typeface="Wingdings" pitchFamily="2" charset="2"/>
              </a:rPr>
              <a:t>)</a:t>
            </a:r>
            <a:endParaRPr lang="en-US" sz="3200" b="1" u="sng" dirty="0">
              <a:solidFill>
                <a:srgbClr val="FF0000"/>
              </a:solidFill>
              <a:latin typeface=".VnArial" pitchFamily="34" charset="0"/>
            </a:endParaRPr>
          </a:p>
        </p:txBody>
      </p:sp>
      <p:sp>
        <p:nvSpPr>
          <p:cNvPr id="172047" name="Rectangle 15"/>
          <p:cNvSpPr>
            <a:spLocks noGrp="1" noChangeArrowheads="1"/>
          </p:cNvSpPr>
          <p:nvPr>
            <p:ph type="title"/>
          </p:nvPr>
        </p:nvSpPr>
        <p:spPr>
          <a:xfrm>
            <a:off x="1284515" y="1727200"/>
            <a:ext cx="5675085" cy="2396067"/>
          </a:xfrm>
          <a:noFill/>
          <a:ln/>
          <a:extLst>
            <a:ext uri="{909E8E84-426E-40DD-AFC4-6F175D3DCCD1}">
              <a14:hiddenFill xmlns:a14="http://schemas.microsoft.com/office/drawing/2010/main">
                <a:solidFill>
                  <a:srgbClr val="E0FCA2"/>
                </a:solidFill>
              </a14:hiddenFill>
            </a:ext>
          </a:extLst>
        </p:spPr>
        <p:txBody>
          <a:bodyPr>
            <a:normAutofit/>
          </a:bodyPr>
          <a:lstStyle/>
          <a:p>
            <a:pPr algn="l"/>
            <a:r>
              <a:rPr lang="en-US" sz="4267" b="1" u="sng" dirty="0" err="1">
                <a:latin typeface=".VnTime" pitchFamily="34" charset="0"/>
              </a:rPr>
              <a:t>Nhóm</a:t>
            </a:r>
            <a:r>
              <a:rPr lang="en-US" sz="4267" b="1" u="sng" dirty="0">
                <a:latin typeface=".VnTime" pitchFamily="34" charset="0"/>
              </a:rPr>
              <a:t> 1, 3:</a:t>
            </a:r>
            <a:r>
              <a:rPr lang="en-US" sz="3200" b="1" u="sng" dirty="0">
                <a:latin typeface=".VnTime" pitchFamily="34" charset="0"/>
              </a:rPr>
              <a:t> </a:t>
            </a:r>
            <a:br>
              <a:rPr lang="en-US" sz="3200" b="1" u="sng" dirty="0">
                <a:latin typeface=".VnTime" pitchFamily="34" charset="0"/>
              </a:rPr>
            </a:br>
            <a:r>
              <a:rPr lang="en-US" sz="3733" b="1" dirty="0" err="1">
                <a:solidFill>
                  <a:srgbClr val="FF0000"/>
                </a:solidFill>
                <a:latin typeface="Times New Roman" pitchFamily="18" charset="0"/>
                <a:cs typeface="Times New Roman" pitchFamily="18" charset="0"/>
              </a:rPr>
              <a:t>Nêu</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nguyên</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nhân</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thắng</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lợi</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của</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cuộc</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kháng</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chiến</a:t>
            </a:r>
            <a:r>
              <a:rPr lang="en-US" sz="3733" b="1" dirty="0">
                <a:solidFill>
                  <a:srgbClr val="FF0000"/>
                </a:solidFill>
                <a:latin typeface="Times New Roman" pitchFamily="18" charset="0"/>
                <a:cs typeface="Times New Roman" pitchFamily="18" charset="0"/>
              </a:rPr>
              <a:t>?</a:t>
            </a:r>
          </a:p>
        </p:txBody>
      </p:sp>
      <p:sp>
        <p:nvSpPr>
          <p:cNvPr id="172048" name="Text Box 16"/>
          <p:cNvSpPr txBox="1">
            <a:spLocks noChangeArrowheads="1"/>
          </p:cNvSpPr>
          <p:nvPr/>
        </p:nvSpPr>
        <p:spPr bwMode="auto">
          <a:xfrm>
            <a:off x="9042400" y="2664396"/>
            <a:ext cx="6674028" cy="1815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en-US" sz="3733" b="1" dirty="0" err="1">
                <a:solidFill>
                  <a:srgbClr val="FF0000"/>
                </a:solidFill>
                <a:latin typeface="Times New Roman" pitchFamily="18" charset="0"/>
                <a:cs typeface="Times New Roman" pitchFamily="18" charset="0"/>
              </a:rPr>
              <a:t>Vì</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sao</a:t>
            </a:r>
            <a:r>
              <a:rPr lang="en-US" sz="3733" b="1" dirty="0">
                <a:solidFill>
                  <a:srgbClr val="FF0000"/>
                </a:solidFill>
                <a:latin typeface="Times New Roman" pitchFamily="18" charset="0"/>
                <a:cs typeface="Times New Roman" pitchFamily="18" charset="0"/>
              </a:rPr>
              <a:t> ta </a:t>
            </a:r>
            <a:r>
              <a:rPr lang="en-US" sz="3733" b="1" dirty="0" err="1">
                <a:solidFill>
                  <a:srgbClr val="FF0000"/>
                </a:solidFill>
                <a:latin typeface="Times New Roman" pitchFamily="18" charset="0"/>
                <a:cs typeface="Times New Roman" pitchFamily="18" charset="0"/>
              </a:rPr>
              <a:t>đang</a:t>
            </a:r>
            <a:r>
              <a:rPr lang="en-US" sz="3733" b="1" dirty="0">
                <a:solidFill>
                  <a:srgbClr val="FF0000"/>
                </a:solidFill>
                <a:latin typeface="Times New Roman" pitchFamily="18" charset="0"/>
                <a:cs typeface="Times New Roman" pitchFamily="18" charset="0"/>
              </a:rPr>
              <a:t> ở </a:t>
            </a:r>
            <a:r>
              <a:rPr lang="en-US" sz="3733" b="1" dirty="0" err="1">
                <a:solidFill>
                  <a:srgbClr val="FF0000"/>
                </a:solidFill>
                <a:latin typeface="Times New Roman" pitchFamily="18" charset="0"/>
                <a:cs typeface="Times New Roman" pitchFamily="18" charset="0"/>
              </a:rPr>
              <a:t>trong</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thế</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thắng</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mà</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Lý</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Thường</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Kiệt</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lại</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chủ</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trương</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giảng</a:t>
            </a:r>
            <a:r>
              <a:rPr lang="en-US" sz="3733" b="1" dirty="0">
                <a:solidFill>
                  <a:srgbClr val="FF0000"/>
                </a:solidFill>
                <a:latin typeface="Times New Roman" pitchFamily="18" charset="0"/>
                <a:cs typeface="Times New Roman" pitchFamily="18" charset="0"/>
              </a:rPr>
              <a:t> </a:t>
            </a:r>
            <a:r>
              <a:rPr lang="en-US" sz="3733" b="1" dirty="0" err="1">
                <a:solidFill>
                  <a:srgbClr val="FF0000"/>
                </a:solidFill>
                <a:latin typeface="Times New Roman" pitchFamily="18" charset="0"/>
                <a:cs typeface="Times New Roman" pitchFamily="18" charset="0"/>
              </a:rPr>
              <a:t>hòa</a:t>
            </a:r>
            <a:r>
              <a:rPr lang="en-US" sz="3733" b="1" dirty="0">
                <a:solidFill>
                  <a:srgbClr val="FF0000"/>
                </a:solidFill>
                <a:latin typeface="Times New Roman" pitchFamily="18" charset="0"/>
                <a:cs typeface="Times New Roman" pitchFamily="18" charset="0"/>
              </a:rPr>
              <a:t>?</a:t>
            </a:r>
          </a:p>
        </p:txBody>
      </p:sp>
      <p:sp>
        <p:nvSpPr>
          <p:cNvPr id="172049" name="Rectangle 17"/>
          <p:cNvSpPr>
            <a:spLocks noChangeArrowheads="1"/>
          </p:cNvSpPr>
          <p:nvPr/>
        </p:nvSpPr>
        <p:spPr bwMode="auto">
          <a:xfrm>
            <a:off x="9764360" y="1902838"/>
            <a:ext cx="3665947" cy="748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en-US" sz="4267" b="1" u="sng" dirty="0" err="1">
                <a:solidFill>
                  <a:srgbClr val="002060"/>
                </a:solidFill>
                <a:latin typeface=".VnTime" pitchFamily="34" charset="0"/>
              </a:rPr>
              <a:t>Nhóm</a:t>
            </a:r>
            <a:r>
              <a:rPr lang="en-US" sz="4267" b="1" u="sng" dirty="0">
                <a:solidFill>
                  <a:srgbClr val="002060"/>
                </a:solidFill>
                <a:latin typeface=".VnTime" pitchFamily="34" charset="0"/>
              </a:rPr>
              <a:t> 2, 4:</a:t>
            </a:r>
          </a:p>
        </p:txBody>
      </p:sp>
      <p:sp>
        <p:nvSpPr>
          <p:cNvPr id="172050" name="Rectangle 18"/>
          <p:cNvSpPr>
            <a:spLocks noChangeArrowheads="1"/>
          </p:cNvSpPr>
          <p:nvPr/>
        </p:nvSpPr>
        <p:spPr bwMode="auto">
          <a:xfrm>
            <a:off x="1316431" y="4673600"/>
            <a:ext cx="5486400" cy="6400800"/>
          </a:xfrm>
          <a:prstGeom prst="rect">
            <a:avLst/>
          </a:prstGeom>
          <a:noFill/>
          <a:ln>
            <a:noFill/>
          </a:ln>
          <a:effectLst/>
          <a:extLst>
            <a:ext uri="{909E8E84-426E-40DD-AFC4-6F175D3DCCD1}">
              <a14:hiddenFill xmlns:a14="http://schemas.microsoft.com/office/drawing/2010/main">
                <a:solidFill>
                  <a:srgbClr val="E0FCA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457189" indent="-457189">
              <a:spcBef>
                <a:spcPct val="20000"/>
              </a:spcBef>
              <a:buFontTx/>
              <a:buChar char="•"/>
            </a:pPr>
            <a:r>
              <a:rPr lang="en-US" sz="3200" b="1" dirty="0" err="1">
                <a:solidFill>
                  <a:srgbClr val="0000FF"/>
                </a:solidFill>
                <a:latin typeface="Times New Roman" panose="02020603050405020304" pitchFamily="18" charset="0"/>
                <a:cs typeface="Times New Roman" panose="02020603050405020304" pitchFamily="18" charset="0"/>
              </a:rPr>
              <a:t>Sự</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chuẩn</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bị</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một</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cách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chu</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đáo</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của</a:t>
            </a:r>
            <a:r>
              <a:rPr lang="en-US" sz="3200" b="1" dirty="0">
                <a:solidFill>
                  <a:srgbClr val="0000FF"/>
                </a:solidFill>
                <a:latin typeface="Times New Roman" panose="02020603050405020304" pitchFamily="18" charset="0"/>
                <a:cs typeface="Times New Roman" panose="02020603050405020304" pitchFamily="18" charset="0"/>
              </a:rPr>
              <a:t> ta </a:t>
            </a:r>
            <a:r>
              <a:rPr lang="en-US" sz="3200" b="1" dirty="0" err="1">
                <a:solidFill>
                  <a:srgbClr val="0000FF"/>
                </a:solidFill>
                <a:latin typeface="Times New Roman" panose="02020603050405020304" pitchFamily="18" charset="0"/>
                <a:cs typeface="Times New Roman" panose="02020603050405020304" pitchFamily="18" charset="0"/>
              </a:rPr>
              <a:t>về</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mọi</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mặt</a:t>
            </a:r>
            <a:r>
              <a:rPr lang="en-US" sz="3200" b="1" dirty="0">
                <a:solidFill>
                  <a:srgbClr val="0000FF"/>
                </a:solidFill>
                <a:latin typeface="Times New Roman" panose="02020603050405020304" pitchFamily="18" charset="0"/>
                <a:cs typeface="Times New Roman" panose="02020603050405020304" pitchFamily="18" charset="0"/>
              </a:rPr>
              <a:t>.</a:t>
            </a:r>
          </a:p>
          <a:p>
            <a:pPr marL="457189" indent="-457189">
              <a:spcBef>
                <a:spcPct val="20000"/>
              </a:spcBef>
              <a:buFontTx/>
              <a:buChar char="•"/>
            </a:pPr>
            <a:r>
              <a:rPr lang="en-US" sz="3200" b="1" dirty="0" err="1">
                <a:solidFill>
                  <a:srgbClr val="0000FF"/>
                </a:solidFill>
                <a:latin typeface="Times New Roman" panose="02020603050405020304" pitchFamily="18" charset="0"/>
                <a:cs typeface="Times New Roman" panose="02020603050405020304" pitchFamily="18" charset="0"/>
              </a:rPr>
              <a:t>Sự</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chỉ</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huy</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tài</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tình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của</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Lý</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Thường</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Kiệt</a:t>
            </a:r>
            <a:r>
              <a:rPr lang="en-US" sz="3200" b="1" dirty="0">
                <a:solidFill>
                  <a:srgbClr val="0000FF"/>
                </a:solidFill>
                <a:latin typeface="Times New Roman" panose="02020603050405020304" pitchFamily="18" charset="0"/>
                <a:cs typeface="Times New Roman" panose="02020603050405020304" pitchFamily="18" charset="0"/>
              </a:rPr>
              <a:t>.</a:t>
            </a:r>
          </a:p>
          <a:p>
            <a:pPr marL="457189" indent="-457189">
              <a:spcBef>
                <a:spcPct val="20000"/>
              </a:spcBef>
              <a:buFontTx/>
              <a:buChar char="•"/>
            </a:pPr>
            <a:r>
              <a:rPr lang="en-US" sz="3200" b="1" dirty="0" err="1">
                <a:solidFill>
                  <a:srgbClr val="0000FF"/>
                </a:solidFill>
                <a:latin typeface="Times New Roman" panose="02020603050405020304" pitchFamily="18" charset="0"/>
                <a:cs typeface="Times New Roman" panose="02020603050405020304" pitchFamily="18" charset="0"/>
              </a:rPr>
              <a:t>Tinh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thần</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đoàn</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kết</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quyết</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tâm</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chiến</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đấu</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chống</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ngoại</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xâm</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của</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quân</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và</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dân</a:t>
            </a:r>
            <a:r>
              <a:rPr lang="en-US" sz="3200" b="1" dirty="0">
                <a:solidFill>
                  <a:srgbClr val="0000FF"/>
                </a:solidFill>
                <a:latin typeface="Times New Roman" panose="02020603050405020304" pitchFamily="18" charset="0"/>
                <a:cs typeface="Times New Roman" panose="02020603050405020304" pitchFamily="18" charset="0"/>
              </a:rPr>
              <a:t> ta.</a:t>
            </a:r>
          </a:p>
        </p:txBody>
      </p:sp>
      <p:sp>
        <p:nvSpPr>
          <p:cNvPr id="172051" name="Text Box 19"/>
          <p:cNvSpPr txBox="1">
            <a:spLocks noChangeArrowheads="1"/>
          </p:cNvSpPr>
          <p:nvPr/>
        </p:nvSpPr>
        <p:spPr bwMode="auto">
          <a:xfrm>
            <a:off x="9088832" y="4673600"/>
            <a:ext cx="6506768" cy="3252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800"/>
              </a:spcBef>
            </a:pP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Đảm</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bảo</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mối</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quan</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hệ</a:t>
            </a:r>
            <a:r>
              <a:rPr lang="en-US" sz="3200" b="1" dirty="0">
                <a:solidFill>
                  <a:srgbClr val="0000FF"/>
                </a:solidFill>
                <a:latin typeface="Times New Roman" panose="02020603050405020304" pitchFamily="18" charset="0"/>
                <a:cs typeface="Times New Roman" panose="02020603050405020304" pitchFamily="18" charset="0"/>
              </a:rPr>
              <a:t> bang </a:t>
            </a:r>
            <a:r>
              <a:rPr lang="en-US" sz="3200" b="1" dirty="0" err="1">
                <a:solidFill>
                  <a:srgbClr val="0000FF"/>
                </a:solidFill>
                <a:latin typeface="Times New Roman" panose="02020603050405020304" pitchFamily="18" charset="0"/>
                <a:cs typeface="Times New Roman" panose="02020603050405020304" pitchFamily="18" charset="0"/>
              </a:rPr>
              <a:t>giao</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hòa</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hiếu</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giữa</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hai</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nước</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sau</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chiến</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tranh</a:t>
            </a:r>
            <a:r>
              <a:rPr lang="en-US" sz="3200" b="1" dirty="0">
                <a:solidFill>
                  <a:srgbClr val="0000FF"/>
                </a:solidFill>
                <a:latin typeface="Times New Roman" panose="02020603050405020304" pitchFamily="18" charset="0"/>
                <a:cs typeface="Times New Roman" panose="02020603050405020304" pitchFamily="18" charset="0"/>
              </a:rPr>
              <a:t>.</a:t>
            </a:r>
          </a:p>
          <a:p>
            <a:pPr marL="457189" indent="-457189">
              <a:spcBef>
                <a:spcPts val="800"/>
              </a:spcBef>
              <a:buFontTx/>
              <a:buChar char="-"/>
            </a:pPr>
            <a:r>
              <a:rPr lang="en-US" sz="3200" b="1" dirty="0" err="1">
                <a:solidFill>
                  <a:srgbClr val="0000FF"/>
                </a:solidFill>
                <a:latin typeface="Times New Roman" panose="02020603050405020304" pitchFamily="18" charset="0"/>
                <a:cs typeface="Times New Roman" panose="02020603050405020304" pitchFamily="18" charset="0"/>
              </a:rPr>
              <a:t>Không</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làm</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tổn</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thương</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danh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dự</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của</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nước</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lớn</a:t>
            </a:r>
            <a:r>
              <a:rPr lang="en-US" sz="3200" b="1" dirty="0">
                <a:solidFill>
                  <a:srgbClr val="0000FF"/>
                </a:solidFill>
                <a:latin typeface="Times New Roman" panose="02020603050405020304" pitchFamily="18" charset="0"/>
                <a:cs typeface="Times New Roman" panose="02020603050405020304" pitchFamily="18" charset="0"/>
              </a:rPr>
              <a:t>.</a:t>
            </a:r>
          </a:p>
          <a:p>
            <a:pPr marL="457189" indent="-457189">
              <a:spcBef>
                <a:spcPts val="800"/>
              </a:spcBef>
              <a:buFontTx/>
              <a:buChar char="-"/>
            </a:pP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Bảo</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đảm</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hòa</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bình</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lâu</a:t>
            </a:r>
            <a:r>
              <a:rPr lang="en-US" sz="3200" b="1" dirty="0">
                <a:solidFill>
                  <a:srgbClr val="0000FF"/>
                </a:solidFill>
                <a:latin typeface="Times New Roman" panose="02020603050405020304" pitchFamily="18" charset="0"/>
                <a:cs typeface="Times New Roman" panose="02020603050405020304" pitchFamily="18" charset="0"/>
              </a:rPr>
              <a:t> </a:t>
            </a:r>
            <a:r>
              <a:rPr lang="en-US" sz="3200" b="1" dirty="0" err="1">
                <a:solidFill>
                  <a:srgbClr val="0000FF"/>
                </a:solidFill>
                <a:latin typeface="Times New Roman" panose="02020603050405020304" pitchFamily="18" charset="0"/>
                <a:cs typeface="Times New Roman" panose="02020603050405020304" pitchFamily="18" charset="0"/>
              </a:rPr>
              <a:t>dài</a:t>
            </a:r>
            <a:r>
              <a:rPr lang="en-US" sz="3200" b="1" dirty="0">
                <a:solidFill>
                  <a:srgbClr val="0000FF"/>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7248003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2047"/>
                                        </p:tgtEl>
                                        <p:attrNameLst>
                                          <p:attrName>style.visibility</p:attrName>
                                        </p:attrNameLst>
                                      </p:cBhvr>
                                      <p:to>
                                        <p:strVal val="visible"/>
                                      </p:to>
                                    </p:set>
                                    <p:animEffect transition="in" filter="blinds(horizontal)">
                                      <p:cBhvr>
                                        <p:cTn id="7" dur="500"/>
                                        <p:tgtEl>
                                          <p:spTgt spid="1720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2048"/>
                                        </p:tgtEl>
                                        <p:attrNameLst>
                                          <p:attrName>style.visibility</p:attrName>
                                        </p:attrNameLst>
                                      </p:cBhvr>
                                      <p:to>
                                        <p:strVal val="visible"/>
                                      </p:to>
                                    </p:set>
                                    <p:animEffect transition="in" filter="blinds(horizontal)">
                                      <p:cBhvr>
                                        <p:cTn id="12" dur="500"/>
                                        <p:tgtEl>
                                          <p:spTgt spid="172048"/>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72049"/>
                                        </p:tgtEl>
                                        <p:attrNameLst>
                                          <p:attrName>style.visibility</p:attrName>
                                        </p:attrNameLst>
                                      </p:cBhvr>
                                      <p:to>
                                        <p:strVal val="visible"/>
                                      </p:to>
                                    </p:set>
                                    <p:animEffect transition="in" filter="blinds(horizontal)">
                                      <p:cBhvr>
                                        <p:cTn id="15" dur="500"/>
                                        <p:tgtEl>
                                          <p:spTgt spid="17204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72050"/>
                                        </p:tgtEl>
                                        <p:attrNameLst>
                                          <p:attrName>style.visibility</p:attrName>
                                        </p:attrNameLst>
                                      </p:cBhvr>
                                      <p:to>
                                        <p:strVal val="visible"/>
                                      </p:to>
                                    </p:set>
                                    <p:animEffect transition="in" filter="checkerboard(across)">
                                      <p:cBhvr>
                                        <p:cTn id="20" dur="500"/>
                                        <p:tgtEl>
                                          <p:spTgt spid="17205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172051"/>
                                        </p:tgtEl>
                                        <p:attrNameLst>
                                          <p:attrName>style.visibility</p:attrName>
                                        </p:attrNameLst>
                                      </p:cBhvr>
                                      <p:to>
                                        <p:strVal val="visible"/>
                                      </p:to>
                                    </p:set>
                                    <p:animEffect transition="in" filter="diamond(in)">
                                      <p:cBhvr>
                                        <p:cTn id="25" dur="2000"/>
                                        <p:tgtEl>
                                          <p:spTgt spid="17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47" grpId="0" animBg="1"/>
      <p:bldP spid="172048" grpId="0"/>
      <p:bldP spid="172049" grpId="0"/>
      <p:bldP spid="172050" grpId="0"/>
      <p:bldP spid="17205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a:extLst>
              <a:ext uri="{FF2B5EF4-FFF2-40B4-BE49-F238E27FC236}">
                <a16:creationId xmlns:a16="http://schemas.microsoft.com/office/drawing/2014/main" id="{7BAAEF51-97C5-4A9B-93A0-BDE09ECEB49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1214112">
            <a:off x="1849319" y="-268594"/>
            <a:ext cx="13104200" cy="10052412"/>
          </a:xfrm>
          <a:prstGeom prst="rect">
            <a:avLst/>
          </a:prstGeom>
        </p:spPr>
      </p:pic>
      <p:pic>
        <p:nvPicPr>
          <p:cNvPr id="3" name="图片 13">
            <a:extLst>
              <a:ext uri="{FF2B5EF4-FFF2-40B4-BE49-F238E27FC236}">
                <a16:creationId xmlns:a16="http://schemas.microsoft.com/office/drawing/2014/main" id="{16D3022A-20CA-4EAB-AE16-8A01DE3AC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77374">
            <a:off x="5505686" y="6563560"/>
            <a:ext cx="1419797" cy="1419797"/>
          </a:xfrm>
          <a:prstGeom prst="rect">
            <a:avLst/>
          </a:prstGeom>
        </p:spPr>
      </p:pic>
      <p:pic>
        <p:nvPicPr>
          <p:cNvPr id="13" name="图片 18">
            <a:extLst>
              <a:ext uri="{FF2B5EF4-FFF2-40B4-BE49-F238E27FC236}">
                <a16:creationId xmlns:a16="http://schemas.microsoft.com/office/drawing/2014/main" id="{4BC1E291-1488-485B-A8FC-8BA2D3821E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1" y="-662897"/>
            <a:ext cx="2663952" cy="2877068"/>
          </a:xfrm>
          <a:prstGeom prst="rect">
            <a:avLst/>
          </a:prstGeom>
        </p:spPr>
      </p:pic>
      <p:pic>
        <p:nvPicPr>
          <p:cNvPr id="14" name="图片 20">
            <a:extLst>
              <a:ext uri="{FF2B5EF4-FFF2-40B4-BE49-F238E27FC236}">
                <a16:creationId xmlns:a16="http://schemas.microsoft.com/office/drawing/2014/main" id="{435D5872-1E6B-431A-94DC-6F4A25A06A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279079" y="-2961"/>
            <a:ext cx="1973983" cy="2518189"/>
          </a:xfrm>
          <a:prstGeom prst="rect">
            <a:avLst/>
          </a:prstGeom>
        </p:spPr>
      </p:pic>
      <p:pic>
        <p:nvPicPr>
          <p:cNvPr id="15" name="图片 17">
            <a:extLst>
              <a:ext uri="{FF2B5EF4-FFF2-40B4-BE49-F238E27FC236}">
                <a16:creationId xmlns:a16="http://schemas.microsoft.com/office/drawing/2014/main" id="{A1732A53-DD39-42D4-BBC4-6552F39BAB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384" y="6624010"/>
            <a:ext cx="3193859" cy="2675484"/>
          </a:xfrm>
          <a:prstGeom prst="rect">
            <a:avLst/>
          </a:prstGeom>
        </p:spPr>
      </p:pic>
      <p:pic>
        <p:nvPicPr>
          <p:cNvPr id="16" name="图片 19">
            <a:extLst>
              <a:ext uri="{FF2B5EF4-FFF2-40B4-BE49-F238E27FC236}">
                <a16:creationId xmlns:a16="http://schemas.microsoft.com/office/drawing/2014/main" id="{70966B8B-85E2-4D59-8B70-3A2151A7CC5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901941" y="6643912"/>
            <a:ext cx="3497051" cy="2721424"/>
          </a:xfrm>
          <a:prstGeom prst="rect">
            <a:avLst/>
          </a:prstGeom>
        </p:spPr>
      </p:pic>
      <p:sp>
        <p:nvSpPr>
          <p:cNvPr id="4" name="Rectangle 3">
            <a:extLst>
              <a:ext uri="{FF2B5EF4-FFF2-40B4-BE49-F238E27FC236}">
                <a16:creationId xmlns:a16="http://schemas.microsoft.com/office/drawing/2014/main" id="{8267DBBC-A944-4546-B31A-69D788E55C9B}"/>
              </a:ext>
            </a:extLst>
          </p:cNvPr>
          <p:cNvSpPr/>
          <p:nvPr/>
        </p:nvSpPr>
        <p:spPr>
          <a:xfrm>
            <a:off x="3990706" y="1715008"/>
            <a:ext cx="7304436" cy="1600438"/>
          </a:xfrm>
          <a:prstGeom prst="rect">
            <a:avLst/>
          </a:prstGeom>
          <a:noFill/>
        </p:spPr>
        <p:txBody>
          <a:bodyPr wrap="none" lIns="121920" tIns="60960" rIns="121920" bIns="60960">
            <a:spAutoFit/>
          </a:bodyPr>
          <a:lstStyle/>
          <a:p>
            <a:pPr algn="ctr" defTabSz="1219170"/>
            <a:r>
              <a:rPr lang="en-US" sz="9600"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LUYỆN TẬP</a:t>
            </a:r>
          </a:p>
        </p:txBody>
      </p:sp>
    </p:spTree>
    <p:extLst>
      <p:ext uri="{BB962C8B-B14F-4D97-AF65-F5344CB8AC3E}">
        <p14:creationId xmlns:p14="http://schemas.microsoft.com/office/powerpoint/2010/main" val="11295873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6"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435">
                                          <p:stCondLst>
                                            <p:cond delay="0"/>
                                          </p:stCondLst>
                                        </p:cTn>
                                        <p:tgtEl>
                                          <p:spTgt spid="13"/>
                                        </p:tgtEl>
                                      </p:cBhvr>
                                    </p:animEffect>
                                    <p:anim calcmode="lin" valueType="num">
                                      <p:cBhvr>
                                        <p:cTn id="11" dur="1367"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2" dur="498"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3" dur="498" tmFilter="0, 0; 0.125,0.2665; 0.25,0.4; 0.375,0.465; 0.5,0.5;  0.625,0.535; 0.75,0.6; 0.875,0.7335; 1,1">
                                          <p:stCondLst>
                                            <p:cond delay="498"/>
                                          </p:stCondLst>
                                        </p:cTn>
                                        <p:tgtEl>
                                          <p:spTgt spid="13"/>
                                        </p:tgtEl>
                                        <p:attrNameLst>
                                          <p:attrName>ppt_y</p:attrName>
                                        </p:attrNameLst>
                                      </p:cBhvr>
                                      <p:tavLst>
                                        <p:tav tm="0" fmla="#ppt_y-sin(pi*$)/9">
                                          <p:val>
                                            <p:fltVal val="0"/>
                                          </p:val>
                                        </p:tav>
                                        <p:tav tm="100000">
                                          <p:val>
                                            <p:fltVal val="1"/>
                                          </p:val>
                                        </p:tav>
                                      </p:tavLst>
                                    </p:anim>
                                    <p:anim calcmode="lin" valueType="num">
                                      <p:cBhvr>
                                        <p:cTn id="14" dur="249" tmFilter="0, 0; 0.125,0.2665; 0.25,0.4; 0.375,0.465; 0.5,0.5;  0.625,0.535; 0.75,0.6; 0.875,0.7335; 1,1">
                                          <p:stCondLst>
                                            <p:cond delay="993"/>
                                          </p:stCondLst>
                                        </p:cTn>
                                        <p:tgtEl>
                                          <p:spTgt spid="13"/>
                                        </p:tgtEl>
                                        <p:attrNameLst>
                                          <p:attrName>ppt_y</p:attrName>
                                        </p:attrNameLst>
                                      </p:cBhvr>
                                      <p:tavLst>
                                        <p:tav tm="0" fmla="#ppt_y-sin(pi*$)/27">
                                          <p:val>
                                            <p:fltVal val="0"/>
                                          </p:val>
                                        </p:tav>
                                        <p:tav tm="100000">
                                          <p:val>
                                            <p:fltVal val="1"/>
                                          </p:val>
                                        </p:tav>
                                      </p:tavLst>
                                    </p:anim>
                                    <p:anim calcmode="lin" valueType="num">
                                      <p:cBhvr>
                                        <p:cTn id="15" dur="123" tmFilter="0, 0; 0.125,0.2665; 0.25,0.4; 0.375,0.465; 0.5,0.5;  0.625,0.535; 0.75,0.6; 0.875,0.7335; 1,1">
                                          <p:stCondLst>
                                            <p:cond delay="1242"/>
                                          </p:stCondLst>
                                        </p:cTn>
                                        <p:tgtEl>
                                          <p:spTgt spid="13"/>
                                        </p:tgtEl>
                                        <p:attrNameLst>
                                          <p:attrName>ppt_y</p:attrName>
                                        </p:attrNameLst>
                                      </p:cBhvr>
                                      <p:tavLst>
                                        <p:tav tm="0" fmla="#ppt_y-sin(pi*$)/81">
                                          <p:val>
                                            <p:fltVal val="0"/>
                                          </p:val>
                                        </p:tav>
                                        <p:tav tm="100000">
                                          <p:val>
                                            <p:fltVal val="1"/>
                                          </p:val>
                                        </p:tav>
                                      </p:tavLst>
                                    </p:anim>
                                    <p:animScale>
                                      <p:cBhvr>
                                        <p:cTn id="16" dur="20">
                                          <p:stCondLst>
                                            <p:cond delay="487"/>
                                          </p:stCondLst>
                                        </p:cTn>
                                        <p:tgtEl>
                                          <p:spTgt spid="13"/>
                                        </p:tgtEl>
                                      </p:cBhvr>
                                      <p:to x="100000" y="60000"/>
                                    </p:animScale>
                                    <p:animScale>
                                      <p:cBhvr>
                                        <p:cTn id="17" dur="124" decel="50000">
                                          <p:stCondLst>
                                            <p:cond delay="507"/>
                                          </p:stCondLst>
                                        </p:cTn>
                                        <p:tgtEl>
                                          <p:spTgt spid="13"/>
                                        </p:tgtEl>
                                      </p:cBhvr>
                                      <p:to x="100000" y="100000"/>
                                    </p:animScale>
                                    <p:animScale>
                                      <p:cBhvr>
                                        <p:cTn id="18" dur="20">
                                          <p:stCondLst>
                                            <p:cond delay="984"/>
                                          </p:stCondLst>
                                        </p:cTn>
                                        <p:tgtEl>
                                          <p:spTgt spid="13"/>
                                        </p:tgtEl>
                                      </p:cBhvr>
                                      <p:to x="100000" y="80000"/>
                                    </p:animScale>
                                    <p:animScale>
                                      <p:cBhvr>
                                        <p:cTn id="19" dur="124" decel="50000">
                                          <p:stCondLst>
                                            <p:cond delay="1004"/>
                                          </p:stCondLst>
                                        </p:cTn>
                                        <p:tgtEl>
                                          <p:spTgt spid="13"/>
                                        </p:tgtEl>
                                      </p:cBhvr>
                                      <p:to x="100000" y="100000"/>
                                    </p:animScale>
                                    <p:animScale>
                                      <p:cBhvr>
                                        <p:cTn id="20" dur="20">
                                          <p:stCondLst>
                                            <p:cond delay="1231"/>
                                          </p:stCondLst>
                                        </p:cTn>
                                        <p:tgtEl>
                                          <p:spTgt spid="13"/>
                                        </p:tgtEl>
                                      </p:cBhvr>
                                      <p:to x="100000" y="90000"/>
                                    </p:animScale>
                                    <p:animScale>
                                      <p:cBhvr>
                                        <p:cTn id="21" dur="124" decel="50000">
                                          <p:stCondLst>
                                            <p:cond delay="1251"/>
                                          </p:stCondLst>
                                        </p:cTn>
                                        <p:tgtEl>
                                          <p:spTgt spid="13"/>
                                        </p:tgtEl>
                                      </p:cBhvr>
                                      <p:to x="100000" y="100000"/>
                                    </p:animScale>
                                    <p:animScale>
                                      <p:cBhvr>
                                        <p:cTn id="22" dur="20">
                                          <p:stCondLst>
                                            <p:cond delay="1356"/>
                                          </p:stCondLst>
                                        </p:cTn>
                                        <p:tgtEl>
                                          <p:spTgt spid="13"/>
                                        </p:tgtEl>
                                      </p:cBhvr>
                                      <p:to x="100000" y="95000"/>
                                    </p:animScale>
                                    <p:animScale>
                                      <p:cBhvr>
                                        <p:cTn id="23" dur="124" decel="50000">
                                          <p:stCondLst>
                                            <p:cond delay="1376"/>
                                          </p:stCondLst>
                                        </p:cTn>
                                        <p:tgtEl>
                                          <p:spTgt spid="13"/>
                                        </p:tgtEl>
                                      </p:cBhvr>
                                      <p:to x="100000" y="100000"/>
                                    </p:animScale>
                                  </p:childTnLst>
                                </p:cTn>
                              </p:par>
                              <p:par>
                                <p:cTn id="24" presetID="42"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250" fill="hold"/>
                                        <p:tgtEl>
                                          <p:spTgt spid="15"/>
                                        </p:tgtEl>
                                        <p:attrNameLst>
                                          <p:attrName>ppt_x</p:attrName>
                                        </p:attrNameLst>
                                      </p:cBhvr>
                                      <p:tavLst>
                                        <p:tav tm="0">
                                          <p:val>
                                            <p:strVal val="1+#ppt_w/2"/>
                                          </p:val>
                                        </p:tav>
                                        <p:tav tm="100000">
                                          <p:val>
                                            <p:strVal val="#ppt_x"/>
                                          </p:val>
                                        </p:tav>
                                      </p:tavLst>
                                    </p:anim>
                                    <p:anim calcmode="lin" valueType="num">
                                      <p:cBhvr additive="base">
                                        <p:cTn id="32" dur="125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500" fill="hold"/>
                                        <p:tgtEl>
                                          <p:spTgt spid="16"/>
                                        </p:tgtEl>
                                        <p:attrNameLst>
                                          <p:attrName>ppt_x</p:attrName>
                                        </p:attrNameLst>
                                      </p:cBhvr>
                                      <p:tavLst>
                                        <p:tav tm="0">
                                          <p:val>
                                            <p:strVal val="1+#ppt_w/2"/>
                                          </p:val>
                                        </p:tav>
                                        <p:tav tm="100000">
                                          <p:val>
                                            <p:strVal val="#ppt_x"/>
                                          </p:val>
                                        </p:tav>
                                      </p:tavLst>
                                    </p:anim>
                                    <p:anim calcmode="lin" valueType="num">
                                      <p:cBhvr additive="base">
                                        <p:cTn id="36" dur="1500" fill="hold"/>
                                        <p:tgtEl>
                                          <p:spTgt spid="16"/>
                                        </p:tgtEl>
                                        <p:attrNameLst>
                                          <p:attrName>ppt_y</p:attrName>
                                        </p:attrNameLst>
                                      </p:cBhvr>
                                      <p:tavLst>
                                        <p:tav tm="0">
                                          <p:val>
                                            <p:strVal val="#ppt_y"/>
                                          </p:val>
                                        </p:tav>
                                        <p:tav tm="100000">
                                          <p:val>
                                            <p:strVal val="#ppt_y"/>
                                          </p:val>
                                        </p:tav>
                                      </p:tavLst>
                                    </p:anim>
                                  </p:childTnLst>
                                </p:cTn>
                              </p:par>
                              <p:par>
                                <p:cTn id="37" presetID="16" presetClass="entr" presetSubtype="37"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outVertical)">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50255"/>
            <a:lum/>
          </a:blip>
          <a:srcRect/>
          <a:tile tx="0" ty="0" sx="100000" sy="100000" flip="none" algn="tl"/>
        </a:blipFill>
        <a:effectLst/>
      </p:bgPr>
    </p:bg>
    <p:spTree>
      <p:nvGrpSpPr>
        <p:cNvPr id="1" name=""/>
        <p:cNvGrpSpPr/>
        <p:nvPr/>
      </p:nvGrpSpPr>
      <p:grpSpPr>
        <a:xfrm>
          <a:off x="0" y="0"/>
          <a:ext cx="0" cy="0"/>
          <a:chOff x="0" y="0"/>
          <a:chExt cx="0" cy="0"/>
        </a:xfrm>
      </p:grpSpPr>
      <p:pic>
        <p:nvPicPr>
          <p:cNvPr id="5" name="Picture 3" descr="C:\Users\ADMIN\Desktop\Tai nguyen thiet ke tro choi\Bảng gỗ\49f1b87228eb6bdb68e300357ebeb9ca (2).jpg">
            <a:extLst>
              <a:ext uri="{FF2B5EF4-FFF2-40B4-BE49-F238E27FC236}">
                <a16:creationId xmlns:a16="http://schemas.microsoft.com/office/drawing/2014/main" id="{E743E037-9833-4549-B895-78E36182F2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192618"/>
            <a:ext cx="9342967" cy="2624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B9E3FDA2-A989-4FB8-A98E-584717B8C837}"/>
              </a:ext>
            </a:extLst>
          </p:cNvPr>
          <p:cNvSpPr txBox="1">
            <a:spLocks noChangeArrowheads="1"/>
          </p:cNvSpPr>
          <p:nvPr/>
        </p:nvSpPr>
        <p:spPr bwMode="auto">
          <a:xfrm>
            <a:off x="3490344" y="415822"/>
            <a:ext cx="3100016" cy="913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defRPr/>
            </a:pPr>
            <a:r>
              <a:rPr lang="en-US" altLang="vi-VN" sz="5333" b="1" dirty="0">
                <a:solidFill>
                  <a:srgbClr val="CC0066"/>
                </a:solidFill>
                <a:latin typeface="UVN Bach Tuyet Nang" panose="02090907080705020403" pitchFamily="18" charset="0"/>
                <a:cs typeface="Arial" panose="020B0604020202020204" pitchFamily="34" charset="0"/>
              </a:rPr>
              <a:t>TÂY DU KÝ</a:t>
            </a:r>
          </a:p>
        </p:txBody>
      </p:sp>
      <p:pic>
        <p:nvPicPr>
          <p:cNvPr id="7" name="Picture 11" descr="C:\Users\ADMIN\Desktop\Tai nguyen thiet ke tro choi\Angry birds epic birds\1505573783630 (2).png">
            <a:extLst>
              <a:ext uri="{FF2B5EF4-FFF2-40B4-BE49-F238E27FC236}">
                <a16:creationId xmlns:a16="http://schemas.microsoft.com/office/drawing/2014/main" id="{8121D6CE-6789-4549-9E53-53DB9DC4A2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60053" y="10583"/>
            <a:ext cx="2795948" cy="204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AutoShape 8" descr="Káº¿t quáº£ hÃ¬nh áº£nh cho Cá» hoáº¡t hÃ¬nh">
            <a:extLst>
              <a:ext uri="{FF2B5EF4-FFF2-40B4-BE49-F238E27FC236}">
                <a16:creationId xmlns:a16="http://schemas.microsoft.com/office/drawing/2014/main" id="{095012D5-E32E-4C95-BEFD-7F131F0F50F1}"/>
              </a:ext>
            </a:extLst>
          </p:cNvPr>
          <p:cNvSpPr>
            <a:spLocks noChangeAspect="1" noChangeArrowheads="1"/>
          </p:cNvSpPr>
          <p:nvPr/>
        </p:nvSpPr>
        <p:spPr bwMode="auto">
          <a:xfrm>
            <a:off x="2239433" y="-192617"/>
            <a:ext cx="406400" cy="406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defTabSz="1219170" fontAlgn="base">
              <a:spcBef>
                <a:spcPct val="0"/>
              </a:spcBef>
              <a:spcAft>
                <a:spcPct val="0"/>
              </a:spcAft>
              <a:buClrTx/>
              <a:buSzTx/>
              <a:buNone/>
              <a:defRPr/>
            </a:pPr>
            <a:endParaRPr lang="vi-VN" altLang="vi-VN" sz="2400">
              <a:solidFill>
                <a:srgbClr val="000000"/>
              </a:solidFill>
            </a:endParaRPr>
          </a:p>
        </p:txBody>
      </p:sp>
      <p:pic>
        <p:nvPicPr>
          <p:cNvPr id="39943" name="Picture 3">
            <a:extLst>
              <a:ext uri="{FF2B5EF4-FFF2-40B4-BE49-F238E27FC236}">
                <a16:creationId xmlns:a16="http://schemas.microsoft.com/office/drawing/2014/main" id="{EBFD8416-34F2-4F43-927E-9333498794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80499">
            <a:off x="650775" y="5261273"/>
            <a:ext cx="3445935" cy="2199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44" name="Picture 4" descr="HÃ¬nh áº£nh cÃ³ liÃªn quan">
            <a:extLst>
              <a:ext uri="{FF2B5EF4-FFF2-40B4-BE49-F238E27FC236}">
                <a16:creationId xmlns:a16="http://schemas.microsoft.com/office/drawing/2014/main" id="{7ACF7C00-5C42-4F50-A104-583B6E81725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9418" y="6278033"/>
            <a:ext cx="9758148"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5" name="Picture 6" descr="HÃ¬nh áº£nh cÃ³ liÃªn quan">
            <a:extLst>
              <a:ext uri="{FF2B5EF4-FFF2-40B4-BE49-F238E27FC236}">
                <a16:creationId xmlns:a16="http://schemas.microsoft.com/office/drawing/2014/main" id="{4EE2CDDF-8DBF-4B4F-A4D2-24C3AE2CFC7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01000" y="5719233"/>
            <a:ext cx="82550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10F37FA5-B6E0-4444-8DF0-5964F90C543A}"/>
              </a:ext>
            </a:extLst>
          </p:cNvPr>
          <p:cNvSpPr txBox="1">
            <a:spLocks noChangeArrowheads="1"/>
          </p:cNvSpPr>
          <p:nvPr/>
        </p:nvSpPr>
        <p:spPr bwMode="auto">
          <a:xfrm>
            <a:off x="35283" y="7336613"/>
            <a:ext cx="16220717" cy="1865639"/>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lnSpc>
                <a:spcPct val="150000"/>
              </a:lnSpc>
              <a:spcBef>
                <a:spcPct val="0"/>
              </a:spcBef>
              <a:spcAft>
                <a:spcPct val="0"/>
              </a:spcAft>
              <a:buClrTx/>
              <a:buSzTx/>
              <a:buNone/>
              <a:defRPr/>
            </a:pPr>
            <a:r>
              <a:rPr lang="en-US" altLang="vi-VN" sz="2667" b="1" dirty="0">
                <a:solidFill>
                  <a:srgbClr val="000000"/>
                </a:solidFill>
                <a:latin typeface="Times New Roman" panose="02020603050405020304" pitchFamily="18" charset="0"/>
                <a:cs typeface="Times New Roman" panose="02020603050405020304" pitchFamily="18" charset="0"/>
              </a:rPr>
              <a:t>TRONG KHU RỪNG CÓ RẤT NHIỀU YÊU QUÁI XUẤT HIỆN ĐỂ CẢN ĐƯỜNG THẦY TRÒ ĐƯỜNG TĂNG ĐI LẤY KINH. EM HÃY GIÚP THẦY TRÒ ĐƯỜNG TĂNG BẰNG CÁCH VƯỢT QUA CÁC CÂU HỎI CỦA YÊU QUÁI.</a:t>
            </a:r>
          </a:p>
        </p:txBody>
      </p:sp>
      <p:pic>
        <p:nvPicPr>
          <p:cNvPr id="9218" name="Picture 2">
            <a:extLst>
              <a:ext uri="{FF2B5EF4-FFF2-40B4-BE49-F238E27FC236}">
                <a16:creationId xmlns:a16="http://schemas.microsoft.com/office/drawing/2014/main" id="{19627F8E-88DA-284B-A0C8-C9A5041565CF}"/>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b="5133"/>
          <a:stretch/>
        </p:blipFill>
        <p:spPr bwMode="auto">
          <a:xfrm>
            <a:off x="4128173" y="2094160"/>
            <a:ext cx="10900772" cy="54559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a:extLst>
              <a:ext uri="{FF2B5EF4-FFF2-40B4-BE49-F238E27FC236}">
                <a16:creationId xmlns:a16="http://schemas.microsoft.com/office/drawing/2014/main" id="{AC542ECE-D6B8-8F4E-9BF9-56628B9886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80499">
            <a:off x="341119" y="2929875"/>
            <a:ext cx="3445935" cy="2199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a:extLst>
              <a:ext uri="{FF2B5EF4-FFF2-40B4-BE49-F238E27FC236}">
                <a16:creationId xmlns:a16="http://schemas.microsoft.com/office/drawing/2014/main" id="{E165CD65-FD93-3449-B261-926959C6A7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80499">
            <a:off x="4854085" y="5040803"/>
            <a:ext cx="3445935" cy="2199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tây du ki.mp3" descr="tây du ki.mp3">
            <a:hlinkClick r:id="" action="ppaction://media"/>
            <a:extLst>
              <a:ext uri="{FF2B5EF4-FFF2-40B4-BE49-F238E27FC236}">
                <a16:creationId xmlns:a16="http://schemas.microsoft.com/office/drawing/2014/main" id="{EAA4A97D-BB52-8543-BEF0-139E0E86676C}"/>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328662" y="-1895344"/>
            <a:ext cx="1083733" cy="1083733"/>
          </a:xfrm>
          <a:prstGeom prst="rect">
            <a:avLst/>
          </a:prstGeom>
        </p:spPr>
      </p:pic>
    </p:spTree>
    <p:extLst>
      <p:ext uri="{BB962C8B-B14F-4D97-AF65-F5344CB8AC3E}">
        <p14:creationId xmlns:p14="http://schemas.microsoft.com/office/powerpoint/2010/main" val="11815683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5" presetClass="entr" presetSubtype="0" fill="hold" nodeType="withEffect">
                                  <p:stCondLst>
                                    <p:cond delay="0"/>
                                  </p:stCondLst>
                                  <p:childTnLst>
                                    <p:set>
                                      <p:cBhvr>
                                        <p:cTn id="8" dur="1" fill="hold">
                                          <p:stCondLst>
                                            <p:cond delay="0"/>
                                          </p:stCondLst>
                                        </p:cTn>
                                        <p:tgtEl>
                                          <p:spTgt spid="9218"/>
                                        </p:tgtEl>
                                        <p:attrNameLst>
                                          <p:attrName>style.visibility</p:attrName>
                                        </p:attrNameLst>
                                      </p:cBhvr>
                                      <p:to>
                                        <p:strVal val="visible"/>
                                      </p:to>
                                    </p:set>
                                    <p:anim calcmode="lin" valueType="num">
                                      <p:cBhvr>
                                        <p:cTn id="9" dur="1000" fill="hold"/>
                                        <p:tgtEl>
                                          <p:spTgt spid="9218"/>
                                        </p:tgtEl>
                                        <p:attrNameLst>
                                          <p:attrName>ppt_w</p:attrName>
                                        </p:attrNameLst>
                                      </p:cBhvr>
                                      <p:tavLst>
                                        <p:tav tm="0">
                                          <p:val>
                                            <p:strVal val="#ppt_w*0.70"/>
                                          </p:val>
                                        </p:tav>
                                        <p:tav tm="100000">
                                          <p:val>
                                            <p:strVal val="#ppt_w"/>
                                          </p:val>
                                        </p:tav>
                                      </p:tavLst>
                                    </p:anim>
                                    <p:anim calcmode="lin" valueType="num">
                                      <p:cBhvr>
                                        <p:cTn id="10" dur="1000" fill="hold"/>
                                        <p:tgtEl>
                                          <p:spTgt spid="9218"/>
                                        </p:tgtEl>
                                        <p:attrNameLst>
                                          <p:attrName>ppt_h</p:attrName>
                                        </p:attrNameLst>
                                      </p:cBhvr>
                                      <p:tavLst>
                                        <p:tav tm="0">
                                          <p:val>
                                            <p:strVal val="#ppt_h"/>
                                          </p:val>
                                        </p:tav>
                                        <p:tav tm="100000">
                                          <p:val>
                                            <p:strVal val="#ppt_h"/>
                                          </p:val>
                                        </p:tav>
                                      </p:tavLst>
                                    </p:anim>
                                    <p:animEffect transition="in" filter="fade">
                                      <p:cBhvr>
                                        <p:cTn id="11" dur="1000"/>
                                        <p:tgtEl>
                                          <p:spTgt spid="9218"/>
                                        </p:tgtEl>
                                      </p:cBhvr>
                                    </p:animEffect>
                                  </p:childTnLst>
                                </p:cTn>
                              </p:par>
                              <p:par>
                                <p:cTn id="12" presetID="55"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70"/>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par>
                                <p:cTn id="17" presetID="5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strVal val="#ppt_w*0.70"/>
                                          </p:val>
                                        </p:tav>
                                        <p:tav tm="100000">
                                          <p:val>
                                            <p:strVal val="#ppt_w"/>
                                          </p:val>
                                        </p:tav>
                                      </p:tavLst>
                                    </p:anim>
                                    <p:anim calcmode="lin" valueType="num">
                                      <p:cBhvr>
                                        <p:cTn id="25" dur="1000" fill="hold"/>
                                        <p:tgtEl>
                                          <p:spTgt spid="6"/>
                                        </p:tgtEl>
                                        <p:attrNameLst>
                                          <p:attrName>ppt_h</p:attrName>
                                        </p:attrNameLst>
                                      </p:cBhvr>
                                      <p:tavLst>
                                        <p:tav tm="0">
                                          <p:val>
                                            <p:strVal val="#ppt_h"/>
                                          </p:val>
                                        </p:tav>
                                        <p:tav tm="100000">
                                          <p:val>
                                            <p:strVal val="#ppt_h"/>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outVertical)">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7">
                <p:cTn id="32" fill="hold" display="0">
                  <p:stCondLst>
                    <p:cond delay="indefinite"/>
                  </p:stCondLst>
                  <p:endCondLst>
                    <p:cond evt="onStopAudio" delay="0">
                      <p:tgtEl>
                        <p:sldTgt/>
                      </p:tgtEl>
                    </p:cond>
                  </p:endCondLst>
                </p:cTn>
                <p:tgtEl>
                  <p:spTgt spid="2"/>
                </p:tgtEl>
              </p:cMediaNode>
            </p:audio>
          </p:childTnLst>
        </p:cTn>
      </p:par>
    </p:tnLst>
    <p:bldLst>
      <p:bldP spid="6" grpId="0"/>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A679906D-C386-A221-72CE-E590B823E630}"/>
              </a:ext>
            </a:extLst>
          </p:cNvPr>
          <p:cNvGraphicFramePr/>
          <p:nvPr>
            <p:extLst>
              <p:ext uri="{D42A27DB-BD31-4B8C-83A1-F6EECF244321}">
                <p14:modId xmlns:p14="http://schemas.microsoft.com/office/powerpoint/2010/main" val="377496020"/>
              </p:ext>
            </p:extLst>
          </p:nvPr>
        </p:nvGraphicFramePr>
        <p:xfrm>
          <a:off x="2336800" y="2133601"/>
          <a:ext cx="12192000" cy="58826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1E6038E1-707B-FBE7-79B4-72A227FB555C}"/>
              </a:ext>
            </a:extLst>
          </p:cNvPr>
          <p:cNvSpPr/>
          <p:nvPr/>
        </p:nvSpPr>
        <p:spPr>
          <a:xfrm>
            <a:off x="5249913" y="640436"/>
            <a:ext cx="6462183" cy="711200"/>
          </a:xfrm>
          <a:prstGeom prst="rect">
            <a:avLst/>
          </a:prstGeom>
          <a:solidFill>
            <a:srgbClr val="FF0000"/>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4267" b="1" dirty="0" err="1">
                <a:solidFill>
                  <a:schemeClr val="bg1"/>
                </a:solidFill>
                <a:cs typeface="Times New Roman" pitchFamily="18" charset="0"/>
              </a:rPr>
              <a:t>MỤC</a:t>
            </a:r>
            <a:r>
              <a:rPr lang="en-US" sz="4267" b="1" dirty="0">
                <a:solidFill>
                  <a:schemeClr val="bg1"/>
                </a:solidFill>
                <a:cs typeface="Times New Roman" pitchFamily="18" charset="0"/>
              </a:rPr>
              <a:t> </a:t>
            </a:r>
            <a:r>
              <a:rPr lang="en-US" sz="4267" b="1" dirty="0" err="1">
                <a:solidFill>
                  <a:schemeClr val="bg1"/>
                </a:solidFill>
                <a:cs typeface="Times New Roman" pitchFamily="18" charset="0"/>
              </a:rPr>
              <a:t>TIÊU</a:t>
            </a:r>
            <a:r>
              <a:rPr lang="en-US" sz="4267" b="1" dirty="0">
                <a:solidFill>
                  <a:schemeClr val="bg1"/>
                </a:solidFill>
                <a:cs typeface="Times New Roman" pitchFamily="18" charset="0"/>
              </a:rPr>
              <a:t> </a:t>
            </a:r>
            <a:r>
              <a:rPr lang="en-US" sz="4267" b="1" dirty="0" err="1">
                <a:solidFill>
                  <a:schemeClr val="bg1"/>
                </a:solidFill>
                <a:cs typeface="Times New Roman" pitchFamily="18" charset="0"/>
              </a:rPr>
              <a:t>BÀI</a:t>
            </a:r>
            <a:r>
              <a:rPr lang="en-US" sz="4267" b="1" dirty="0">
                <a:solidFill>
                  <a:schemeClr val="bg1"/>
                </a:solidFill>
                <a:cs typeface="Times New Roman" pitchFamily="18" charset="0"/>
              </a:rPr>
              <a:t> </a:t>
            </a:r>
            <a:r>
              <a:rPr lang="en-US" sz="4267" b="1" dirty="0" err="1">
                <a:solidFill>
                  <a:schemeClr val="bg1"/>
                </a:solidFill>
                <a:cs typeface="Times New Roman" pitchFamily="18" charset="0"/>
              </a:rPr>
              <a:t>HỌC</a:t>
            </a:r>
            <a:endParaRPr lang="en-US" sz="4267" b="1" dirty="0">
              <a:solidFill>
                <a:schemeClr val="bg1"/>
              </a:solidFill>
              <a:cs typeface="Times New Roman" pitchFamily="18" charset="0"/>
            </a:endParaRPr>
          </a:p>
        </p:txBody>
      </p:sp>
    </p:spTree>
  </p:cSld>
  <p:clrMapOvr>
    <a:masterClrMapping/>
  </p:clrMapOvr>
  <p:transition spd="slow" advTm="24245">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62" name="Picture 2">
            <a:extLst>
              <a:ext uri="{FF2B5EF4-FFF2-40B4-BE49-F238E27FC236}">
                <a16:creationId xmlns:a16="http://schemas.microsoft.com/office/drawing/2014/main" id="{CEDF8FCD-503D-4AFC-BE09-B27947D50C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
            <a:ext cx="16256000" cy="910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id="{A68A3044-217E-429E-A335-C07E724C41A4}"/>
              </a:ext>
            </a:extLst>
          </p:cNvPr>
          <p:cNvSpPr/>
          <p:nvPr/>
        </p:nvSpPr>
        <p:spPr>
          <a:xfrm>
            <a:off x="0" y="1968501"/>
            <a:ext cx="16256000" cy="67309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1219170">
              <a:defRPr/>
            </a:pPr>
            <a:endParaRPr lang="en-US" sz="2667" dirty="0">
              <a:solidFill>
                <a:prstClr val="white"/>
              </a:solidFill>
              <a:latin typeface="Georgia"/>
            </a:endParaRPr>
          </a:p>
        </p:txBody>
      </p:sp>
      <p:pic>
        <p:nvPicPr>
          <p:cNvPr id="22" name="Picture 2" descr="C:\Users\Tien\Downloads\GAME PP\photo-5-15598752880811265847498.jpg">
            <a:hlinkClick r:id="rId3" action="ppaction://hlinksldjump"/>
            <a:extLst>
              <a:ext uri="{FF2B5EF4-FFF2-40B4-BE49-F238E27FC236}">
                <a16:creationId xmlns:a16="http://schemas.microsoft.com/office/drawing/2014/main" id="{252C84E0-36C1-4D52-9315-A8681E32A4F6}"/>
              </a:ext>
            </a:extLst>
          </p:cNvPr>
          <p:cNvPicPr>
            <a:picLocks noChangeAspect="1" noChangeArrowheads="1"/>
          </p:cNvPicPr>
          <p:nvPr/>
        </p:nvPicPr>
        <p:blipFill>
          <a:blip r:embed="rId4" cstate="print"/>
          <a:srcRect/>
          <a:stretch>
            <a:fillRect/>
          </a:stretch>
        </p:blipFill>
        <p:spPr bwMode="auto">
          <a:xfrm>
            <a:off x="338079" y="-30441"/>
            <a:ext cx="1879600" cy="1840992"/>
          </a:xfrm>
          <a:prstGeom prst="ellipse">
            <a:avLst/>
          </a:prstGeom>
          <a:ln>
            <a:noFill/>
          </a:ln>
          <a:effectLst>
            <a:softEdge rad="112500"/>
          </a:effectLst>
        </p:spPr>
      </p:pic>
      <p:sp>
        <p:nvSpPr>
          <p:cNvPr id="23" name="TextBox 22">
            <a:extLst>
              <a:ext uri="{FF2B5EF4-FFF2-40B4-BE49-F238E27FC236}">
                <a16:creationId xmlns:a16="http://schemas.microsoft.com/office/drawing/2014/main" id="{1353A052-9F84-4B11-A94E-ED6EEDF2F38A}"/>
              </a:ext>
            </a:extLst>
          </p:cNvPr>
          <p:cNvSpPr txBox="1">
            <a:spLocks noChangeArrowheads="1"/>
          </p:cNvSpPr>
          <p:nvPr/>
        </p:nvSpPr>
        <p:spPr bwMode="auto">
          <a:xfrm>
            <a:off x="148167" y="1977665"/>
            <a:ext cx="233170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defTabSz="1219170" fontAlgn="base">
              <a:spcBef>
                <a:spcPct val="0"/>
              </a:spcBef>
              <a:spcAft>
                <a:spcPct val="0"/>
              </a:spcAft>
              <a:buClrTx/>
              <a:buSzTx/>
              <a:buNone/>
            </a:pPr>
            <a:r>
              <a:rPr lang="en-US" altLang="vi-VN" sz="2667" i="1" dirty="0" err="1">
                <a:solidFill>
                  <a:srgbClr val="FF0000"/>
                </a:solidFill>
                <a:latin typeface="Times New Roman" panose="02020603050405020304" pitchFamily="18" charset="0"/>
                <a:cs typeface="Times New Roman" panose="02020603050405020304" pitchFamily="18" charset="0"/>
              </a:rPr>
              <a:t>Hồng</a:t>
            </a:r>
            <a:r>
              <a:rPr lang="en-US" altLang="vi-VN" sz="2667" i="1" dirty="0">
                <a:solidFill>
                  <a:srgbClr val="FF0000"/>
                </a:solidFill>
                <a:latin typeface="Times New Roman" panose="02020603050405020304" pitchFamily="18" charset="0"/>
                <a:cs typeface="Times New Roman" panose="02020603050405020304" pitchFamily="18" charset="0"/>
              </a:rPr>
              <a:t> </a:t>
            </a:r>
            <a:r>
              <a:rPr lang="en-US" altLang="vi-VN" sz="2667" i="1" dirty="0" err="1">
                <a:solidFill>
                  <a:srgbClr val="FF0000"/>
                </a:solidFill>
                <a:latin typeface="Times New Roman" panose="02020603050405020304" pitchFamily="18" charset="0"/>
                <a:cs typeface="Times New Roman" panose="02020603050405020304" pitchFamily="18" charset="0"/>
              </a:rPr>
              <a:t>Hài</a:t>
            </a:r>
            <a:r>
              <a:rPr lang="en-US" altLang="vi-VN" sz="2667" i="1" dirty="0">
                <a:solidFill>
                  <a:srgbClr val="FF0000"/>
                </a:solidFill>
                <a:latin typeface="Times New Roman" panose="02020603050405020304" pitchFamily="18" charset="0"/>
                <a:cs typeface="Times New Roman" panose="02020603050405020304" pitchFamily="18" charset="0"/>
              </a:rPr>
              <a:t> </a:t>
            </a:r>
            <a:r>
              <a:rPr lang="en-US" altLang="vi-VN" sz="2667" i="1" dirty="0" err="1">
                <a:solidFill>
                  <a:srgbClr val="FF0000"/>
                </a:solidFill>
                <a:latin typeface="Times New Roman" panose="02020603050405020304" pitchFamily="18" charset="0"/>
                <a:cs typeface="Times New Roman" panose="02020603050405020304" pitchFamily="18" charset="0"/>
              </a:rPr>
              <a:t>Nhi</a:t>
            </a:r>
            <a:endParaRPr lang="en-US" altLang="vi-VN" sz="2667" i="1" dirty="0">
              <a:solidFill>
                <a:srgbClr val="FF0000"/>
              </a:solidFill>
              <a:latin typeface="Times New Roman" panose="02020603050405020304" pitchFamily="18" charset="0"/>
              <a:cs typeface="Times New Roman" panose="02020603050405020304" pitchFamily="18" charset="0"/>
            </a:endParaRPr>
          </a:p>
        </p:txBody>
      </p:sp>
      <p:pic>
        <p:nvPicPr>
          <p:cNvPr id="25" name="Picture 3" descr="C:\Users\Tien\Downloads\GAME PP\Bạc cot tinh.jpg">
            <a:hlinkClick r:id="rId5" action="ppaction://hlinksldjump"/>
            <a:extLst>
              <a:ext uri="{FF2B5EF4-FFF2-40B4-BE49-F238E27FC236}">
                <a16:creationId xmlns:a16="http://schemas.microsoft.com/office/drawing/2014/main" id="{CC25BC44-438E-4DA6-A7DD-4F148EEF2B25}"/>
              </a:ext>
            </a:extLst>
          </p:cNvPr>
          <p:cNvPicPr>
            <a:picLocks noChangeAspect="1" noChangeArrowheads="1"/>
          </p:cNvPicPr>
          <p:nvPr/>
        </p:nvPicPr>
        <p:blipFill>
          <a:blip r:embed="rId6" cstate="print"/>
          <a:srcRect/>
          <a:stretch>
            <a:fillRect/>
          </a:stretch>
        </p:blipFill>
        <p:spPr bwMode="auto">
          <a:xfrm>
            <a:off x="3463071" y="-185663"/>
            <a:ext cx="1940039" cy="1886176"/>
          </a:xfrm>
          <a:prstGeom prst="ellipse">
            <a:avLst/>
          </a:prstGeom>
          <a:ln>
            <a:noFill/>
          </a:ln>
          <a:effectLst>
            <a:softEdge rad="112500"/>
          </a:effectLst>
        </p:spPr>
      </p:pic>
      <p:sp>
        <p:nvSpPr>
          <p:cNvPr id="26" name="TextBox 25">
            <a:extLst>
              <a:ext uri="{FF2B5EF4-FFF2-40B4-BE49-F238E27FC236}">
                <a16:creationId xmlns:a16="http://schemas.microsoft.com/office/drawing/2014/main" id="{353A0BA5-69A4-4A7A-8B3F-E4899ACF7751}"/>
              </a:ext>
            </a:extLst>
          </p:cNvPr>
          <p:cNvSpPr txBox="1">
            <a:spLocks noChangeArrowheads="1"/>
          </p:cNvSpPr>
          <p:nvPr/>
        </p:nvSpPr>
        <p:spPr bwMode="auto">
          <a:xfrm>
            <a:off x="3280059" y="1975549"/>
            <a:ext cx="233170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2667" i="1" dirty="0" err="1">
                <a:solidFill>
                  <a:prstClr val="white"/>
                </a:solidFill>
                <a:latin typeface="Times New Roman" panose="02020603050405020304" pitchFamily="18" charset="0"/>
                <a:cs typeface="Times New Roman" panose="02020603050405020304" pitchFamily="18" charset="0"/>
              </a:rPr>
              <a:t>Bạch</a:t>
            </a:r>
            <a:r>
              <a:rPr lang="en-US" altLang="vi-VN" sz="2667" i="1" dirty="0">
                <a:solidFill>
                  <a:prstClr val="white"/>
                </a:solidFill>
                <a:latin typeface="Times New Roman" panose="02020603050405020304" pitchFamily="18" charset="0"/>
                <a:cs typeface="Times New Roman" panose="02020603050405020304" pitchFamily="18" charset="0"/>
              </a:rPr>
              <a:t> </a:t>
            </a:r>
            <a:r>
              <a:rPr lang="en-US" altLang="vi-VN" sz="2667" i="1" dirty="0" err="1">
                <a:solidFill>
                  <a:prstClr val="white"/>
                </a:solidFill>
                <a:latin typeface="Times New Roman" panose="02020603050405020304" pitchFamily="18" charset="0"/>
                <a:cs typeface="Times New Roman" panose="02020603050405020304" pitchFamily="18" charset="0"/>
              </a:rPr>
              <a:t>Cốt</a:t>
            </a:r>
            <a:r>
              <a:rPr lang="en-US" altLang="vi-VN" sz="2667" i="1" dirty="0">
                <a:solidFill>
                  <a:prstClr val="white"/>
                </a:solidFill>
                <a:latin typeface="Times New Roman" panose="02020603050405020304" pitchFamily="18" charset="0"/>
                <a:cs typeface="Times New Roman" panose="02020603050405020304" pitchFamily="18" charset="0"/>
              </a:rPr>
              <a:t> </a:t>
            </a:r>
            <a:r>
              <a:rPr lang="en-US" altLang="vi-VN" sz="2667" i="1" dirty="0" err="1">
                <a:solidFill>
                  <a:prstClr val="white"/>
                </a:solidFill>
                <a:latin typeface="Times New Roman" panose="02020603050405020304" pitchFamily="18" charset="0"/>
                <a:cs typeface="Times New Roman" panose="02020603050405020304" pitchFamily="18" charset="0"/>
              </a:rPr>
              <a:t>Tinh</a:t>
            </a:r>
            <a:endParaRPr lang="en-US" altLang="vi-VN" sz="2667" i="1" dirty="0">
              <a:solidFill>
                <a:prstClr val="white"/>
              </a:solidFill>
              <a:latin typeface="Times New Roman" panose="02020603050405020304" pitchFamily="18" charset="0"/>
              <a:cs typeface="Times New Roman" panose="02020603050405020304" pitchFamily="18" charset="0"/>
            </a:endParaRPr>
          </a:p>
        </p:txBody>
      </p:sp>
      <p:pic>
        <p:nvPicPr>
          <p:cNvPr id="28" name="Picture 4" descr="C:\Users\Tien\Downloads\GAME PP\Ngọc Thố TInh.jpg">
            <a:hlinkClick r:id="rId7" action="ppaction://hlinksldjump"/>
            <a:extLst>
              <a:ext uri="{FF2B5EF4-FFF2-40B4-BE49-F238E27FC236}">
                <a16:creationId xmlns:a16="http://schemas.microsoft.com/office/drawing/2014/main" id="{4C49508B-332B-4504-BB48-5F7F6C75CF87}"/>
              </a:ext>
            </a:extLst>
          </p:cNvPr>
          <p:cNvPicPr>
            <a:picLocks noChangeAspect="1" noChangeArrowheads="1"/>
          </p:cNvPicPr>
          <p:nvPr/>
        </p:nvPicPr>
        <p:blipFill>
          <a:blip r:embed="rId8" cstate="print"/>
          <a:srcRect/>
          <a:stretch>
            <a:fillRect/>
          </a:stretch>
        </p:blipFill>
        <p:spPr bwMode="auto">
          <a:xfrm>
            <a:off x="6852045" y="2343"/>
            <a:ext cx="1823856" cy="1857295"/>
          </a:xfrm>
          <a:prstGeom prst="ellipse">
            <a:avLst/>
          </a:prstGeom>
          <a:ln>
            <a:noFill/>
          </a:ln>
          <a:effectLst>
            <a:softEdge rad="112500"/>
          </a:effectLst>
        </p:spPr>
      </p:pic>
      <p:sp>
        <p:nvSpPr>
          <p:cNvPr id="29" name="TextBox 28">
            <a:extLst>
              <a:ext uri="{FF2B5EF4-FFF2-40B4-BE49-F238E27FC236}">
                <a16:creationId xmlns:a16="http://schemas.microsoft.com/office/drawing/2014/main" id="{927FD3CC-8EF2-4D4E-A19C-997D0603765B}"/>
              </a:ext>
            </a:extLst>
          </p:cNvPr>
          <p:cNvSpPr txBox="1">
            <a:spLocks noChangeArrowheads="1"/>
          </p:cNvSpPr>
          <p:nvPr/>
        </p:nvSpPr>
        <p:spPr bwMode="auto">
          <a:xfrm>
            <a:off x="6490760" y="1977665"/>
            <a:ext cx="2331707" cy="502766"/>
          </a:xfrm>
          <a:prstGeom prst="rect">
            <a:avLst/>
          </a:prstGeom>
          <a:noFill/>
          <a:ln>
            <a:noFill/>
          </a:ln>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2667" i="1" dirty="0" err="1">
                <a:solidFill>
                  <a:srgbClr val="C00000"/>
                </a:solidFill>
                <a:latin typeface="Times New Roman" panose="02020603050405020304" pitchFamily="18" charset="0"/>
                <a:cs typeface="Times New Roman" panose="02020603050405020304" pitchFamily="18" charset="0"/>
              </a:rPr>
              <a:t>Ngọc</a:t>
            </a:r>
            <a:r>
              <a:rPr lang="en-US" altLang="vi-VN" sz="2667" i="1" dirty="0">
                <a:solidFill>
                  <a:srgbClr val="C00000"/>
                </a:solidFill>
                <a:latin typeface="Times New Roman" panose="02020603050405020304" pitchFamily="18" charset="0"/>
                <a:cs typeface="Times New Roman" panose="02020603050405020304" pitchFamily="18" charset="0"/>
              </a:rPr>
              <a:t> </a:t>
            </a:r>
            <a:r>
              <a:rPr lang="en-US" altLang="vi-VN" sz="2667" i="1" dirty="0" err="1">
                <a:solidFill>
                  <a:srgbClr val="C00000"/>
                </a:solidFill>
                <a:latin typeface="Times New Roman" panose="02020603050405020304" pitchFamily="18" charset="0"/>
                <a:cs typeface="Times New Roman" panose="02020603050405020304" pitchFamily="18" charset="0"/>
              </a:rPr>
              <a:t>Thố</a:t>
            </a:r>
            <a:r>
              <a:rPr lang="en-US" altLang="vi-VN" sz="2667" i="1" dirty="0">
                <a:solidFill>
                  <a:srgbClr val="C00000"/>
                </a:solidFill>
                <a:latin typeface="Times New Roman" panose="02020603050405020304" pitchFamily="18" charset="0"/>
                <a:cs typeface="Times New Roman" panose="02020603050405020304" pitchFamily="18" charset="0"/>
              </a:rPr>
              <a:t> </a:t>
            </a:r>
            <a:r>
              <a:rPr lang="en-US" altLang="vi-VN" sz="2667" i="1" dirty="0" err="1">
                <a:solidFill>
                  <a:srgbClr val="C00000"/>
                </a:solidFill>
                <a:latin typeface="Times New Roman" panose="02020603050405020304" pitchFamily="18" charset="0"/>
                <a:cs typeface="Times New Roman" panose="02020603050405020304" pitchFamily="18" charset="0"/>
              </a:rPr>
              <a:t>Tinh</a:t>
            </a:r>
            <a:endParaRPr lang="en-US" altLang="vi-VN" sz="2667" i="1" dirty="0">
              <a:solidFill>
                <a:srgbClr val="C00000"/>
              </a:solidFill>
              <a:latin typeface="Times New Roman" panose="02020603050405020304" pitchFamily="18" charset="0"/>
              <a:cs typeface="Times New Roman" panose="02020603050405020304" pitchFamily="18" charset="0"/>
            </a:endParaRPr>
          </a:p>
        </p:txBody>
      </p:sp>
      <p:pic>
        <p:nvPicPr>
          <p:cNvPr id="34" name="Picture 6" descr="C:\Users\Tien\Downloads\GAME PP\nguumavuong_1jpg.jpg">
            <a:hlinkClick r:id="rId9" action="ppaction://hlinksldjump"/>
            <a:extLst>
              <a:ext uri="{FF2B5EF4-FFF2-40B4-BE49-F238E27FC236}">
                <a16:creationId xmlns:a16="http://schemas.microsoft.com/office/drawing/2014/main" id="{AD2973F0-5DFE-47B5-A7C0-14EDA4F12090}"/>
              </a:ext>
            </a:extLst>
          </p:cNvPr>
          <p:cNvPicPr>
            <a:picLocks noChangeAspect="1" noChangeArrowheads="1"/>
          </p:cNvPicPr>
          <p:nvPr/>
        </p:nvPicPr>
        <p:blipFill>
          <a:blip r:embed="rId10"/>
          <a:srcRect/>
          <a:stretch>
            <a:fillRect/>
          </a:stretch>
        </p:blipFill>
        <p:spPr bwMode="auto">
          <a:xfrm>
            <a:off x="10124838" y="-106520"/>
            <a:ext cx="1988321" cy="2075021"/>
          </a:xfrm>
          <a:prstGeom prst="ellipse">
            <a:avLst/>
          </a:prstGeom>
          <a:ln>
            <a:noFill/>
          </a:ln>
          <a:effectLst>
            <a:softEdge rad="112500"/>
          </a:effectLst>
        </p:spPr>
      </p:pic>
      <p:sp>
        <p:nvSpPr>
          <p:cNvPr id="35" name="TextBox 34">
            <a:extLst>
              <a:ext uri="{FF2B5EF4-FFF2-40B4-BE49-F238E27FC236}">
                <a16:creationId xmlns:a16="http://schemas.microsoft.com/office/drawing/2014/main" id="{5A4729DF-0AA9-4F5B-ADB8-7090D7BB8F41}"/>
              </a:ext>
            </a:extLst>
          </p:cNvPr>
          <p:cNvSpPr txBox="1">
            <a:spLocks noChangeArrowheads="1"/>
          </p:cNvSpPr>
          <p:nvPr/>
        </p:nvSpPr>
        <p:spPr bwMode="auto">
          <a:xfrm>
            <a:off x="9757661" y="1999939"/>
            <a:ext cx="281973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2667" i="1" dirty="0" err="1">
                <a:solidFill>
                  <a:srgbClr val="FF0000"/>
                </a:solidFill>
                <a:latin typeface="Times New Roman" panose="02020603050405020304" pitchFamily="18" charset="0"/>
                <a:cs typeface="Times New Roman" panose="02020603050405020304" pitchFamily="18" charset="0"/>
              </a:rPr>
              <a:t>Ngưu</a:t>
            </a:r>
            <a:r>
              <a:rPr lang="en-US" altLang="vi-VN" sz="2667" i="1" dirty="0">
                <a:solidFill>
                  <a:srgbClr val="FF0000"/>
                </a:solidFill>
                <a:latin typeface="Times New Roman" panose="02020603050405020304" pitchFamily="18" charset="0"/>
                <a:cs typeface="Times New Roman" panose="02020603050405020304" pitchFamily="18" charset="0"/>
              </a:rPr>
              <a:t> Ma </a:t>
            </a:r>
            <a:r>
              <a:rPr lang="en-US" altLang="vi-VN" sz="2667" i="1" dirty="0" err="1">
                <a:solidFill>
                  <a:srgbClr val="FF0000"/>
                </a:solidFill>
                <a:latin typeface="Times New Roman" panose="02020603050405020304" pitchFamily="18" charset="0"/>
                <a:cs typeface="Times New Roman" panose="02020603050405020304" pitchFamily="18" charset="0"/>
              </a:rPr>
              <a:t>Vương</a:t>
            </a:r>
            <a:endParaRPr lang="en-US" altLang="vi-VN" sz="2667" i="1" dirty="0">
              <a:solidFill>
                <a:srgbClr val="FF0000"/>
              </a:solidFill>
              <a:latin typeface="Times New Roman" panose="02020603050405020304" pitchFamily="18" charset="0"/>
              <a:cs typeface="Times New Roman" panose="02020603050405020304" pitchFamily="18" charset="0"/>
            </a:endParaRPr>
          </a:p>
        </p:txBody>
      </p:sp>
      <p:pic>
        <p:nvPicPr>
          <p:cNvPr id="40975" name="Picture 6" descr="HÃ¬nh áº£nh cÃ³ liÃªn quan">
            <a:extLst>
              <a:ext uri="{FF2B5EF4-FFF2-40B4-BE49-F238E27FC236}">
                <a16:creationId xmlns:a16="http://schemas.microsoft.com/office/drawing/2014/main" id="{C7B8D784-E73E-4D16-8F17-0B293E5D6F1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71933" y="6502400"/>
            <a:ext cx="6273800"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6" name="Picture 6" descr="HÃ¬nh áº£nh cÃ³ liÃªn quan">
            <a:extLst>
              <a:ext uri="{FF2B5EF4-FFF2-40B4-BE49-F238E27FC236}">
                <a16:creationId xmlns:a16="http://schemas.microsoft.com/office/drawing/2014/main" id="{B388323F-DB06-49BE-8722-D2F7C6CE205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0" y="6502400"/>
            <a:ext cx="6273800"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7" name="Picture 4" descr="HÃ¬nh áº£nh cÃ³ liÃªn quan">
            <a:hlinkClick r:id="rId13" action="ppaction://hlinksldjump"/>
            <a:extLst>
              <a:ext uri="{FF2B5EF4-FFF2-40B4-BE49-F238E27FC236}">
                <a16:creationId xmlns:a16="http://schemas.microsoft.com/office/drawing/2014/main" id="{A9892621-FCD6-4F1D-BB34-A053B2DD338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708467" y="7899400"/>
            <a:ext cx="1515533" cy="1075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
            <a:extLst>
              <a:ext uri="{FF2B5EF4-FFF2-40B4-BE49-F238E27FC236}">
                <a16:creationId xmlns:a16="http://schemas.microsoft.com/office/drawing/2014/main" id="{D9D28696-4881-4285-8004-CE90E7A29C9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845734" y="5609884"/>
            <a:ext cx="3268133"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74" name="Picture 6" descr="HÃ¬nh áº£nh cÃ³ liÃªn quan">
            <a:extLst>
              <a:ext uri="{FF2B5EF4-FFF2-40B4-BE49-F238E27FC236}">
                <a16:creationId xmlns:a16="http://schemas.microsoft.com/office/drawing/2014/main" id="{A14D69A2-C004-46A8-8303-4CC6460E44E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8167" y="6502400"/>
            <a:ext cx="6273800"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5" descr="C:\Users\Tien\Downloads\GAME PP\Thanh Nguu Quai.jpg">
            <a:hlinkClick r:id="rId16" action="ppaction://hlinksldjump"/>
            <a:extLst>
              <a:ext uri="{FF2B5EF4-FFF2-40B4-BE49-F238E27FC236}">
                <a16:creationId xmlns:a16="http://schemas.microsoft.com/office/drawing/2014/main" id="{3371CD82-8D88-DA4F-8886-7FCEDFD0AC02}"/>
              </a:ext>
            </a:extLst>
          </p:cNvPr>
          <p:cNvPicPr>
            <a:picLocks noChangeAspect="1" noChangeArrowheads="1"/>
          </p:cNvPicPr>
          <p:nvPr/>
        </p:nvPicPr>
        <p:blipFill>
          <a:blip r:embed="rId17" cstate="print"/>
          <a:srcRect/>
          <a:stretch>
            <a:fillRect/>
          </a:stretch>
        </p:blipFill>
        <p:spPr bwMode="auto">
          <a:xfrm>
            <a:off x="13699270" y="0"/>
            <a:ext cx="1857569" cy="2075021"/>
          </a:xfrm>
          <a:prstGeom prst="ellipse">
            <a:avLst/>
          </a:prstGeom>
          <a:ln>
            <a:noFill/>
          </a:ln>
          <a:effectLst>
            <a:softEdge rad="112500"/>
          </a:effectLst>
        </p:spPr>
      </p:pic>
      <p:sp>
        <p:nvSpPr>
          <p:cNvPr id="18" name="TextBox 17">
            <a:extLst>
              <a:ext uri="{FF2B5EF4-FFF2-40B4-BE49-F238E27FC236}">
                <a16:creationId xmlns:a16="http://schemas.microsoft.com/office/drawing/2014/main" id="{5C42255B-559E-2742-BAE5-C9806AC0303F}"/>
              </a:ext>
            </a:extLst>
          </p:cNvPr>
          <p:cNvSpPr txBox="1">
            <a:spLocks noChangeArrowheads="1"/>
          </p:cNvSpPr>
          <p:nvPr/>
        </p:nvSpPr>
        <p:spPr bwMode="auto">
          <a:xfrm>
            <a:off x="13311920" y="2012951"/>
            <a:ext cx="2944080"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a:spcBef>
                <a:spcPct val="0"/>
              </a:spcBef>
              <a:buClrTx/>
              <a:buSzTx/>
              <a:buNone/>
            </a:pPr>
            <a:r>
              <a:rPr lang="en-US" altLang="vi-VN" sz="2667" i="1" dirty="0">
                <a:solidFill>
                  <a:prstClr val="white"/>
                </a:solidFill>
                <a:latin typeface="Times New Roman" panose="02020603050405020304" pitchFamily="18" charset="0"/>
                <a:cs typeface="Times New Roman" panose="02020603050405020304" pitchFamily="18" charset="0"/>
              </a:rPr>
              <a:t>Thanh </a:t>
            </a:r>
            <a:r>
              <a:rPr lang="en-US" altLang="vi-VN" sz="2667" i="1" dirty="0" err="1">
                <a:solidFill>
                  <a:prstClr val="white"/>
                </a:solidFill>
                <a:latin typeface="Times New Roman" panose="02020603050405020304" pitchFamily="18" charset="0"/>
                <a:cs typeface="Times New Roman" panose="02020603050405020304" pitchFamily="18" charset="0"/>
              </a:rPr>
              <a:t>Ngưu</a:t>
            </a:r>
            <a:r>
              <a:rPr lang="en-US" altLang="vi-VN" sz="2667" i="1" dirty="0">
                <a:solidFill>
                  <a:prstClr val="white"/>
                </a:solidFill>
                <a:latin typeface="Times New Roman" panose="02020603050405020304" pitchFamily="18" charset="0"/>
                <a:cs typeface="Times New Roman" panose="02020603050405020304" pitchFamily="18" charset="0"/>
              </a:rPr>
              <a:t> </a:t>
            </a:r>
            <a:r>
              <a:rPr lang="en-US" altLang="vi-VN" sz="2667" i="1" dirty="0" err="1">
                <a:solidFill>
                  <a:prstClr val="white"/>
                </a:solidFill>
                <a:latin typeface="Times New Roman" panose="02020603050405020304" pitchFamily="18" charset="0"/>
                <a:cs typeface="Times New Roman" panose="02020603050405020304" pitchFamily="18" charset="0"/>
              </a:rPr>
              <a:t>Quái</a:t>
            </a:r>
            <a:endParaRPr lang="en-US" altLang="vi-VN" sz="2667" i="1" dirty="0">
              <a:solidFill>
                <a:prstClr val="white"/>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18000" b="-18000"/>
          </a:stretch>
        </a:blipFill>
        <a:effectLst/>
      </p:bgPr>
    </p:bg>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AD1CFCDF-AD77-DC4C-8AE3-48E348567EAB}"/>
              </a:ext>
            </a:extLst>
          </p:cNvPr>
          <p:cNvPicPr>
            <a:picLocks noChangeAspect="1"/>
          </p:cNvPicPr>
          <p:nvPr/>
        </p:nvPicPr>
        <p:blipFill rotWithShape="1">
          <a:blip r:embed="rId5"/>
          <a:srcRect l="4531" t="12284" b="18716"/>
          <a:stretch/>
        </p:blipFill>
        <p:spPr>
          <a:xfrm>
            <a:off x="0" y="1"/>
            <a:ext cx="16751808" cy="2963335"/>
          </a:xfrm>
          <a:prstGeom prst="rect">
            <a:avLst/>
          </a:prstGeom>
        </p:spPr>
      </p:pic>
      <p:sp>
        <p:nvSpPr>
          <p:cNvPr id="41987" name="TextBox 3">
            <a:extLst>
              <a:ext uri="{FF2B5EF4-FFF2-40B4-BE49-F238E27FC236}">
                <a16:creationId xmlns:a16="http://schemas.microsoft.com/office/drawing/2014/main" id="{16048C38-6856-42C8-B98D-3B00299021A4}"/>
              </a:ext>
            </a:extLst>
          </p:cNvPr>
          <p:cNvSpPr txBox="1">
            <a:spLocks noChangeArrowheads="1"/>
          </p:cNvSpPr>
          <p:nvPr/>
        </p:nvSpPr>
        <p:spPr bwMode="auto">
          <a:xfrm>
            <a:off x="761154" y="1144901"/>
            <a:ext cx="1212680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3600" b="1" dirty="0" err="1">
                <a:solidFill>
                  <a:srgbClr val="0070C0"/>
                </a:solidFill>
                <a:latin typeface="Times New Roman" panose="02020603050405020304" pitchFamily="18" charset="0"/>
                <a:cs typeface="Times New Roman" panose="02020603050405020304" pitchFamily="18" charset="0"/>
              </a:rPr>
              <a:t>Câu</a:t>
            </a:r>
            <a:r>
              <a:rPr lang="en-US" altLang="vi-VN" sz="3600" b="1" dirty="0">
                <a:solidFill>
                  <a:srgbClr val="0070C0"/>
                </a:solidFill>
                <a:latin typeface="Times New Roman" panose="02020603050405020304" pitchFamily="18" charset="0"/>
                <a:cs typeface="Times New Roman" panose="02020603050405020304" pitchFamily="18" charset="0"/>
              </a:rPr>
              <a:t> 1. </a:t>
            </a:r>
            <a:r>
              <a:rPr lang="en-US" sz="3600" b="1" i="1" dirty="0" err="1">
                <a:solidFill>
                  <a:srgbClr val="0070C0"/>
                </a:solidFill>
                <a:effectLst/>
                <a:latin typeface="Times New Roman" panose="02020603050405020304" pitchFamily="18" charset="0"/>
                <a:ea typeface="Times New Roman" panose="02020603050405020304" pitchFamily="18" charset="0"/>
              </a:rPr>
              <a:t>Trước</a:t>
            </a:r>
            <a:r>
              <a:rPr lang="en-US" sz="3600" b="1" i="1" dirty="0">
                <a:solidFill>
                  <a:srgbClr val="0070C0"/>
                </a:solidFill>
                <a:effectLst/>
                <a:latin typeface="Times New Roman" panose="02020603050405020304" pitchFamily="18" charset="0"/>
                <a:ea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rPr>
              <a:t>nguy</a:t>
            </a:r>
            <a:r>
              <a:rPr lang="en-US" sz="3600" b="1" i="1" dirty="0">
                <a:solidFill>
                  <a:srgbClr val="0070C0"/>
                </a:solidFill>
                <a:effectLst/>
                <a:latin typeface="Times New Roman" panose="02020603050405020304" pitchFamily="18" charset="0"/>
                <a:ea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rPr>
              <a:t>cơ</a:t>
            </a:r>
            <a:r>
              <a:rPr lang="en-US" sz="3600" b="1" i="1" dirty="0">
                <a:solidFill>
                  <a:srgbClr val="0070C0"/>
                </a:solidFill>
                <a:effectLst/>
                <a:latin typeface="Times New Roman" panose="02020603050405020304" pitchFamily="18" charset="0"/>
                <a:ea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rPr>
              <a:t>xâm</a:t>
            </a:r>
            <a:r>
              <a:rPr lang="en-US" sz="3600" b="1" i="1" dirty="0">
                <a:solidFill>
                  <a:srgbClr val="0070C0"/>
                </a:solidFill>
                <a:effectLst/>
                <a:latin typeface="Times New Roman" panose="02020603050405020304" pitchFamily="18" charset="0"/>
                <a:ea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rPr>
              <a:t>lược</a:t>
            </a:r>
            <a:r>
              <a:rPr lang="en-US" sz="3600" b="1" i="1" dirty="0">
                <a:solidFill>
                  <a:srgbClr val="0070C0"/>
                </a:solidFill>
                <a:effectLst/>
                <a:latin typeface="Times New Roman" panose="02020603050405020304" pitchFamily="18" charset="0"/>
                <a:ea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rPr>
              <a:t>của</a:t>
            </a:r>
            <a:r>
              <a:rPr lang="en-US" sz="3600" b="1" i="1" dirty="0">
                <a:solidFill>
                  <a:srgbClr val="0070C0"/>
                </a:solidFill>
                <a:effectLst/>
                <a:latin typeface="Times New Roman" panose="02020603050405020304" pitchFamily="18" charset="0"/>
                <a:ea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rPr>
              <a:t>nhà</a:t>
            </a:r>
            <a:r>
              <a:rPr lang="en-US" sz="3600" b="1" i="1" dirty="0">
                <a:solidFill>
                  <a:srgbClr val="0070C0"/>
                </a:solidFill>
                <a:effectLst/>
                <a:latin typeface="Times New Roman" panose="02020603050405020304" pitchFamily="18" charset="0"/>
                <a:ea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rPr>
              <a:t>Tống</a:t>
            </a:r>
            <a:r>
              <a:rPr lang="en-US" sz="3600" b="1" i="1" dirty="0">
                <a:solidFill>
                  <a:srgbClr val="0070C0"/>
                </a:solidFill>
                <a:effectLst/>
                <a:latin typeface="Times New Roman" panose="02020603050405020304" pitchFamily="18" charset="0"/>
                <a:ea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rPr>
              <a:t>Lý</a:t>
            </a:r>
            <a:r>
              <a:rPr lang="en-US" sz="3600" b="1" i="1" dirty="0">
                <a:solidFill>
                  <a:srgbClr val="0070C0"/>
                </a:solidFill>
                <a:effectLst/>
                <a:latin typeface="Times New Roman" panose="02020603050405020304" pitchFamily="18" charset="0"/>
                <a:ea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rPr>
              <a:t>Thường</a:t>
            </a:r>
            <a:r>
              <a:rPr lang="en-US" sz="3600" b="1" i="1" dirty="0">
                <a:solidFill>
                  <a:srgbClr val="0070C0"/>
                </a:solidFill>
                <a:effectLst/>
                <a:latin typeface="Times New Roman" panose="02020603050405020304" pitchFamily="18" charset="0"/>
                <a:ea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rPr>
              <a:t>Kiệt</a:t>
            </a:r>
            <a:r>
              <a:rPr lang="en-US" sz="3600" b="1" i="1" dirty="0">
                <a:solidFill>
                  <a:srgbClr val="0070C0"/>
                </a:solidFill>
                <a:effectLst/>
                <a:latin typeface="Times New Roman" panose="02020603050405020304" pitchFamily="18" charset="0"/>
                <a:ea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rPr>
              <a:t>đã</a:t>
            </a:r>
            <a:r>
              <a:rPr lang="en-US" sz="3600" b="1" i="1" dirty="0">
                <a:solidFill>
                  <a:srgbClr val="0070C0"/>
                </a:solidFill>
                <a:effectLst/>
                <a:latin typeface="Times New Roman" panose="02020603050405020304" pitchFamily="18" charset="0"/>
                <a:ea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rPr>
              <a:t>có</a:t>
            </a:r>
            <a:r>
              <a:rPr lang="en-US" sz="3600" b="1" i="1" dirty="0">
                <a:solidFill>
                  <a:srgbClr val="0070C0"/>
                </a:solidFill>
                <a:effectLst/>
                <a:latin typeface="Times New Roman" panose="02020603050405020304" pitchFamily="18" charset="0"/>
                <a:ea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rPr>
              <a:t>chủ</a:t>
            </a:r>
            <a:r>
              <a:rPr lang="en-US" sz="3600" b="1" i="1" dirty="0">
                <a:solidFill>
                  <a:srgbClr val="0070C0"/>
                </a:solidFill>
                <a:effectLst/>
                <a:latin typeface="Times New Roman" panose="02020603050405020304" pitchFamily="18" charset="0"/>
                <a:ea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rPr>
              <a:t>trương</a:t>
            </a:r>
            <a:r>
              <a:rPr lang="en-US" sz="3600" b="1" i="1" dirty="0">
                <a:solidFill>
                  <a:srgbClr val="0070C0"/>
                </a:solidFill>
                <a:effectLst/>
                <a:latin typeface="Times New Roman" panose="02020603050405020304" pitchFamily="18" charset="0"/>
                <a:ea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rPr>
              <a:t>gì</a:t>
            </a:r>
            <a:r>
              <a:rPr lang="en-US" sz="3600" b="1" i="1" dirty="0">
                <a:solidFill>
                  <a:srgbClr val="0070C0"/>
                </a:solidFill>
                <a:effectLst/>
                <a:latin typeface="Times New Roman" panose="02020603050405020304" pitchFamily="18" charset="0"/>
                <a:ea typeface="Times New Roman" panose="02020603050405020304" pitchFamily="18" charset="0"/>
              </a:rPr>
              <a:t>?</a:t>
            </a:r>
            <a:endParaRPr lang="en-US" altLang="vi-VN" sz="3600" b="1" dirty="0">
              <a:solidFill>
                <a:srgbClr val="0070C0"/>
              </a:solidFill>
              <a:latin typeface="Times New Roman" panose="02020603050405020304" pitchFamily="18" charset="0"/>
              <a:cs typeface="Times New Roman" panose="02020603050405020304" pitchFamily="18" charset="0"/>
            </a:endParaRPr>
          </a:p>
        </p:txBody>
      </p:sp>
      <p:pic>
        <p:nvPicPr>
          <p:cNvPr id="41988" name="Picture 2">
            <a:extLst>
              <a:ext uri="{FF2B5EF4-FFF2-40B4-BE49-F238E27FC236}">
                <a16:creationId xmlns:a16="http://schemas.microsoft.com/office/drawing/2014/main" id="{084F31B8-5E43-45B8-8100-8900B6167D6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232385" y="497948"/>
            <a:ext cx="1869017" cy="2791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9" name="Picture 2" descr="C:\Users\Tien\Downloads\GAME PP\pngtree-pig-png-clipart_658108.jpg">
            <a:extLst>
              <a:ext uri="{FF2B5EF4-FFF2-40B4-BE49-F238E27FC236}">
                <a16:creationId xmlns:a16="http://schemas.microsoft.com/office/drawing/2014/main" id="{59CF2C69-C8D0-4746-A974-B28920D62C5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77542" y="3159934"/>
            <a:ext cx="2779183" cy="206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4" descr="HÃ¬nh áº£nh cÃ³ liÃªn quan">
            <a:extLst>
              <a:ext uri="{FF2B5EF4-FFF2-40B4-BE49-F238E27FC236}">
                <a16:creationId xmlns:a16="http://schemas.microsoft.com/office/drawing/2014/main" id="{7CF9D3C7-08EB-41F7-84AB-0302561A308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16067" y="7479800"/>
            <a:ext cx="2345605" cy="166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ounded Rectangle 22">
            <a:extLst>
              <a:ext uri="{FF2B5EF4-FFF2-40B4-BE49-F238E27FC236}">
                <a16:creationId xmlns:a16="http://schemas.microsoft.com/office/drawing/2014/main" id="{F8EC58AD-ECF4-46C5-AFBE-1BB0A17D010A}"/>
              </a:ext>
            </a:extLst>
          </p:cNvPr>
          <p:cNvSpPr/>
          <p:nvPr/>
        </p:nvSpPr>
        <p:spPr>
          <a:xfrm>
            <a:off x="34292" y="359727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00:10</a:t>
            </a:r>
          </a:p>
        </p:txBody>
      </p:sp>
      <p:sp>
        <p:nvSpPr>
          <p:cNvPr id="24" name="Rounded Rectangle 23">
            <a:extLst>
              <a:ext uri="{FF2B5EF4-FFF2-40B4-BE49-F238E27FC236}">
                <a16:creationId xmlns:a16="http://schemas.microsoft.com/office/drawing/2014/main" id="{D6492601-DFB1-4FD3-B12A-40AEAC28E034}"/>
              </a:ext>
            </a:extLst>
          </p:cNvPr>
          <p:cNvSpPr/>
          <p:nvPr/>
        </p:nvSpPr>
        <p:spPr>
          <a:xfrm>
            <a:off x="34292" y="361632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00:09</a:t>
            </a:r>
          </a:p>
        </p:txBody>
      </p:sp>
      <p:sp>
        <p:nvSpPr>
          <p:cNvPr id="25" name="Rounded Rectangle 24">
            <a:extLst>
              <a:ext uri="{FF2B5EF4-FFF2-40B4-BE49-F238E27FC236}">
                <a16:creationId xmlns:a16="http://schemas.microsoft.com/office/drawing/2014/main" id="{7304F6C8-DE51-42E4-B0F8-C6DE51AFA24F}"/>
              </a:ext>
            </a:extLst>
          </p:cNvPr>
          <p:cNvSpPr/>
          <p:nvPr/>
        </p:nvSpPr>
        <p:spPr>
          <a:xfrm>
            <a:off x="34292" y="362902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00:08</a:t>
            </a:r>
          </a:p>
        </p:txBody>
      </p:sp>
      <p:sp>
        <p:nvSpPr>
          <p:cNvPr id="26" name="Rounded Rectangle 25">
            <a:extLst>
              <a:ext uri="{FF2B5EF4-FFF2-40B4-BE49-F238E27FC236}">
                <a16:creationId xmlns:a16="http://schemas.microsoft.com/office/drawing/2014/main" id="{4ACD0EB1-427F-44BD-BAC6-33E0ECCAB9F4}"/>
              </a:ext>
            </a:extLst>
          </p:cNvPr>
          <p:cNvSpPr/>
          <p:nvPr/>
        </p:nvSpPr>
        <p:spPr>
          <a:xfrm>
            <a:off x="34292" y="361632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00:07</a:t>
            </a:r>
          </a:p>
        </p:txBody>
      </p:sp>
      <p:sp>
        <p:nvSpPr>
          <p:cNvPr id="27" name="Rounded Rectangle 26">
            <a:extLst>
              <a:ext uri="{FF2B5EF4-FFF2-40B4-BE49-F238E27FC236}">
                <a16:creationId xmlns:a16="http://schemas.microsoft.com/office/drawing/2014/main" id="{B9951F13-26BD-4FD3-BA0A-66D787BED48B}"/>
              </a:ext>
            </a:extLst>
          </p:cNvPr>
          <p:cNvSpPr/>
          <p:nvPr/>
        </p:nvSpPr>
        <p:spPr>
          <a:xfrm>
            <a:off x="34292" y="359727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00:06</a:t>
            </a:r>
          </a:p>
        </p:txBody>
      </p:sp>
      <p:sp>
        <p:nvSpPr>
          <p:cNvPr id="28" name="Rounded Rectangle 27">
            <a:extLst>
              <a:ext uri="{FF2B5EF4-FFF2-40B4-BE49-F238E27FC236}">
                <a16:creationId xmlns:a16="http://schemas.microsoft.com/office/drawing/2014/main" id="{4919C31E-C011-46BB-A7CF-B5C5B58756AD}"/>
              </a:ext>
            </a:extLst>
          </p:cNvPr>
          <p:cNvSpPr/>
          <p:nvPr/>
        </p:nvSpPr>
        <p:spPr>
          <a:xfrm>
            <a:off x="34292" y="362267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00:05</a:t>
            </a:r>
          </a:p>
        </p:txBody>
      </p:sp>
      <p:sp>
        <p:nvSpPr>
          <p:cNvPr id="29" name="Rounded Rectangle 28">
            <a:extLst>
              <a:ext uri="{FF2B5EF4-FFF2-40B4-BE49-F238E27FC236}">
                <a16:creationId xmlns:a16="http://schemas.microsoft.com/office/drawing/2014/main" id="{494A3402-8351-4442-8CFB-44773F4E8B4F}"/>
              </a:ext>
            </a:extLst>
          </p:cNvPr>
          <p:cNvSpPr/>
          <p:nvPr/>
        </p:nvSpPr>
        <p:spPr>
          <a:xfrm>
            <a:off x="34292" y="360997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00:04</a:t>
            </a:r>
          </a:p>
        </p:txBody>
      </p:sp>
      <p:sp>
        <p:nvSpPr>
          <p:cNvPr id="30" name="Rounded Rectangle 29">
            <a:extLst>
              <a:ext uri="{FF2B5EF4-FFF2-40B4-BE49-F238E27FC236}">
                <a16:creationId xmlns:a16="http://schemas.microsoft.com/office/drawing/2014/main" id="{C3301672-C3B9-4829-9DE5-13BE47BFC385}"/>
              </a:ext>
            </a:extLst>
          </p:cNvPr>
          <p:cNvSpPr/>
          <p:nvPr/>
        </p:nvSpPr>
        <p:spPr>
          <a:xfrm>
            <a:off x="34292" y="359727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00:03</a:t>
            </a:r>
          </a:p>
        </p:txBody>
      </p:sp>
      <p:sp>
        <p:nvSpPr>
          <p:cNvPr id="31" name="Rounded Rectangle 30">
            <a:extLst>
              <a:ext uri="{FF2B5EF4-FFF2-40B4-BE49-F238E27FC236}">
                <a16:creationId xmlns:a16="http://schemas.microsoft.com/office/drawing/2014/main" id="{8A564DF8-A853-4CE0-BEED-EFEF13D0508B}"/>
              </a:ext>
            </a:extLst>
          </p:cNvPr>
          <p:cNvSpPr/>
          <p:nvPr/>
        </p:nvSpPr>
        <p:spPr>
          <a:xfrm>
            <a:off x="34292" y="356976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00:02</a:t>
            </a:r>
          </a:p>
        </p:txBody>
      </p:sp>
      <p:sp>
        <p:nvSpPr>
          <p:cNvPr id="32" name="Rounded Rectangle 31">
            <a:extLst>
              <a:ext uri="{FF2B5EF4-FFF2-40B4-BE49-F238E27FC236}">
                <a16:creationId xmlns:a16="http://schemas.microsoft.com/office/drawing/2014/main" id="{BCB4CFBF-E887-4B54-BDEE-88E608CC39E9}"/>
              </a:ext>
            </a:extLst>
          </p:cNvPr>
          <p:cNvSpPr/>
          <p:nvPr/>
        </p:nvSpPr>
        <p:spPr>
          <a:xfrm>
            <a:off x="34292" y="358246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00:01</a:t>
            </a:r>
          </a:p>
        </p:txBody>
      </p:sp>
      <p:sp>
        <p:nvSpPr>
          <p:cNvPr id="33" name="Rounded Rectangle 32">
            <a:extLst>
              <a:ext uri="{FF2B5EF4-FFF2-40B4-BE49-F238E27FC236}">
                <a16:creationId xmlns:a16="http://schemas.microsoft.com/office/drawing/2014/main" id="{D70F5083-3F31-4E41-A795-13AA329ACC11}"/>
              </a:ext>
            </a:extLst>
          </p:cNvPr>
          <p:cNvSpPr/>
          <p:nvPr/>
        </p:nvSpPr>
        <p:spPr>
          <a:xfrm>
            <a:off x="34292" y="358246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dirty="0">
                <a:solidFill>
                  <a:prstClr val="white"/>
                </a:solidFill>
                <a:latin typeface="Georgia"/>
              </a:rPr>
              <a:t>00:00</a:t>
            </a:r>
          </a:p>
        </p:txBody>
      </p:sp>
      <p:pic>
        <p:nvPicPr>
          <p:cNvPr id="34" name="Picture 2" descr="Káº¿t quáº£ hÃ¬nh áº£nh cho icon Äá»ng há»">
            <a:extLst>
              <a:ext uri="{FF2B5EF4-FFF2-40B4-BE49-F238E27FC236}">
                <a16:creationId xmlns:a16="http://schemas.microsoft.com/office/drawing/2014/main" id="{9A651F16-B6FB-4DB3-BD0F-ACD4552BD4B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15896" y="3523155"/>
            <a:ext cx="10414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A">
            <a:extLst>
              <a:ext uri="{FF2B5EF4-FFF2-40B4-BE49-F238E27FC236}">
                <a16:creationId xmlns:a16="http://schemas.microsoft.com/office/drawing/2014/main" id="{8FE5F6FA-3D0F-4127-BBE3-629650136E4E}"/>
              </a:ext>
            </a:extLst>
          </p:cNvPr>
          <p:cNvSpPr/>
          <p:nvPr/>
        </p:nvSpPr>
        <p:spPr>
          <a:xfrm>
            <a:off x="731521" y="5187953"/>
            <a:ext cx="7205980" cy="1060449"/>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defTabSz="1219170">
              <a:defRPr/>
            </a:pPr>
            <a:r>
              <a:rPr lang="en-US" sz="4400" b="1" dirty="0">
                <a:solidFill>
                  <a:srgbClr val="C00000"/>
                </a:solidFill>
                <a:latin typeface="Times New Roman" pitchFamily="18" charset="0"/>
                <a:cs typeface="Times New Roman" pitchFamily="18" charset="0"/>
              </a:rPr>
              <a:t>A. </a:t>
            </a:r>
            <a:r>
              <a:rPr lang="en-US" sz="4000" b="1" dirty="0" err="1">
                <a:solidFill>
                  <a:srgbClr val="FF0000"/>
                </a:solidFill>
                <a:latin typeface="Times New Roman" panose="02020603050405020304" pitchFamily="18" charset="0"/>
                <a:cs typeface="Times New Roman" panose="02020603050405020304" pitchFamily="18" charset="0"/>
              </a:rPr>
              <a:t>Đánh</a:t>
            </a:r>
            <a:r>
              <a:rPr lang="en-US" sz="4000" b="1" dirty="0">
                <a:solidFill>
                  <a:srgbClr val="FF0000"/>
                </a:solidFill>
                <a:latin typeface="Times New Roman" panose="02020603050405020304" pitchFamily="18" charset="0"/>
                <a:cs typeface="Times New Roman" panose="02020603050405020304" pitchFamily="18" charset="0"/>
              </a:rPr>
              <a:t> du </a:t>
            </a:r>
            <a:r>
              <a:rPr lang="en-US" sz="4000" b="1" dirty="0" err="1">
                <a:solidFill>
                  <a:srgbClr val="FF0000"/>
                </a:solidFill>
                <a:latin typeface="Times New Roman" panose="02020603050405020304" pitchFamily="18" charset="0"/>
                <a:cs typeface="Times New Roman" panose="02020603050405020304" pitchFamily="18" charset="0"/>
              </a:rPr>
              <a:t>kích</a:t>
            </a:r>
            <a:r>
              <a:rPr lang="en-US" sz="4000" b="1" dirty="0">
                <a:solidFill>
                  <a:srgbClr val="FF0000"/>
                </a:solidFill>
                <a:latin typeface="Times New Roman" panose="02020603050405020304" pitchFamily="18" charset="0"/>
                <a:cs typeface="Times New Roman" panose="02020603050405020304" pitchFamily="18" charset="0"/>
              </a:rPr>
              <a:t> </a:t>
            </a:r>
            <a:endParaRPr lang="vi-VN" sz="4000" b="1" dirty="0">
              <a:solidFill>
                <a:srgbClr val="FF0000"/>
              </a:solidFill>
              <a:latin typeface="Times New Roman" panose="02020603050405020304" pitchFamily="18" charset="0"/>
              <a:cs typeface="Times New Roman" panose="02020603050405020304" pitchFamily="18" charset="0"/>
            </a:endParaRPr>
          </a:p>
        </p:txBody>
      </p:sp>
      <p:sp>
        <p:nvSpPr>
          <p:cNvPr id="36" name="B">
            <a:extLst>
              <a:ext uri="{FF2B5EF4-FFF2-40B4-BE49-F238E27FC236}">
                <a16:creationId xmlns:a16="http://schemas.microsoft.com/office/drawing/2014/main" id="{30F7D6AD-A01E-4BFA-9774-7A9FC382AF44}"/>
              </a:ext>
            </a:extLst>
          </p:cNvPr>
          <p:cNvSpPr/>
          <p:nvPr/>
        </p:nvSpPr>
        <p:spPr>
          <a:xfrm>
            <a:off x="761154" y="6741584"/>
            <a:ext cx="7205980" cy="140494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defTabSz="1219170">
              <a:defRPr/>
            </a:pPr>
            <a:r>
              <a:rPr lang="en-US" sz="4400" b="1" dirty="0">
                <a:solidFill>
                  <a:srgbClr val="C00000"/>
                </a:solidFill>
                <a:latin typeface="Times New Roman" pitchFamily="18" charset="0"/>
                <a:cs typeface="Times New Roman" pitchFamily="18" charset="0"/>
              </a:rPr>
              <a:t>C. </a:t>
            </a:r>
            <a:r>
              <a:rPr lang="en-US" sz="4400" b="1" dirty="0" err="1">
                <a:solidFill>
                  <a:srgbClr val="FF0000"/>
                </a:solidFill>
                <a:latin typeface="Times New Roman" pitchFamily="18" charset="0"/>
                <a:cs typeface="Times New Roman" pitchFamily="18" charset="0"/>
              </a:rPr>
              <a:t>Đánh</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lâu</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dài</a:t>
            </a:r>
            <a:r>
              <a:rPr lang="en-US" sz="4400" b="1" dirty="0">
                <a:solidFill>
                  <a:srgbClr val="FF0000"/>
                </a:solidFill>
                <a:latin typeface="Times New Roman" pitchFamily="18" charset="0"/>
                <a:cs typeface="Times New Roman" pitchFamily="18" charset="0"/>
              </a:rPr>
              <a:t>. </a:t>
            </a:r>
            <a:endParaRPr lang="vi-VN" sz="3200" dirty="0">
              <a:solidFill>
                <a:srgbClr val="FF0000"/>
              </a:solidFill>
              <a:latin typeface="Times New Roman" panose="02020603050405020304" pitchFamily="18" charset="0"/>
            </a:endParaRPr>
          </a:p>
        </p:txBody>
      </p:sp>
      <p:sp>
        <p:nvSpPr>
          <p:cNvPr id="37" name="C">
            <a:extLst>
              <a:ext uri="{FF2B5EF4-FFF2-40B4-BE49-F238E27FC236}">
                <a16:creationId xmlns:a16="http://schemas.microsoft.com/office/drawing/2014/main" id="{9A5AD019-769D-443F-A0A0-D3EDAF090236}"/>
              </a:ext>
            </a:extLst>
          </p:cNvPr>
          <p:cNvSpPr/>
          <p:nvPr/>
        </p:nvSpPr>
        <p:spPr>
          <a:xfrm flipH="1">
            <a:off x="8174567" y="5187953"/>
            <a:ext cx="7878231" cy="1060449"/>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defTabSz="1219170">
              <a:defRPr/>
            </a:pPr>
            <a:r>
              <a:rPr lang="en-US" sz="4000" b="1" dirty="0">
                <a:solidFill>
                  <a:srgbClr val="FF0000"/>
                </a:solidFill>
                <a:latin typeface="Times New Roman" pitchFamily="18" charset="0"/>
                <a:cs typeface="Times New Roman" pitchFamily="18" charset="0"/>
              </a:rPr>
              <a:t>           B. </a:t>
            </a:r>
            <a:r>
              <a:rPr lang="en-US" sz="4000" b="1" dirty="0" err="1">
                <a:solidFill>
                  <a:srgbClr val="FF0000"/>
                </a:solidFill>
                <a:latin typeface="Times New Roman" panose="02020603050405020304" pitchFamily="18" charset="0"/>
                <a:cs typeface="Times New Roman" panose="02020603050405020304" pitchFamily="18" charset="0"/>
              </a:rPr>
              <a:t>Phòng</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thủ</a:t>
            </a:r>
            <a:endParaRPr lang="vi-VN" sz="4000" b="1" dirty="0">
              <a:solidFill>
                <a:srgbClr val="FF0000"/>
              </a:solidFill>
              <a:latin typeface="Times New Roman" panose="02020603050405020304" pitchFamily="18" charset="0"/>
              <a:cs typeface="Times New Roman" panose="02020603050405020304" pitchFamily="18" charset="0"/>
            </a:endParaRPr>
          </a:p>
        </p:txBody>
      </p:sp>
      <p:sp>
        <p:nvSpPr>
          <p:cNvPr id="38" name="D">
            <a:extLst>
              <a:ext uri="{FF2B5EF4-FFF2-40B4-BE49-F238E27FC236}">
                <a16:creationId xmlns:a16="http://schemas.microsoft.com/office/drawing/2014/main" id="{0057F136-91A3-4CE9-9004-D03F7A9EE7EB}"/>
              </a:ext>
            </a:extLst>
          </p:cNvPr>
          <p:cNvSpPr/>
          <p:nvPr/>
        </p:nvSpPr>
        <p:spPr>
          <a:xfrm flipH="1">
            <a:off x="7840983" y="6952195"/>
            <a:ext cx="7975602" cy="140494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r>
              <a:rPr lang="en-US" sz="4000" b="1" dirty="0">
                <a:solidFill>
                  <a:srgbClr val="FF0000"/>
                </a:solidFill>
                <a:latin typeface="Times New Roman" panose="02020603050405020304" pitchFamily="18" charset="0"/>
                <a:cs typeface="Times New Roman" panose="02020603050405020304" pitchFamily="18" charset="0"/>
              </a:rPr>
              <a:t>        D. "</a:t>
            </a:r>
            <a:r>
              <a:rPr lang="en-US" sz="4000" b="1" dirty="0" err="1">
                <a:solidFill>
                  <a:srgbClr val="FF0000"/>
                </a:solidFill>
                <a:latin typeface="Times New Roman" panose="02020603050405020304" pitchFamily="18" charset="0"/>
                <a:cs typeface="Times New Roman" panose="02020603050405020304" pitchFamily="18" charset="0"/>
              </a:rPr>
              <a:t>Tiến</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công</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trước</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để</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tự</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a:solidFill>
                  <a:srgbClr val="FF0000"/>
                </a:solidFill>
                <a:latin typeface="Times New Roman" panose="02020603050405020304" pitchFamily="18" charset="0"/>
                <a:cs typeface="Times New Roman" panose="02020603050405020304" pitchFamily="18" charset="0"/>
              </a:rPr>
              <a:t>vệ</a:t>
            </a:r>
            <a:r>
              <a:rPr lang="en-US" sz="4000" b="1" dirty="0">
                <a:solidFill>
                  <a:srgbClr val="FF0000"/>
                </a:solidFill>
                <a:latin typeface="Times New Roman" panose="02020603050405020304" pitchFamily="18" charset="0"/>
                <a:cs typeface="Times New Roman" panose="02020603050405020304" pitchFamily="18" charset="0"/>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3"/>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4"/>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5"/>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6"/>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7"/>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8"/>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29"/>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0"/>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1"/>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2"/>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63" restart="whenNotActive" fill="hold" evtFilter="cancelBubble" nodeType="interactiveSeq">
                <p:stCondLst>
                  <p:cond evt="onClick" delay="0">
                    <p:tgtEl>
                      <p:spTgt spid="35"/>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5"/>
                                        </p:tgtEl>
                                        <p:attrNameLst>
                                          <p:attrName>style.color</p:attrName>
                                        </p:attrNameLst>
                                      </p:cBhvr>
                                      <p:by>
                                        <p:hsl h="0" s="12549" l="25098"/>
                                      </p:by>
                                    </p:animClr>
                                    <p:animClr clrSpc="hsl" dir="cw">
                                      <p:cBhvr>
                                        <p:cTn id="68" dur="500" fill="hold"/>
                                        <p:tgtEl>
                                          <p:spTgt spid="35"/>
                                        </p:tgtEl>
                                        <p:attrNameLst>
                                          <p:attrName>fillcolor</p:attrName>
                                        </p:attrNameLst>
                                      </p:cBhvr>
                                      <p:by>
                                        <p:hsl h="0" s="12549" l="25098"/>
                                      </p:by>
                                    </p:animClr>
                                    <p:animClr clrSpc="hsl" dir="cw">
                                      <p:cBhvr>
                                        <p:cTn id="69" dur="500" fill="hold"/>
                                        <p:tgtEl>
                                          <p:spTgt spid="35"/>
                                        </p:tgtEl>
                                        <p:attrNameLst>
                                          <p:attrName>stroke.color</p:attrName>
                                        </p:attrNameLst>
                                      </p:cBhvr>
                                      <p:by>
                                        <p:hsl h="0" s="12549" l="25098"/>
                                      </p:by>
                                    </p:animClr>
                                    <p:set>
                                      <p:cBhvr>
                                        <p:cTn id="70" dur="500" fill="hold"/>
                                        <p:tgtEl>
                                          <p:spTgt spid="35"/>
                                        </p:tgtEl>
                                        <p:attrNameLst>
                                          <p:attrName>fill.type</p:attrName>
                                        </p:attrNameLst>
                                      </p:cBhvr>
                                      <p:to>
                                        <p:strVal val="solid"/>
                                      </p:to>
                                    </p:set>
                                  </p:childTnLst>
                                  <p:subTnLst>
                                    <p:animClr clrSpc="rgb" dir="cw">
                                      <p:cBhvr override="childStyle">
                                        <p:cTn dur="1" fill="hold" display="0" masterRel="nextClick" afterEffect="1"/>
                                        <p:tgtEl>
                                          <p:spTgt spid="35"/>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5"/>
                  </p:tgtEl>
                </p:cond>
              </p:nextCondLst>
            </p:seq>
            <p:seq concurrent="1" nextAc="seek">
              <p:cTn id="71" restart="whenNotActive" fill="hold" evtFilter="cancelBubble" nodeType="interactiveSeq">
                <p:stCondLst>
                  <p:cond evt="onClick" delay="0">
                    <p:tgtEl>
                      <p:spTgt spid="36"/>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6"/>
                                        </p:tgtEl>
                                      </p:cBhvr>
                                    </p:animEffect>
                                    <p:animScale>
                                      <p:cBhvr>
                                        <p:cTn id="76" dur="250" autoRev="1" fill="hold"/>
                                        <p:tgtEl>
                                          <p:spTgt spid="36"/>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6"/>
                  </p:tgtEl>
                </p:cond>
              </p:nextCondLst>
            </p:seq>
            <p:seq concurrent="1" nextAc="seek">
              <p:cTn id="77" restart="whenNotActive" fill="hold" evtFilter="cancelBubble" nodeType="interactiveSeq">
                <p:stCondLst>
                  <p:cond evt="onClick" delay="0">
                    <p:tgtEl>
                      <p:spTgt spid="37"/>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7"/>
                                        </p:tgtEl>
                                      </p:cBhvr>
                                    </p:animEffect>
                                    <p:animScale>
                                      <p:cBhvr>
                                        <p:cTn id="82" dur="250" autoRev="1" fill="hold"/>
                                        <p:tgtEl>
                                          <p:spTgt spid="37"/>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83" restart="whenNotActive" fill="hold" evtFilter="cancelBubble" nodeType="interactiveSeq">
                <p:stCondLst>
                  <p:cond evt="onClick" delay="0">
                    <p:tgtEl>
                      <p:spTgt spid="38"/>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8"/>
                                        </p:tgtEl>
                                      </p:cBhvr>
                                    </p:animEffect>
                                    <p:animScale>
                                      <p:cBhvr>
                                        <p:cTn id="88" dur="250" autoRev="1" fill="hold"/>
                                        <p:tgtEl>
                                          <p:spTgt spid="38"/>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animBg="1"/>
      <p:bldP spid="35" grpId="1" animBg="1"/>
      <p:bldP spid="36" grpId="0" animBg="1"/>
      <p:bldP spid="36" grpId="1" animBg="1"/>
      <p:bldP spid="37" grpId="0" animBg="1"/>
      <p:bldP spid="37" grpId="1" animBg="1"/>
      <p:bldP spid="38" grpId="0" animBg="1"/>
      <p:bldP spid="38" grpId="1"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1C955ADC-6B9A-8D44-82DE-8E26F33F50B3}"/>
              </a:ext>
            </a:extLst>
          </p:cNvPr>
          <p:cNvPicPr>
            <a:picLocks noChangeAspect="1"/>
          </p:cNvPicPr>
          <p:nvPr/>
        </p:nvPicPr>
        <p:blipFill rotWithShape="1">
          <a:blip r:embed="rId5"/>
          <a:srcRect l="4531" t="12284" b="18716"/>
          <a:stretch/>
        </p:blipFill>
        <p:spPr>
          <a:xfrm>
            <a:off x="0" y="1"/>
            <a:ext cx="16751808" cy="2963335"/>
          </a:xfrm>
          <a:prstGeom prst="rect">
            <a:avLst/>
          </a:prstGeom>
        </p:spPr>
      </p:pic>
      <p:sp>
        <p:nvSpPr>
          <p:cNvPr id="43011" name="TextBox 3">
            <a:extLst>
              <a:ext uri="{FF2B5EF4-FFF2-40B4-BE49-F238E27FC236}">
                <a16:creationId xmlns:a16="http://schemas.microsoft.com/office/drawing/2014/main" id="{BB2BD6CC-AB33-4DFB-8EA4-8CF3D729A511}"/>
              </a:ext>
            </a:extLst>
          </p:cNvPr>
          <p:cNvSpPr txBox="1">
            <a:spLocks noChangeArrowheads="1"/>
          </p:cNvSpPr>
          <p:nvPr/>
        </p:nvSpPr>
        <p:spPr bwMode="auto">
          <a:xfrm>
            <a:off x="519049" y="1054361"/>
            <a:ext cx="11537443" cy="2472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2800" b="1" dirty="0" err="1">
                <a:solidFill>
                  <a:srgbClr val="0033CC"/>
                </a:solidFill>
                <a:latin typeface="Times New Roman" panose="02020603050405020304" pitchFamily="18" charset="0"/>
                <a:cs typeface="Times New Roman" panose="02020603050405020304" pitchFamily="18" charset="0"/>
              </a:rPr>
              <a:t>Câu</a:t>
            </a:r>
            <a:r>
              <a:rPr lang="en-US" altLang="vi-VN" sz="2800" b="1" dirty="0">
                <a:solidFill>
                  <a:srgbClr val="0033CC"/>
                </a:solidFill>
                <a:latin typeface="Times New Roman" panose="02020603050405020304" pitchFamily="18" charset="0"/>
                <a:cs typeface="Times New Roman" panose="02020603050405020304" pitchFamily="18" charset="0"/>
              </a:rPr>
              <a:t> 2.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Đây</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trận</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đánh</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tuyệt</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vời</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lịch</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sử</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chống</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ngoại</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xâm</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dân</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tộc</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chỉ</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huy</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trận</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đánh</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Lý</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Thường</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Kiệt</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thực</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tướng</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tài</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Tên</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tuổi</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ông</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mãi</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mãi</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niềm</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tự</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hào</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dân</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tộc</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Vậy</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đó</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trận</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đánh</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nào</a:t>
            </a:r>
            <a:r>
              <a:rPr lang="en-US" sz="2800" b="1" i="1" dirty="0">
                <a:solidFill>
                  <a:srgbClr val="0033CC"/>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solidFill>
                <a:srgbClr val="0033CC"/>
              </a:solidFill>
              <a:effectLst/>
              <a:latin typeface="Arial" panose="020B0604020202020204" pitchFamily="34" charset="0"/>
              <a:ea typeface="Arial" panose="020B0604020202020204" pitchFamily="34" charset="0"/>
              <a:cs typeface="Times New Roman" panose="02020603050405020304" pitchFamily="18" charset="0"/>
            </a:endParaRPr>
          </a:p>
          <a:p>
            <a:pPr algn="ctr" defTabSz="1219170" fontAlgn="base">
              <a:spcBef>
                <a:spcPct val="0"/>
              </a:spcBef>
              <a:spcAft>
                <a:spcPct val="0"/>
              </a:spcAft>
              <a:buClrTx/>
              <a:buSzTx/>
              <a:buNone/>
            </a:pPr>
            <a:endParaRPr lang="en-US" altLang="vi-VN" sz="4267" b="1" dirty="0">
              <a:solidFill>
                <a:srgbClr val="0070C0"/>
              </a:solidFill>
              <a:latin typeface="Times New Roman" panose="02020603050405020304" pitchFamily="18" charset="0"/>
              <a:cs typeface="Times New Roman" panose="02020603050405020304" pitchFamily="18" charset="0"/>
            </a:endParaRPr>
          </a:p>
        </p:txBody>
      </p:sp>
      <p:pic>
        <p:nvPicPr>
          <p:cNvPr id="43012" name="Picture 3" descr="C:\Users\Tien\Downloads\GAME PP\a8ffc11aed1997221e1bb62d28e90ddb.jpg">
            <a:extLst>
              <a:ext uri="{FF2B5EF4-FFF2-40B4-BE49-F238E27FC236}">
                <a16:creationId xmlns:a16="http://schemas.microsoft.com/office/drawing/2014/main" id="{A256B3D0-D71B-456E-96A0-4D48151057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97700" y="2625779"/>
            <a:ext cx="2565400" cy="2560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2">
            <a:extLst>
              <a:ext uri="{FF2B5EF4-FFF2-40B4-BE49-F238E27FC236}">
                <a16:creationId xmlns:a16="http://schemas.microsoft.com/office/drawing/2014/main" id="{9746AC29-3B56-4322-8BFE-F1520A6C290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11226797" y="667216"/>
            <a:ext cx="3378200" cy="2093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4" name="Picture 4" descr="HÃ¬nh áº£nh cÃ³ liÃªn quan">
            <a:extLst>
              <a:ext uri="{FF2B5EF4-FFF2-40B4-BE49-F238E27FC236}">
                <a16:creationId xmlns:a16="http://schemas.microsoft.com/office/drawing/2014/main" id="{F904D9D0-6828-40B7-A631-51446BCD324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62286" y="7823337"/>
            <a:ext cx="1951453" cy="138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ounded Rectangle 27">
            <a:extLst>
              <a:ext uri="{FF2B5EF4-FFF2-40B4-BE49-F238E27FC236}">
                <a16:creationId xmlns:a16="http://schemas.microsoft.com/office/drawing/2014/main" id="{AFCEC5BB-3E5A-4175-9CCA-FFF878C0E759}"/>
              </a:ext>
            </a:extLst>
          </p:cNvPr>
          <p:cNvSpPr/>
          <p:nvPr/>
        </p:nvSpPr>
        <p:spPr>
          <a:xfrm>
            <a:off x="127000" y="350164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00:10</a:t>
            </a:r>
          </a:p>
        </p:txBody>
      </p:sp>
      <p:sp>
        <p:nvSpPr>
          <p:cNvPr id="29" name="Rounded Rectangle 28">
            <a:extLst>
              <a:ext uri="{FF2B5EF4-FFF2-40B4-BE49-F238E27FC236}">
                <a16:creationId xmlns:a16="http://schemas.microsoft.com/office/drawing/2014/main" id="{E9D2C52E-ECA9-4911-A650-C7991B235B36}"/>
              </a:ext>
            </a:extLst>
          </p:cNvPr>
          <p:cNvSpPr/>
          <p:nvPr/>
        </p:nvSpPr>
        <p:spPr>
          <a:xfrm>
            <a:off x="127000" y="352069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00:09</a:t>
            </a:r>
          </a:p>
        </p:txBody>
      </p:sp>
      <p:sp>
        <p:nvSpPr>
          <p:cNvPr id="30" name="Rounded Rectangle 29">
            <a:extLst>
              <a:ext uri="{FF2B5EF4-FFF2-40B4-BE49-F238E27FC236}">
                <a16:creationId xmlns:a16="http://schemas.microsoft.com/office/drawing/2014/main" id="{58DD3941-5BF8-42F2-87A0-DE6B2224D266}"/>
              </a:ext>
            </a:extLst>
          </p:cNvPr>
          <p:cNvSpPr/>
          <p:nvPr/>
        </p:nvSpPr>
        <p:spPr>
          <a:xfrm>
            <a:off x="127000" y="353339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00:08</a:t>
            </a:r>
          </a:p>
        </p:txBody>
      </p:sp>
      <p:sp>
        <p:nvSpPr>
          <p:cNvPr id="31" name="Rounded Rectangle 30">
            <a:extLst>
              <a:ext uri="{FF2B5EF4-FFF2-40B4-BE49-F238E27FC236}">
                <a16:creationId xmlns:a16="http://schemas.microsoft.com/office/drawing/2014/main" id="{914A2154-4179-4ACF-A894-BC2088E17038}"/>
              </a:ext>
            </a:extLst>
          </p:cNvPr>
          <p:cNvSpPr/>
          <p:nvPr/>
        </p:nvSpPr>
        <p:spPr>
          <a:xfrm>
            <a:off x="127000" y="352069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00:07</a:t>
            </a:r>
          </a:p>
        </p:txBody>
      </p:sp>
      <p:sp>
        <p:nvSpPr>
          <p:cNvPr id="32" name="Rounded Rectangle 31">
            <a:extLst>
              <a:ext uri="{FF2B5EF4-FFF2-40B4-BE49-F238E27FC236}">
                <a16:creationId xmlns:a16="http://schemas.microsoft.com/office/drawing/2014/main" id="{FE035148-CEA7-4A6F-8141-D2AC93502D89}"/>
              </a:ext>
            </a:extLst>
          </p:cNvPr>
          <p:cNvSpPr/>
          <p:nvPr/>
        </p:nvSpPr>
        <p:spPr>
          <a:xfrm>
            <a:off x="127000" y="350164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00:06</a:t>
            </a:r>
          </a:p>
        </p:txBody>
      </p:sp>
      <p:sp>
        <p:nvSpPr>
          <p:cNvPr id="33" name="Rounded Rectangle 32">
            <a:extLst>
              <a:ext uri="{FF2B5EF4-FFF2-40B4-BE49-F238E27FC236}">
                <a16:creationId xmlns:a16="http://schemas.microsoft.com/office/drawing/2014/main" id="{2156787C-F7A8-44F6-A760-2EA4F20E5E0F}"/>
              </a:ext>
            </a:extLst>
          </p:cNvPr>
          <p:cNvSpPr/>
          <p:nvPr/>
        </p:nvSpPr>
        <p:spPr>
          <a:xfrm>
            <a:off x="127000" y="352704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00:05</a:t>
            </a:r>
          </a:p>
        </p:txBody>
      </p:sp>
      <p:sp>
        <p:nvSpPr>
          <p:cNvPr id="34" name="Rounded Rectangle 33">
            <a:extLst>
              <a:ext uri="{FF2B5EF4-FFF2-40B4-BE49-F238E27FC236}">
                <a16:creationId xmlns:a16="http://schemas.microsoft.com/office/drawing/2014/main" id="{47AF2481-10C2-49AD-BAB1-6E22EF808961}"/>
              </a:ext>
            </a:extLst>
          </p:cNvPr>
          <p:cNvSpPr/>
          <p:nvPr/>
        </p:nvSpPr>
        <p:spPr>
          <a:xfrm>
            <a:off x="127000" y="351434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00:04</a:t>
            </a:r>
          </a:p>
        </p:txBody>
      </p:sp>
      <p:sp>
        <p:nvSpPr>
          <p:cNvPr id="35" name="Rounded Rectangle 34">
            <a:extLst>
              <a:ext uri="{FF2B5EF4-FFF2-40B4-BE49-F238E27FC236}">
                <a16:creationId xmlns:a16="http://schemas.microsoft.com/office/drawing/2014/main" id="{7046066C-238B-4BA2-8C75-3F985EF60AB7}"/>
              </a:ext>
            </a:extLst>
          </p:cNvPr>
          <p:cNvSpPr/>
          <p:nvPr/>
        </p:nvSpPr>
        <p:spPr>
          <a:xfrm>
            <a:off x="127000" y="350164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00:03</a:t>
            </a:r>
          </a:p>
        </p:txBody>
      </p:sp>
      <p:sp>
        <p:nvSpPr>
          <p:cNvPr id="36" name="Rounded Rectangle 35">
            <a:extLst>
              <a:ext uri="{FF2B5EF4-FFF2-40B4-BE49-F238E27FC236}">
                <a16:creationId xmlns:a16="http://schemas.microsoft.com/office/drawing/2014/main" id="{97EF32F7-E0E7-4AE5-9AD9-84295B22C587}"/>
              </a:ext>
            </a:extLst>
          </p:cNvPr>
          <p:cNvSpPr/>
          <p:nvPr/>
        </p:nvSpPr>
        <p:spPr>
          <a:xfrm>
            <a:off x="127000" y="3474128"/>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00:02</a:t>
            </a:r>
          </a:p>
        </p:txBody>
      </p:sp>
      <p:sp>
        <p:nvSpPr>
          <p:cNvPr id="37" name="Rounded Rectangle 36">
            <a:extLst>
              <a:ext uri="{FF2B5EF4-FFF2-40B4-BE49-F238E27FC236}">
                <a16:creationId xmlns:a16="http://schemas.microsoft.com/office/drawing/2014/main" id="{DD89454D-06F9-4508-85C2-C73DA046B284}"/>
              </a:ext>
            </a:extLst>
          </p:cNvPr>
          <p:cNvSpPr/>
          <p:nvPr/>
        </p:nvSpPr>
        <p:spPr>
          <a:xfrm>
            <a:off x="127000" y="3486828"/>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00:01</a:t>
            </a:r>
          </a:p>
        </p:txBody>
      </p:sp>
      <p:sp>
        <p:nvSpPr>
          <p:cNvPr id="38" name="Rounded Rectangle 37">
            <a:extLst>
              <a:ext uri="{FF2B5EF4-FFF2-40B4-BE49-F238E27FC236}">
                <a16:creationId xmlns:a16="http://schemas.microsoft.com/office/drawing/2014/main" id="{3E985DBB-470D-4FF9-B1B5-F895039F82C1}"/>
              </a:ext>
            </a:extLst>
          </p:cNvPr>
          <p:cNvSpPr/>
          <p:nvPr/>
        </p:nvSpPr>
        <p:spPr>
          <a:xfrm>
            <a:off x="127000" y="3486828"/>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00:00</a:t>
            </a:r>
          </a:p>
        </p:txBody>
      </p:sp>
      <p:pic>
        <p:nvPicPr>
          <p:cNvPr id="39" name="Picture 2" descr="Káº¿t quáº£ hÃ¬nh áº£nh cho icon Äá»ng há»">
            <a:extLst>
              <a:ext uri="{FF2B5EF4-FFF2-40B4-BE49-F238E27FC236}">
                <a16:creationId xmlns:a16="http://schemas.microsoft.com/office/drawing/2014/main" id="{EB035F89-20EF-4ABD-859F-9B40488D9DB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13000" y="3368297"/>
            <a:ext cx="10414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A">
            <a:extLst>
              <a:ext uri="{FF2B5EF4-FFF2-40B4-BE49-F238E27FC236}">
                <a16:creationId xmlns:a16="http://schemas.microsoft.com/office/drawing/2014/main" id="{FCD39953-04A2-49AF-AAFB-C0C8BC41CBF7}"/>
              </a:ext>
            </a:extLst>
          </p:cNvPr>
          <p:cNvSpPr/>
          <p:nvPr/>
        </p:nvSpPr>
        <p:spPr>
          <a:xfrm>
            <a:off x="0" y="6047765"/>
            <a:ext cx="8032749" cy="117263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defTabSz="1219170" fontAlgn="base">
              <a:spcBef>
                <a:spcPct val="0"/>
              </a:spcBef>
              <a:spcAft>
                <a:spcPct val="0"/>
              </a:spcAft>
              <a:defRPr/>
            </a:pPr>
            <a:r>
              <a:rPr lang="en-US" sz="3733" dirty="0">
                <a:solidFill>
                  <a:prstClr val="black"/>
                </a:solidFill>
                <a:latin typeface="Times New Roman" panose="02020603050405020304" pitchFamily="18" charset="0"/>
                <a:cs typeface="Times New Roman" panose="02020603050405020304" pitchFamily="18" charset="0"/>
              </a:rPr>
              <a:t>C. </a:t>
            </a:r>
            <a:r>
              <a:rPr lang="en-US" sz="3733" dirty="0" err="1">
                <a:solidFill>
                  <a:prstClr val="black"/>
                </a:solidFill>
                <a:latin typeface="Times New Roman" panose="02020603050405020304" pitchFamily="18" charset="0"/>
                <a:cs typeface="Times New Roman" panose="02020603050405020304" pitchFamily="18" charset="0"/>
              </a:rPr>
              <a:t>Trận</a:t>
            </a:r>
            <a:r>
              <a:rPr lang="en-US" sz="3733" dirty="0">
                <a:solidFill>
                  <a:prstClr val="black"/>
                </a:solidFill>
                <a:latin typeface="Times New Roman" panose="02020603050405020304" pitchFamily="18" charset="0"/>
                <a:cs typeface="Times New Roman" panose="02020603050405020304" pitchFamily="18" charset="0"/>
              </a:rPr>
              <a:t> </a:t>
            </a:r>
            <a:r>
              <a:rPr lang="en-US" sz="3733" dirty="0" err="1">
                <a:solidFill>
                  <a:prstClr val="black"/>
                </a:solidFill>
                <a:latin typeface="Times New Roman" panose="02020603050405020304" pitchFamily="18" charset="0"/>
                <a:cs typeface="Times New Roman" panose="02020603050405020304" pitchFamily="18" charset="0"/>
              </a:rPr>
              <a:t>Như</a:t>
            </a:r>
            <a:r>
              <a:rPr lang="en-US" sz="3733" dirty="0">
                <a:solidFill>
                  <a:prstClr val="black"/>
                </a:solidFill>
                <a:latin typeface="Times New Roman" panose="02020603050405020304" pitchFamily="18" charset="0"/>
                <a:cs typeface="Times New Roman" panose="02020603050405020304" pitchFamily="18" charset="0"/>
              </a:rPr>
              <a:t> </a:t>
            </a:r>
            <a:r>
              <a:rPr lang="en-US" sz="3733" dirty="0" err="1">
                <a:solidFill>
                  <a:prstClr val="black"/>
                </a:solidFill>
                <a:latin typeface="Times New Roman" panose="02020603050405020304" pitchFamily="18" charset="0"/>
                <a:cs typeface="Times New Roman" panose="02020603050405020304" pitchFamily="18" charset="0"/>
              </a:rPr>
              <a:t>Nguyệt</a:t>
            </a:r>
            <a:r>
              <a:rPr lang="en-US" sz="3733" dirty="0">
                <a:solidFill>
                  <a:prstClr val="black"/>
                </a:solidFill>
                <a:latin typeface="Times New Roman" panose="02020603050405020304" pitchFamily="18" charset="0"/>
                <a:cs typeface="Times New Roman" panose="02020603050405020304" pitchFamily="18" charset="0"/>
              </a:rPr>
              <a:t> (1077)</a:t>
            </a:r>
          </a:p>
        </p:txBody>
      </p:sp>
      <p:sp>
        <p:nvSpPr>
          <p:cNvPr id="58" name="B">
            <a:extLst>
              <a:ext uri="{FF2B5EF4-FFF2-40B4-BE49-F238E27FC236}">
                <a16:creationId xmlns:a16="http://schemas.microsoft.com/office/drawing/2014/main" id="{46C37C18-D5B4-4D08-8373-68129052742D}"/>
              </a:ext>
            </a:extLst>
          </p:cNvPr>
          <p:cNvSpPr/>
          <p:nvPr/>
        </p:nvSpPr>
        <p:spPr>
          <a:xfrm>
            <a:off x="-57956" y="4651249"/>
            <a:ext cx="8032749" cy="1172632"/>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defTabSz="1219170" fontAlgn="base">
              <a:spcBef>
                <a:spcPct val="0"/>
              </a:spcBef>
              <a:spcAft>
                <a:spcPct val="0"/>
              </a:spcAft>
              <a:defRPr/>
            </a:pPr>
            <a:r>
              <a:rPr lang="en-US" sz="3733" dirty="0">
                <a:solidFill>
                  <a:prstClr val="black"/>
                </a:solidFill>
                <a:latin typeface="Times New Roman" panose="02020603050405020304" pitchFamily="18" charset="0"/>
                <a:cs typeface="Times New Roman" panose="02020603050405020304" pitchFamily="18" charset="0"/>
              </a:rPr>
              <a:t>A. </a:t>
            </a:r>
            <a:r>
              <a:rPr lang="en-US" sz="3733" dirty="0" err="1">
                <a:solidFill>
                  <a:prstClr val="black"/>
                </a:solidFill>
                <a:latin typeface="Times New Roman" panose="02020603050405020304" pitchFamily="18" charset="0"/>
                <a:cs typeface="Times New Roman" panose="02020603050405020304" pitchFamily="18" charset="0"/>
              </a:rPr>
              <a:t>Trận</a:t>
            </a:r>
            <a:r>
              <a:rPr lang="en-US" sz="3733" dirty="0">
                <a:solidFill>
                  <a:prstClr val="black"/>
                </a:solidFill>
                <a:latin typeface="Times New Roman" panose="02020603050405020304" pitchFamily="18" charset="0"/>
                <a:cs typeface="Times New Roman" panose="02020603050405020304" pitchFamily="18" charset="0"/>
              </a:rPr>
              <a:t> </a:t>
            </a:r>
            <a:r>
              <a:rPr lang="en-US" sz="3733" dirty="0" err="1">
                <a:solidFill>
                  <a:prstClr val="black"/>
                </a:solidFill>
                <a:latin typeface="Times New Roman" panose="02020603050405020304" pitchFamily="18" charset="0"/>
                <a:cs typeface="Times New Roman" panose="02020603050405020304" pitchFamily="18" charset="0"/>
              </a:rPr>
              <a:t>Bạch</a:t>
            </a:r>
            <a:r>
              <a:rPr lang="en-US" sz="3733" dirty="0">
                <a:solidFill>
                  <a:prstClr val="black"/>
                </a:solidFill>
                <a:latin typeface="Times New Roman" panose="02020603050405020304" pitchFamily="18" charset="0"/>
                <a:cs typeface="Times New Roman" panose="02020603050405020304" pitchFamily="18" charset="0"/>
              </a:rPr>
              <a:t> </a:t>
            </a:r>
            <a:r>
              <a:rPr lang="en-US" sz="3733" dirty="0" err="1">
                <a:solidFill>
                  <a:prstClr val="black"/>
                </a:solidFill>
                <a:latin typeface="Times New Roman" panose="02020603050405020304" pitchFamily="18" charset="0"/>
                <a:cs typeface="Times New Roman" panose="02020603050405020304" pitchFamily="18" charset="0"/>
              </a:rPr>
              <a:t>Đằng</a:t>
            </a:r>
            <a:r>
              <a:rPr lang="en-US" sz="3733" dirty="0">
                <a:solidFill>
                  <a:prstClr val="black"/>
                </a:solidFill>
                <a:latin typeface="Times New Roman" panose="02020603050405020304" pitchFamily="18" charset="0"/>
                <a:cs typeface="Times New Roman" panose="02020603050405020304" pitchFamily="18" charset="0"/>
              </a:rPr>
              <a:t>	</a:t>
            </a:r>
          </a:p>
        </p:txBody>
      </p:sp>
      <p:sp>
        <p:nvSpPr>
          <p:cNvPr id="59" name="C">
            <a:extLst>
              <a:ext uri="{FF2B5EF4-FFF2-40B4-BE49-F238E27FC236}">
                <a16:creationId xmlns:a16="http://schemas.microsoft.com/office/drawing/2014/main" id="{0165BA71-7582-40F2-BEA3-FEB7D06102F8}"/>
              </a:ext>
            </a:extLst>
          </p:cNvPr>
          <p:cNvSpPr/>
          <p:nvPr/>
        </p:nvSpPr>
        <p:spPr>
          <a:xfrm flipH="1">
            <a:off x="8127995" y="4651250"/>
            <a:ext cx="8140699" cy="1172631"/>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733" dirty="0">
                <a:solidFill>
                  <a:prstClr val="black"/>
                </a:solidFill>
                <a:latin typeface="Times New Roman" panose="02020603050405020304" pitchFamily="18" charset="0"/>
                <a:cs typeface="Times New Roman" panose="02020603050405020304" pitchFamily="18" charset="0"/>
              </a:rPr>
              <a:t>B. </a:t>
            </a:r>
            <a:r>
              <a:rPr lang="en-US" sz="3733" dirty="0" err="1">
                <a:solidFill>
                  <a:prstClr val="black"/>
                </a:solidFill>
                <a:latin typeface="Times New Roman" panose="02020603050405020304" pitchFamily="18" charset="0"/>
                <a:cs typeface="Times New Roman" panose="02020603050405020304" pitchFamily="18" charset="0"/>
              </a:rPr>
              <a:t>Trận</a:t>
            </a:r>
            <a:r>
              <a:rPr lang="en-US" sz="3733" dirty="0">
                <a:solidFill>
                  <a:prstClr val="black"/>
                </a:solidFill>
                <a:latin typeface="Times New Roman" panose="02020603050405020304" pitchFamily="18" charset="0"/>
                <a:cs typeface="Times New Roman" panose="02020603050405020304" pitchFamily="18" charset="0"/>
              </a:rPr>
              <a:t> </a:t>
            </a:r>
            <a:r>
              <a:rPr lang="en-US" sz="3733" dirty="0" err="1">
                <a:solidFill>
                  <a:prstClr val="black"/>
                </a:solidFill>
                <a:latin typeface="Times New Roman" panose="02020603050405020304" pitchFamily="18" charset="0"/>
                <a:cs typeface="Times New Roman" panose="02020603050405020304" pitchFamily="18" charset="0"/>
              </a:rPr>
              <a:t>đánh</a:t>
            </a:r>
            <a:r>
              <a:rPr lang="en-US" sz="3733" dirty="0">
                <a:solidFill>
                  <a:prstClr val="black"/>
                </a:solidFill>
                <a:latin typeface="Times New Roman" panose="02020603050405020304" pitchFamily="18" charset="0"/>
                <a:cs typeface="Times New Roman" panose="02020603050405020304" pitchFamily="18" charset="0"/>
              </a:rPr>
              <a:t> </a:t>
            </a:r>
            <a:r>
              <a:rPr lang="en-US" sz="3733" dirty="0" err="1">
                <a:solidFill>
                  <a:prstClr val="black"/>
                </a:solidFill>
                <a:latin typeface="Times New Roman" panose="02020603050405020304" pitchFamily="18" charset="0"/>
                <a:cs typeface="Times New Roman" panose="02020603050405020304" pitchFamily="18" charset="0"/>
              </a:rPr>
              <a:t>Khâm</a:t>
            </a:r>
            <a:r>
              <a:rPr lang="en-US" sz="3733" dirty="0">
                <a:solidFill>
                  <a:prstClr val="black"/>
                </a:solidFill>
                <a:latin typeface="Times New Roman" panose="02020603050405020304" pitchFamily="18" charset="0"/>
                <a:cs typeface="Times New Roman" panose="02020603050405020304" pitchFamily="18" charset="0"/>
              </a:rPr>
              <a:t> </a:t>
            </a:r>
            <a:r>
              <a:rPr lang="en-US" sz="3733" dirty="0" err="1">
                <a:solidFill>
                  <a:prstClr val="black"/>
                </a:solidFill>
                <a:latin typeface="Times New Roman" panose="02020603050405020304" pitchFamily="18" charset="0"/>
                <a:cs typeface="Times New Roman" panose="02020603050405020304" pitchFamily="18" charset="0"/>
              </a:rPr>
              <a:t>Châu</a:t>
            </a:r>
            <a:r>
              <a:rPr lang="en-US" sz="3733" dirty="0">
                <a:solidFill>
                  <a:prstClr val="black"/>
                </a:solidFill>
                <a:latin typeface="Times New Roman" panose="02020603050405020304" pitchFamily="18" charset="0"/>
                <a:cs typeface="Times New Roman" panose="02020603050405020304" pitchFamily="18" charset="0"/>
              </a:rPr>
              <a:t>, </a:t>
            </a:r>
            <a:r>
              <a:rPr lang="en-US" sz="3733" dirty="0" err="1">
                <a:solidFill>
                  <a:prstClr val="black"/>
                </a:solidFill>
                <a:latin typeface="Times New Roman" panose="02020603050405020304" pitchFamily="18" charset="0"/>
                <a:cs typeface="Times New Roman" panose="02020603050405020304" pitchFamily="18" charset="0"/>
              </a:rPr>
              <a:t>Liên</a:t>
            </a:r>
            <a:r>
              <a:rPr lang="en-US" sz="3733" dirty="0">
                <a:solidFill>
                  <a:prstClr val="black"/>
                </a:solidFill>
                <a:latin typeface="Times New Roman" panose="02020603050405020304" pitchFamily="18" charset="0"/>
                <a:cs typeface="Times New Roman" panose="02020603050405020304" pitchFamily="18" charset="0"/>
              </a:rPr>
              <a:t> </a:t>
            </a:r>
            <a:r>
              <a:rPr lang="en-US" sz="3733" dirty="0" err="1">
                <a:solidFill>
                  <a:prstClr val="black"/>
                </a:solidFill>
                <a:latin typeface="Times New Roman" panose="02020603050405020304" pitchFamily="18" charset="0"/>
                <a:cs typeface="Times New Roman" panose="02020603050405020304" pitchFamily="18" charset="0"/>
              </a:rPr>
              <a:t>Châu</a:t>
            </a:r>
            <a:r>
              <a:rPr lang="en-US" sz="3733" dirty="0">
                <a:solidFill>
                  <a:prstClr val="black"/>
                </a:solidFill>
                <a:latin typeface="Times New Roman" panose="02020603050405020304" pitchFamily="18" charset="0"/>
                <a:cs typeface="Times New Roman" panose="02020603050405020304" pitchFamily="18" charset="0"/>
              </a:rPr>
              <a:t>, Ung </a:t>
            </a:r>
            <a:r>
              <a:rPr lang="en-US" sz="3733" dirty="0" err="1">
                <a:solidFill>
                  <a:prstClr val="black"/>
                </a:solidFill>
                <a:latin typeface="Times New Roman" panose="02020603050405020304" pitchFamily="18" charset="0"/>
                <a:cs typeface="Times New Roman" panose="02020603050405020304" pitchFamily="18" charset="0"/>
              </a:rPr>
              <a:t>Châu</a:t>
            </a:r>
            <a:r>
              <a:rPr lang="en-US" sz="3733" dirty="0">
                <a:solidFill>
                  <a:prstClr val="black"/>
                </a:solidFill>
                <a:latin typeface="Times New Roman" panose="02020603050405020304" pitchFamily="18" charset="0"/>
                <a:cs typeface="Times New Roman" panose="02020603050405020304" pitchFamily="18" charset="0"/>
              </a:rPr>
              <a:t> (10-1975)</a:t>
            </a:r>
          </a:p>
        </p:txBody>
      </p:sp>
      <p:sp>
        <p:nvSpPr>
          <p:cNvPr id="60" name="D">
            <a:extLst>
              <a:ext uri="{FF2B5EF4-FFF2-40B4-BE49-F238E27FC236}">
                <a16:creationId xmlns:a16="http://schemas.microsoft.com/office/drawing/2014/main" id="{276BEFC9-8C48-4C49-BD06-C28D2B5C073C}"/>
              </a:ext>
            </a:extLst>
          </p:cNvPr>
          <p:cNvSpPr/>
          <p:nvPr/>
        </p:nvSpPr>
        <p:spPr>
          <a:xfrm flipH="1">
            <a:off x="8242298" y="6047765"/>
            <a:ext cx="8032745" cy="117263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defTabSz="1219170" fontAlgn="base">
              <a:spcBef>
                <a:spcPct val="0"/>
              </a:spcBef>
              <a:spcAft>
                <a:spcPct val="0"/>
              </a:spcAft>
              <a:defRPr/>
            </a:pPr>
            <a:r>
              <a:rPr lang="en-US" sz="3733" dirty="0">
                <a:solidFill>
                  <a:prstClr val="black"/>
                </a:solidFill>
                <a:latin typeface="Times New Roman" panose="02020603050405020304" pitchFamily="18" charset="0"/>
                <a:cs typeface="Times New Roman" panose="02020603050405020304" pitchFamily="18" charset="0"/>
              </a:rPr>
              <a:t>D. </a:t>
            </a:r>
            <a:r>
              <a:rPr lang="en-US" sz="3733" dirty="0" err="1">
                <a:solidFill>
                  <a:prstClr val="black"/>
                </a:solidFill>
                <a:latin typeface="Times New Roman" panose="02020603050405020304" pitchFamily="18" charset="0"/>
                <a:cs typeface="Times New Roman" panose="02020603050405020304" pitchFamily="18" charset="0"/>
              </a:rPr>
              <a:t>Cả</a:t>
            </a:r>
            <a:r>
              <a:rPr lang="en-US" sz="3733" dirty="0">
                <a:solidFill>
                  <a:prstClr val="black"/>
                </a:solidFill>
                <a:latin typeface="Times New Roman" panose="02020603050405020304" pitchFamily="18" charset="0"/>
                <a:cs typeface="Times New Roman" panose="02020603050405020304" pitchFamily="18" charset="0"/>
              </a:rPr>
              <a:t> </a:t>
            </a:r>
            <a:r>
              <a:rPr lang="en-US" sz="3733" dirty="0" err="1">
                <a:solidFill>
                  <a:prstClr val="black"/>
                </a:solidFill>
                <a:latin typeface="Times New Roman" panose="02020603050405020304" pitchFamily="18" charset="0"/>
                <a:cs typeface="Times New Roman" panose="02020603050405020304" pitchFamily="18" charset="0"/>
              </a:rPr>
              <a:t>ba</a:t>
            </a:r>
            <a:r>
              <a:rPr lang="en-US" sz="3733" dirty="0">
                <a:solidFill>
                  <a:prstClr val="black"/>
                </a:solidFill>
                <a:latin typeface="Times New Roman" panose="02020603050405020304" pitchFamily="18" charset="0"/>
                <a:cs typeface="Times New Roman" panose="02020603050405020304" pitchFamily="18" charset="0"/>
              </a:rPr>
              <a:t> </a:t>
            </a:r>
            <a:r>
              <a:rPr lang="en-US" sz="3733" dirty="0" err="1">
                <a:solidFill>
                  <a:prstClr val="black"/>
                </a:solidFill>
                <a:latin typeface="Times New Roman" panose="02020603050405020304" pitchFamily="18" charset="0"/>
                <a:cs typeface="Times New Roman" panose="02020603050405020304" pitchFamily="18" charset="0"/>
              </a:rPr>
              <a:t>đáp</a:t>
            </a:r>
            <a:r>
              <a:rPr lang="en-US" sz="3733" dirty="0">
                <a:solidFill>
                  <a:prstClr val="black"/>
                </a:solidFill>
                <a:latin typeface="Times New Roman" panose="02020603050405020304" pitchFamily="18" charset="0"/>
                <a:cs typeface="Times New Roman" panose="02020603050405020304" pitchFamily="18" charset="0"/>
              </a:rPr>
              <a:t> </a:t>
            </a:r>
            <a:r>
              <a:rPr lang="en-US" sz="3733" dirty="0" err="1">
                <a:solidFill>
                  <a:prstClr val="black"/>
                </a:solidFill>
                <a:latin typeface="Times New Roman" panose="02020603050405020304" pitchFamily="18" charset="0"/>
                <a:cs typeface="Times New Roman" panose="02020603050405020304" pitchFamily="18" charset="0"/>
              </a:rPr>
              <a:t>án</a:t>
            </a:r>
            <a:r>
              <a:rPr lang="en-US" sz="3733" dirty="0">
                <a:solidFill>
                  <a:prstClr val="black"/>
                </a:solidFill>
                <a:latin typeface="Times New Roman" panose="02020603050405020304" pitchFamily="18" charset="0"/>
                <a:cs typeface="Times New Roman" panose="02020603050405020304" pitchFamily="18" charset="0"/>
              </a:rPr>
              <a:t> </a:t>
            </a:r>
            <a:r>
              <a:rPr lang="en-US" sz="3733" dirty="0" err="1">
                <a:solidFill>
                  <a:prstClr val="black"/>
                </a:solidFill>
                <a:latin typeface="Times New Roman" panose="02020603050405020304" pitchFamily="18" charset="0"/>
                <a:cs typeface="Times New Roman" panose="02020603050405020304" pitchFamily="18" charset="0"/>
              </a:rPr>
              <a:t>trên</a:t>
            </a:r>
            <a:r>
              <a:rPr lang="en-US" sz="3733"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1000"/>
                                        <p:tgtEl>
                                          <p:spTgt spid="56"/>
                                        </p:tgtEl>
                                      </p:cBhvr>
                                    </p:animEffect>
                                    <p:anim calcmode="lin" valueType="num">
                                      <p:cBhvr>
                                        <p:cTn id="14" dur="1000" fill="hold"/>
                                        <p:tgtEl>
                                          <p:spTgt spid="56"/>
                                        </p:tgtEl>
                                        <p:attrNameLst>
                                          <p:attrName>ppt_x</p:attrName>
                                        </p:attrNameLst>
                                      </p:cBhvr>
                                      <p:tavLst>
                                        <p:tav tm="0">
                                          <p:val>
                                            <p:strVal val="#ppt_x"/>
                                          </p:val>
                                        </p:tav>
                                        <p:tav tm="100000">
                                          <p:val>
                                            <p:strVal val="#ppt_x"/>
                                          </p:val>
                                        </p:tav>
                                      </p:tavLst>
                                    </p:anim>
                                    <p:anim calcmode="lin" valueType="num">
                                      <p:cBhvr>
                                        <p:cTn id="15" dur="1000" fill="hold"/>
                                        <p:tgtEl>
                                          <p:spTgt spid="56"/>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1000"/>
                                        <p:tgtEl>
                                          <p:spTgt spid="59"/>
                                        </p:tgtEl>
                                      </p:cBhvr>
                                    </p:animEffect>
                                    <p:anim calcmode="lin" valueType="num">
                                      <p:cBhvr>
                                        <p:cTn id="20" dur="1000" fill="hold"/>
                                        <p:tgtEl>
                                          <p:spTgt spid="59"/>
                                        </p:tgtEl>
                                        <p:attrNameLst>
                                          <p:attrName>ppt_x</p:attrName>
                                        </p:attrNameLst>
                                      </p:cBhvr>
                                      <p:tavLst>
                                        <p:tav tm="0">
                                          <p:val>
                                            <p:strVal val="#ppt_x"/>
                                          </p:val>
                                        </p:tav>
                                        <p:tav tm="100000">
                                          <p:val>
                                            <p:strVal val="#ppt_x"/>
                                          </p:val>
                                        </p:tav>
                                      </p:tavLst>
                                    </p:anim>
                                    <p:anim calcmode="lin" valueType="num">
                                      <p:cBhvr>
                                        <p:cTn id="21" dur="1000" fill="hold"/>
                                        <p:tgtEl>
                                          <p:spTgt spid="59"/>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1000"/>
                                        <p:tgtEl>
                                          <p:spTgt spid="60"/>
                                        </p:tgtEl>
                                      </p:cBhvr>
                                    </p:animEffect>
                                    <p:anim calcmode="lin" valueType="num">
                                      <p:cBhvr>
                                        <p:cTn id="26" dur="1000" fill="hold"/>
                                        <p:tgtEl>
                                          <p:spTgt spid="60"/>
                                        </p:tgtEl>
                                        <p:attrNameLst>
                                          <p:attrName>ppt_x</p:attrName>
                                        </p:attrNameLst>
                                      </p:cBhvr>
                                      <p:tavLst>
                                        <p:tav tm="0">
                                          <p:val>
                                            <p:strVal val="#ppt_x"/>
                                          </p:val>
                                        </p:tav>
                                        <p:tav tm="100000">
                                          <p:val>
                                            <p:strVal val="#ppt_x"/>
                                          </p:val>
                                        </p:tav>
                                      </p:tavLst>
                                    </p:anim>
                                    <p:anim calcmode="lin" valueType="num">
                                      <p:cBhvr>
                                        <p:cTn id="27"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9"/>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8"/>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9"/>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30"/>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31"/>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32"/>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33"/>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34"/>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5"/>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6"/>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7"/>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8"/>
                                        </p:tgtEl>
                                        <p:attrNameLst>
                                          <p:attrName>style.visibility</p:attrName>
                                        </p:attrNameLst>
                                      </p:cBhvr>
                                      <p:to>
                                        <p:strVal val="visible"/>
                                      </p:to>
                                    </p:set>
                                  </p:childTnLst>
                                </p:cTn>
                              </p:par>
                            </p:childTnLst>
                          </p:cTn>
                        </p:par>
                      </p:childTnLst>
                    </p:cTn>
                  </p:par>
                </p:childTnLst>
              </p:cTn>
              <p:nextCondLst>
                <p:cond evt="onClick" delay="0">
                  <p:tgtEl>
                    <p:spTgt spid="39"/>
                  </p:tgtEl>
                </p:cond>
              </p:nextCondLst>
            </p:seq>
            <p:seq concurrent="1" nextAc="seek">
              <p:cTn id="63" restart="whenNotActive" fill="hold" evtFilter="cancelBubble" nodeType="interactiveSeq">
                <p:stCondLst>
                  <p:cond evt="onClick" delay="0">
                    <p:tgtEl>
                      <p:spTgt spid="56"/>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56"/>
                                        </p:tgtEl>
                                        <p:attrNameLst>
                                          <p:attrName>style.color</p:attrName>
                                        </p:attrNameLst>
                                      </p:cBhvr>
                                      <p:by>
                                        <p:hsl h="0" s="12549" l="25098"/>
                                      </p:by>
                                    </p:animClr>
                                    <p:animClr clrSpc="hsl" dir="cw">
                                      <p:cBhvr>
                                        <p:cTn id="68" dur="500" fill="hold"/>
                                        <p:tgtEl>
                                          <p:spTgt spid="56"/>
                                        </p:tgtEl>
                                        <p:attrNameLst>
                                          <p:attrName>fillcolor</p:attrName>
                                        </p:attrNameLst>
                                      </p:cBhvr>
                                      <p:by>
                                        <p:hsl h="0" s="12549" l="25098"/>
                                      </p:by>
                                    </p:animClr>
                                    <p:animClr clrSpc="hsl" dir="cw">
                                      <p:cBhvr>
                                        <p:cTn id="69" dur="500" fill="hold"/>
                                        <p:tgtEl>
                                          <p:spTgt spid="56"/>
                                        </p:tgtEl>
                                        <p:attrNameLst>
                                          <p:attrName>stroke.color</p:attrName>
                                        </p:attrNameLst>
                                      </p:cBhvr>
                                      <p:by>
                                        <p:hsl h="0" s="12549" l="25098"/>
                                      </p:by>
                                    </p:animClr>
                                    <p:set>
                                      <p:cBhvr>
                                        <p:cTn id="70" dur="500" fill="hold"/>
                                        <p:tgtEl>
                                          <p:spTgt spid="56"/>
                                        </p:tgtEl>
                                        <p:attrNameLst>
                                          <p:attrName>fill.type</p:attrName>
                                        </p:attrNameLst>
                                      </p:cBhvr>
                                      <p:to>
                                        <p:strVal val="solid"/>
                                      </p:to>
                                    </p:set>
                                  </p:childTnLst>
                                  <p:subTnLst>
                                    <p:animClr clrSpc="rgb" dir="cw">
                                      <p:cBhvr override="childStyle">
                                        <p:cTn dur="1" fill="hold" display="0" masterRel="nextClick" afterEffect="1"/>
                                        <p:tgtEl>
                                          <p:spTgt spid="56"/>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56"/>
                  </p:tgtEl>
                </p:cond>
              </p:nextCondLst>
            </p:seq>
            <p:seq concurrent="1" nextAc="seek">
              <p:cTn id="71" restart="whenNotActive" fill="hold" evtFilter="cancelBubble" nodeType="interactiveSeq">
                <p:stCondLst>
                  <p:cond evt="onClick" delay="0">
                    <p:tgtEl>
                      <p:spTgt spid="58"/>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58"/>
                                        </p:tgtEl>
                                      </p:cBhvr>
                                    </p:animEffect>
                                    <p:animScale>
                                      <p:cBhvr>
                                        <p:cTn id="76" dur="250" autoRev="1" fill="hold"/>
                                        <p:tgtEl>
                                          <p:spTgt spid="58"/>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58"/>
                  </p:tgtEl>
                </p:cond>
              </p:nextCondLst>
            </p:seq>
            <p:seq concurrent="1" nextAc="seek">
              <p:cTn id="77" restart="whenNotActive" fill="hold" evtFilter="cancelBubble" nodeType="interactiveSeq">
                <p:stCondLst>
                  <p:cond evt="onClick" delay="0">
                    <p:tgtEl>
                      <p:spTgt spid="59"/>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59"/>
                                        </p:tgtEl>
                                      </p:cBhvr>
                                    </p:animEffect>
                                    <p:animScale>
                                      <p:cBhvr>
                                        <p:cTn id="82" dur="250" autoRev="1" fill="hold"/>
                                        <p:tgtEl>
                                          <p:spTgt spid="59"/>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59"/>
                  </p:tgtEl>
                </p:cond>
              </p:nextCondLst>
            </p:seq>
            <p:seq concurrent="1" nextAc="seek">
              <p:cTn id="83" restart="whenNotActive" fill="hold" evtFilter="cancelBubble" nodeType="interactiveSeq">
                <p:stCondLst>
                  <p:cond evt="onClick" delay="0">
                    <p:tgtEl>
                      <p:spTgt spid="60"/>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60"/>
                                        </p:tgtEl>
                                      </p:cBhvr>
                                    </p:animEffect>
                                    <p:animScale>
                                      <p:cBhvr>
                                        <p:cTn id="88" dur="250" autoRev="1" fill="hold"/>
                                        <p:tgtEl>
                                          <p:spTgt spid="60"/>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60"/>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56" grpId="0" animBg="1"/>
      <p:bldP spid="56" grpId="1" animBg="1"/>
      <p:bldP spid="58" grpId="0" animBg="1"/>
      <p:bldP spid="58" grpId="1" animBg="1"/>
      <p:bldP spid="59" grpId="0" animBg="1"/>
      <p:bldP spid="59" grpId="1" animBg="1"/>
      <p:bldP spid="60" grpId="0" animBg="1"/>
      <p:bldP spid="60" grpId="1"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CBE7F995-623D-434D-9FEB-F4393E0246B3}"/>
              </a:ext>
            </a:extLst>
          </p:cNvPr>
          <p:cNvPicPr>
            <a:picLocks noChangeAspect="1"/>
          </p:cNvPicPr>
          <p:nvPr/>
        </p:nvPicPr>
        <p:blipFill rotWithShape="1">
          <a:blip r:embed="rId5"/>
          <a:srcRect l="4531" t="12284" b="18716"/>
          <a:stretch/>
        </p:blipFill>
        <p:spPr>
          <a:xfrm>
            <a:off x="0" y="1"/>
            <a:ext cx="16751808" cy="2963335"/>
          </a:xfrm>
          <a:prstGeom prst="rect">
            <a:avLst/>
          </a:prstGeom>
        </p:spPr>
      </p:pic>
      <p:sp>
        <p:nvSpPr>
          <p:cNvPr id="44035" name="TextBox 3">
            <a:extLst>
              <a:ext uri="{FF2B5EF4-FFF2-40B4-BE49-F238E27FC236}">
                <a16:creationId xmlns:a16="http://schemas.microsoft.com/office/drawing/2014/main" id="{185A4DE8-5E1F-4322-9AAC-BBBBA6C3C689}"/>
              </a:ext>
            </a:extLst>
          </p:cNvPr>
          <p:cNvSpPr txBox="1">
            <a:spLocks noChangeArrowheads="1"/>
          </p:cNvSpPr>
          <p:nvPr/>
        </p:nvSpPr>
        <p:spPr bwMode="auto">
          <a:xfrm>
            <a:off x="708025" y="1138619"/>
            <a:ext cx="11128377"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4800" b="1" dirty="0" err="1">
                <a:solidFill>
                  <a:srgbClr val="0070C0"/>
                </a:solidFill>
                <a:latin typeface="Times New Roman" panose="02020603050405020304" pitchFamily="18" charset="0"/>
                <a:cs typeface="Times New Roman" panose="02020603050405020304" pitchFamily="18" charset="0"/>
              </a:rPr>
              <a:t>Câu</a:t>
            </a:r>
            <a:r>
              <a:rPr lang="en-US" altLang="vi-VN" sz="4800" b="1" dirty="0">
                <a:solidFill>
                  <a:srgbClr val="0070C0"/>
                </a:solidFill>
                <a:latin typeface="Times New Roman" panose="02020603050405020304" pitchFamily="18" charset="0"/>
                <a:cs typeface="Times New Roman" panose="02020603050405020304" pitchFamily="18" charset="0"/>
              </a:rPr>
              <a:t> 3</a:t>
            </a:r>
            <a:r>
              <a:rPr lang="en-US" altLang="vi-VN" sz="3600" b="1" dirty="0">
                <a:solidFill>
                  <a:srgbClr val="0070C0"/>
                </a:solidFill>
                <a:latin typeface="Times New Roman" panose="02020603050405020304" pitchFamily="18" charset="0"/>
                <a:cs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Mục</a:t>
            </a:r>
            <a:r>
              <a:rPr lang="en-US" sz="36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đích</a:t>
            </a:r>
            <a:r>
              <a:rPr lang="en-US" sz="36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36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36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Lý</a:t>
            </a:r>
            <a:r>
              <a:rPr lang="en-US" sz="36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Thường</a:t>
            </a:r>
            <a:r>
              <a:rPr lang="en-US" sz="36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Kiệt</a:t>
            </a:r>
            <a:r>
              <a:rPr lang="en-US" sz="36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36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cuộc</a:t>
            </a:r>
            <a:r>
              <a:rPr lang="en-US" sz="36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tấn</a:t>
            </a:r>
            <a:r>
              <a:rPr lang="en-US" sz="36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công</a:t>
            </a:r>
            <a:r>
              <a:rPr lang="en-US" sz="36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sang </a:t>
            </a:r>
            <a:r>
              <a:rPr lang="en-US" sz="36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đất</a:t>
            </a:r>
            <a:r>
              <a:rPr lang="en-US" sz="36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Tống</a:t>
            </a:r>
            <a:r>
              <a:rPr lang="en-US" sz="36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cuối</a:t>
            </a:r>
            <a:r>
              <a:rPr lang="en-US" sz="36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năm</a:t>
            </a:r>
            <a:r>
              <a:rPr lang="en-US" sz="36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1075 </a:t>
            </a:r>
            <a:r>
              <a:rPr lang="en-US" sz="36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36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600"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endParaRPr>
          </a:p>
          <a:p>
            <a:pPr algn="ctr" defTabSz="1219170" fontAlgn="base">
              <a:spcBef>
                <a:spcPct val="0"/>
              </a:spcBef>
              <a:spcAft>
                <a:spcPct val="0"/>
              </a:spcAft>
              <a:buClrTx/>
              <a:buSzTx/>
              <a:buNone/>
            </a:pPr>
            <a:endParaRPr lang="en-US" altLang="vi-VN" sz="4800" b="1" dirty="0">
              <a:solidFill>
                <a:srgbClr val="0070C0"/>
              </a:solidFill>
              <a:latin typeface="Times New Roman" panose="02020603050405020304" pitchFamily="18" charset="0"/>
              <a:cs typeface="Times New Roman" panose="02020603050405020304" pitchFamily="18" charset="0"/>
            </a:endParaRPr>
          </a:p>
        </p:txBody>
      </p:sp>
      <p:pic>
        <p:nvPicPr>
          <p:cNvPr id="44036" name="Picture 3">
            <a:extLst>
              <a:ext uri="{FF2B5EF4-FFF2-40B4-BE49-F238E27FC236}">
                <a16:creationId xmlns:a16="http://schemas.microsoft.com/office/drawing/2014/main" id="{55D32EA8-980C-4E2C-A1BD-CDA51031B26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54834" y="536576"/>
            <a:ext cx="3414183" cy="231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7" name="Picture 2">
            <a:extLst>
              <a:ext uri="{FF2B5EF4-FFF2-40B4-BE49-F238E27FC236}">
                <a16:creationId xmlns:a16="http://schemas.microsoft.com/office/drawing/2014/main" id="{ABF67971-1E27-4E1E-A569-078648C189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00353" y="2245096"/>
            <a:ext cx="3270249" cy="2620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8" name="Picture 4" descr="HÃ¬nh áº£nh cÃ³ liÃªn quan">
            <a:extLst>
              <a:ext uri="{FF2B5EF4-FFF2-40B4-BE49-F238E27FC236}">
                <a16:creationId xmlns:a16="http://schemas.microsoft.com/office/drawing/2014/main" id="{50E539E6-36E3-41B2-BCC6-671415ECD32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35478" y="7630584"/>
            <a:ext cx="2388249" cy="1513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extLst>
              <a:ext uri="{FF2B5EF4-FFF2-40B4-BE49-F238E27FC236}">
                <a16:creationId xmlns:a16="http://schemas.microsoft.com/office/drawing/2014/main" id="{FAEE265F-C24E-4B24-BE87-75C0A92F6E31}"/>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00:10</a:t>
            </a:r>
          </a:p>
        </p:txBody>
      </p:sp>
      <p:sp>
        <p:nvSpPr>
          <p:cNvPr id="25" name="Rounded Rectangle 24">
            <a:extLst>
              <a:ext uri="{FF2B5EF4-FFF2-40B4-BE49-F238E27FC236}">
                <a16:creationId xmlns:a16="http://schemas.microsoft.com/office/drawing/2014/main" id="{AA5EFF26-29A3-4865-8E61-500872F4CCB0}"/>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00:09</a:t>
            </a:r>
          </a:p>
        </p:txBody>
      </p:sp>
      <p:sp>
        <p:nvSpPr>
          <p:cNvPr id="26" name="Rounded Rectangle 25">
            <a:extLst>
              <a:ext uri="{FF2B5EF4-FFF2-40B4-BE49-F238E27FC236}">
                <a16:creationId xmlns:a16="http://schemas.microsoft.com/office/drawing/2014/main" id="{4D801D75-0428-4E1A-9C4D-C91A3BFD94CB}"/>
              </a:ext>
            </a:extLst>
          </p:cNvPr>
          <p:cNvSpPr/>
          <p:nvPr/>
        </p:nvSpPr>
        <p:spPr>
          <a:xfrm>
            <a:off x="2387600" y="33147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00:08</a:t>
            </a:r>
          </a:p>
        </p:txBody>
      </p:sp>
      <p:sp>
        <p:nvSpPr>
          <p:cNvPr id="27" name="Rounded Rectangle 26">
            <a:extLst>
              <a:ext uri="{FF2B5EF4-FFF2-40B4-BE49-F238E27FC236}">
                <a16:creationId xmlns:a16="http://schemas.microsoft.com/office/drawing/2014/main" id="{565CB93D-17F8-48DE-BA50-679B414974B9}"/>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00:07</a:t>
            </a:r>
          </a:p>
        </p:txBody>
      </p:sp>
      <p:sp>
        <p:nvSpPr>
          <p:cNvPr id="28" name="Rounded Rectangle 27">
            <a:extLst>
              <a:ext uri="{FF2B5EF4-FFF2-40B4-BE49-F238E27FC236}">
                <a16:creationId xmlns:a16="http://schemas.microsoft.com/office/drawing/2014/main" id="{23D908D0-E59D-4364-91A3-E8F4E4B2378D}"/>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00:06</a:t>
            </a:r>
          </a:p>
        </p:txBody>
      </p:sp>
      <p:sp>
        <p:nvSpPr>
          <p:cNvPr id="29" name="Rounded Rectangle 28">
            <a:extLst>
              <a:ext uri="{FF2B5EF4-FFF2-40B4-BE49-F238E27FC236}">
                <a16:creationId xmlns:a16="http://schemas.microsoft.com/office/drawing/2014/main" id="{3FC7CEAD-FFA9-49AA-BD22-FC172CC3CDA2}"/>
              </a:ext>
            </a:extLst>
          </p:cNvPr>
          <p:cNvSpPr/>
          <p:nvPr/>
        </p:nvSpPr>
        <p:spPr>
          <a:xfrm>
            <a:off x="2387600" y="33083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00:05</a:t>
            </a:r>
          </a:p>
        </p:txBody>
      </p:sp>
      <p:sp>
        <p:nvSpPr>
          <p:cNvPr id="30" name="Rounded Rectangle 29">
            <a:extLst>
              <a:ext uri="{FF2B5EF4-FFF2-40B4-BE49-F238E27FC236}">
                <a16:creationId xmlns:a16="http://schemas.microsoft.com/office/drawing/2014/main" id="{92A6BF88-F83D-4CD5-826C-5217FD7B2977}"/>
              </a:ext>
            </a:extLst>
          </p:cNvPr>
          <p:cNvSpPr/>
          <p:nvPr/>
        </p:nvSpPr>
        <p:spPr>
          <a:xfrm>
            <a:off x="2387600" y="32956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00:04</a:t>
            </a:r>
          </a:p>
        </p:txBody>
      </p:sp>
      <p:sp>
        <p:nvSpPr>
          <p:cNvPr id="31" name="Rounded Rectangle 30">
            <a:extLst>
              <a:ext uri="{FF2B5EF4-FFF2-40B4-BE49-F238E27FC236}">
                <a16:creationId xmlns:a16="http://schemas.microsoft.com/office/drawing/2014/main" id="{ADF6B615-A6D9-4801-8A71-108E7AF655D5}"/>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00:03</a:t>
            </a:r>
          </a:p>
        </p:txBody>
      </p:sp>
      <p:sp>
        <p:nvSpPr>
          <p:cNvPr id="32" name="Rounded Rectangle 31">
            <a:extLst>
              <a:ext uri="{FF2B5EF4-FFF2-40B4-BE49-F238E27FC236}">
                <a16:creationId xmlns:a16="http://schemas.microsoft.com/office/drawing/2014/main" id="{570595F7-0A64-46E8-803E-E47A16FC0C66}"/>
              </a:ext>
            </a:extLst>
          </p:cNvPr>
          <p:cNvSpPr/>
          <p:nvPr/>
        </p:nvSpPr>
        <p:spPr>
          <a:xfrm>
            <a:off x="2387600" y="32554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00:02</a:t>
            </a:r>
          </a:p>
        </p:txBody>
      </p:sp>
      <p:sp>
        <p:nvSpPr>
          <p:cNvPr id="33" name="Rounded Rectangle 32">
            <a:extLst>
              <a:ext uri="{FF2B5EF4-FFF2-40B4-BE49-F238E27FC236}">
                <a16:creationId xmlns:a16="http://schemas.microsoft.com/office/drawing/2014/main" id="{C8E3B7A4-7F02-4C55-9A54-7A9E85997C96}"/>
              </a:ext>
            </a:extLst>
          </p:cNvPr>
          <p:cNvSpPr/>
          <p:nvPr/>
        </p:nvSpPr>
        <p:spPr>
          <a:xfrm>
            <a:off x="2387600" y="32681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00:01</a:t>
            </a:r>
          </a:p>
        </p:txBody>
      </p:sp>
      <p:sp>
        <p:nvSpPr>
          <p:cNvPr id="34" name="Rounded Rectangle 33">
            <a:extLst>
              <a:ext uri="{FF2B5EF4-FFF2-40B4-BE49-F238E27FC236}">
                <a16:creationId xmlns:a16="http://schemas.microsoft.com/office/drawing/2014/main" id="{DC73793F-1738-4DA8-BDCE-9EF105CDDAFE}"/>
              </a:ext>
            </a:extLst>
          </p:cNvPr>
          <p:cNvSpPr/>
          <p:nvPr/>
        </p:nvSpPr>
        <p:spPr>
          <a:xfrm>
            <a:off x="2387600" y="32681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00:00</a:t>
            </a:r>
          </a:p>
        </p:txBody>
      </p:sp>
      <p:pic>
        <p:nvPicPr>
          <p:cNvPr id="35" name="Picture 2" descr="Káº¿t quáº£ hÃ¬nh áº£nh cho icon Äá»ng há»">
            <a:extLst>
              <a:ext uri="{FF2B5EF4-FFF2-40B4-BE49-F238E27FC236}">
                <a16:creationId xmlns:a16="http://schemas.microsoft.com/office/drawing/2014/main" id="{7031F0C0-6F21-442A-9867-569F974E6D8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73600" y="3213102"/>
            <a:ext cx="10414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A">
            <a:extLst>
              <a:ext uri="{FF2B5EF4-FFF2-40B4-BE49-F238E27FC236}">
                <a16:creationId xmlns:a16="http://schemas.microsoft.com/office/drawing/2014/main" id="{B85D00D3-97A0-443A-811F-C81FB79DC16C}"/>
              </a:ext>
            </a:extLst>
          </p:cNvPr>
          <p:cNvSpPr/>
          <p:nvPr/>
        </p:nvSpPr>
        <p:spPr>
          <a:xfrm flipH="1">
            <a:off x="7810121" y="4282022"/>
            <a:ext cx="8445878" cy="182033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r>
              <a:rPr lang="en-US" sz="3200" b="1" dirty="0">
                <a:solidFill>
                  <a:srgbClr val="FF0000"/>
                </a:solidFill>
                <a:latin typeface="Times New Roman" panose="02020603050405020304" pitchFamily="18" charset="0"/>
                <a:cs typeface="Times New Roman" panose="02020603050405020304" pitchFamily="18" charset="0"/>
              </a:rPr>
              <a:t>   B. </a:t>
            </a:r>
            <a:r>
              <a:rPr lang="en-US" sz="3200" b="1" dirty="0" err="1">
                <a:solidFill>
                  <a:srgbClr val="FF0000"/>
                </a:solidFill>
                <a:latin typeface="Times New Roman" panose="02020603050405020304" pitchFamily="18" charset="0"/>
                <a:cs typeface="Times New Roman" panose="02020603050405020304" pitchFamily="18" charset="0"/>
              </a:rPr>
              <a:t>Đánh</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vào</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nơi</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tập</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trung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lương</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thực</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và</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khí</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giới</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để</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chuẩn</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bị</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đánh</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Đại</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Việt</a:t>
            </a:r>
            <a:r>
              <a:rPr lang="en-US" sz="3200" b="1" dirty="0">
                <a:solidFill>
                  <a:srgbClr val="FF0000"/>
                </a:solidFill>
                <a:latin typeface="Times New Roman" panose="02020603050405020304" pitchFamily="18" charset="0"/>
                <a:cs typeface="Times New Roman" panose="02020603050405020304" pitchFamily="18" charset="0"/>
              </a:rPr>
              <a:t>.</a:t>
            </a:r>
          </a:p>
        </p:txBody>
      </p:sp>
      <p:sp>
        <p:nvSpPr>
          <p:cNvPr id="37" name="B">
            <a:extLst>
              <a:ext uri="{FF2B5EF4-FFF2-40B4-BE49-F238E27FC236}">
                <a16:creationId xmlns:a16="http://schemas.microsoft.com/office/drawing/2014/main" id="{474BE395-E78F-49F2-849F-B541ACAB5083}"/>
              </a:ext>
            </a:extLst>
          </p:cNvPr>
          <p:cNvSpPr/>
          <p:nvPr/>
        </p:nvSpPr>
        <p:spPr>
          <a:xfrm>
            <a:off x="0" y="6572251"/>
            <a:ext cx="8026400" cy="2038349"/>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r>
              <a:rPr lang="en-US" sz="3600" b="1" dirty="0">
                <a:solidFill>
                  <a:srgbClr val="FF0000"/>
                </a:solidFill>
                <a:latin typeface="Times New Roman" panose="02020603050405020304" pitchFamily="18" charset="0"/>
                <a:cs typeface="Times New Roman" panose="02020603050405020304" pitchFamily="18" charset="0"/>
              </a:rPr>
              <a:t>C. </a:t>
            </a:r>
            <a:r>
              <a:rPr lang="en-US" sz="3600" b="1" dirty="0" err="1">
                <a:solidFill>
                  <a:srgbClr val="FF0000"/>
                </a:solidFill>
                <a:latin typeface="Times New Roman" panose="02020603050405020304" pitchFamily="18" charset="0"/>
                <a:cs typeface="Times New Roman" panose="02020603050405020304" pitchFamily="18" charset="0"/>
              </a:rPr>
              <a:t>Đánh</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vào</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khu</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vực</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đông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dân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để</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tiêu</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diệt</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một</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bộ</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phận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sinh</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lực</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địch</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38" name="C">
            <a:extLst>
              <a:ext uri="{FF2B5EF4-FFF2-40B4-BE49-F238E27FC236}">
                <a16:creationId xmlns:a16="http://schemas.microsoft.com/office/drawing/2014/main" id="{62978351-CEC4-4DFB-9FDB-06F3D7BFE2D9}"/>
              </a:ext>
            </a:extLst>
          </p:cNvPr>
          <p:cNvSpPr/>
          <p:nvPr/>
        </p:nvSpPr>
        <p:spPr>
          <a:xfrm>
            <a:off x="1" y="4282021"/>
            <a:ext cx="7810120" cy="1703914"/>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r>
              <a:rPr lang="en-US" sz="3600" b="1" dirty="0">
                <a:solidFill>
                  <a:srgbClr val="FF0000"/>
                </a:solidFill>
                <a:latin typeface="Times New Roman" panose="02020603050405020304" pitchFamily="18" charset="0"/>
                <a:cs typeface="Times New Roman" panose="02020603050405020304" pitchFamily="18" charset="0"/>
              </a:rPr>
              <a:t>A. </a:t>
            </a:r>
            <a:r>
              <a:rPr lang="en-US" sz="3600" b="1" dirty="0" err="1">
                <a:solidFill>
                  <a:srgbClr val="FF0000"/>
                </a:solidFill>
                <a:latin typeface="Times New Roman" panose="02020603050405020304" pitchFamily="18" charset="0"/>
                <a:cs typeface="Times New Roman" panose="02020603050405020304" pitchFamily="18" charset="0"/>
              </a:rPr>
              <a:t>Đánh</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vào</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cơ</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quan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đầu</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não</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của</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quân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Tống</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39" name="D">
            <a:extLst>
              <a:ext uri="{FF2B5EF4-FFF2-40B4-BE49-F238E27FC236}">
                <a16:creationId xmlns:a16="http://schemas.microsoft.com/office/drawing/2014/main" id="{D14CD7FF-E603-4474-8250-9B610D5AC6EE}"/>
              </a:ext>
            </a:extLst>
          </p:cNvPr>
          <p:cNvSpPr/>
          <p:nvPr/>
        </p:nvSpPr>
        <p:spPr>
          <a:xfrm flipH="1">
            <a:off x="8026400" y="6612997"/>
            <a:ext cx="8026399" cy="2035173"/>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600" b="1" dirty="0">
                <a:solidFill>
                  <a:srgbClr val="FF0000"/>
                </a:solidFill>
                <a:latin typeface="Times New Roman" panose="02020603050405020304" pitchFamily="18" charset="0"/>
                <a:cs typeface="Times New Roman" panose="02020603050405020304" pitchFamily="18" charset="0"/>
              </a:rPr>
              <a:t>D. </a:t>
            </a:r>
            <a:r>
              <a:rPr lang="en-US" sz="3600" b="1" dirty="0" err="1">
                <a:solidFill>
                  <a:srgbClr val="FF0000"/>
                </a:solidFill>
                <a:latin typeface="Times New Roman" panose="02020603050405020304" pitchFamily="18" charset="0"/>
                <a:cs typeface="Times New Roman" panose="02020603050405020304" pitchFamily="18" charset="0"/>
              </a:rPr>
              <a:t>Đòi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lại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phần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đất</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đã</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mất</a:t>
            </a:r>
            <a:r>
              <a:rPr lang="en-US" sz="3600" b="1" dirty="0">
                <a:solidFill>
                  <a:srgbClr val="FF0000"/>
                </a:solidFill>
                <a:latin typeface="Times New Roman" panose="02020603050405020304" pitchFamily="18" charset="0"/>
                <a:cs typeface="Times New Roman" panose="02020603050405020304" pitchFamily="18" charset="0"/>
              </a:rPr>
              <a:t> do </a:t>
            </a:r>
            <a:r>
              <a:rPr lang="en-US" sz="3600" b="1" dirty="0" err="1">
                <a:solidFill>
                  <a:srgbClr val="FF0000"/>
                </a:solidFill>
                <a:latin typeface="Times New Roman" panose="02020603050405020304" pitchFamily="18" charset="0"/>
                <a:cs typeface="Times New Roman" panose="02020603050405020304" pitchFamily="18" charset="0"/>
              </a:rPr>
              <a:t>bị</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nhà</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Tống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chiếm</a:t>
            </a:r>
            <a:r>
              <a:rPr lang="en-US" sz="3600" b="1" dirty="0">
                <a:solidFill>
                  <a:srgbClr val="FF0000"/>
                </a:solidFill>
                <a:latin typeface="Times New Roman" panose="02020603050405020304" pitchFamily="18" charset="0"/>
                <a:cs typeface="Times New Roman" panose="02020603050405020304" pitchFamily="18" charset="0"/>
              </a:rPr>
              <a:t>.</a:t>
            </a:r>
          </a:p>
          <a:p>
            <a:pPr algn="ctr" defTabSz="1219170" fontAlgn="base">
              <a:spcBef>
                <a:spcPct val="0"/>
              </a:spcBef>
              <a:spcAft>
                <a:spcPct val="0"/>
              </a:spcAft>
              <a:defRPr/>
            </a:pPr>
            <a:endParaRPr lang="en-US" sz="36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anim calcmode="lin" valueType="num">
                                      <p:cBhvr>
                                        <p:cTn id="26" dur="1000" fill="hold"/>
                                        <p:tgtEl>
                                          <p:spTgt spid="39"/>
                                        </p:tgtEl>
                                        <p:attrNameLst>
                                          <p:attrName>ppt_x</p:attrName>
                                        </p:attrNameLst>
                                      </p:cBhvr>
                                      <p:tavLst>
                                        <p:tav tm="0">
                                          <p:val>
                                            <p:strVal val="#ppt_x"/>
                                          </p:val>
                                        </p:tav>
                                        <p:tav tm="100000">
                                          <p:val>
                                            <p:strVal val="#ppt_x"/>
                                          </p:val>
                                        </p:tav>
                                      </p:tavLst>
                                    </p:anim>
                                    <p:anim calcmode="lin" valueType="num">
                                      <p:cBhvr>
                                        <p:cTn id="2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5"/>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4"/>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5"/>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6"/>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7"/>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8"/>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9"/>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30"/>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1"/>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2"/>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3"/>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4"/>
                                        </p:tgtEl>
                                        <p:attrNameLst>
                                          <p:attrName>style.visibility</p:attrName>
                                        </p:attrNameLst>
                                      </p:cBhvr>
                                      <p:to>
                                        <p:strVal val="visible"/>
                                      </p:to>
                                    </p:set>
                                  </p:childTnLst>
                                </p:cTn>
                              </p:par>
                            </p:childTnLst>
                          </p:cTn>
                        </p:par>
                      </p:childTnLst>
                    </p:cTn>
                  </p:par>
                </p:childTnLst>
              </p:cTn>
              <p:nextCondLst>
                <p:cond evt="onClick" delay="0">
                  <p:tgtEl>
                    <p:spTgt spid="35"/>
                  </p:tgtEl>
                </p:cond>
              </p:nextCondLst>
            </p:seq>
            <p:seq concurrent="1" nextAc="seek">
              <p:cTn id="63" restart="whenNotActive" fill="hold" evtFilter="cancelBubble" nodeType="interactiveSeq">
                <p:stCondLst>
                  <p:cond evt="onClick" delay="0">
                    <p:tgtEl>
                      <p:spTgt spid="36"/>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6"/>
                                        </p:tgtEl>
                                        <p:attrNameLst>
                                          <p:attrName>style.color</p:attrName>
                                        </p:attrNameLst>
                                      </p:cBhvr>
                                      <p:by>
                                        <p:hsl h="0" s="12549" l="25098"/>
                                      </p:by>
                                    </p:animClr>
                                    <p:animClr clrSpc="hsl" dir="cw">
                                      <p:cBhvr>
                                        <p:cTn id="68" dur="500" fill="hold"/>
                                        <p:tgtEl>
                                          <p:spTgt spid="36"/>
                                        </p:tgtEl>
                                        <p:attrNameLst>
                                          <p:attrName>fillcolor</p:attrName>
                                        </p:attrNameLst>
                                      </p:cBhvr>
                                      <p:by>
                                        <p:hsl h="0" s="12549" l="25098"/>
                                      </p:by>
                                    </p:animClr>
                                    <p:animClr clrSpc="hsl" dir="cw">
                                      <p:cBhvr>
                                        <p:cTn id="69" dur="500" fill="hold"/>
                                        <p:tgtEl>
                                          <p:spTgt spid="36"/>
                                        </p:tgtEl>
                                        <p:attrNameLst>
                                          <p:attrName>stroke.color</p:attrName>
                                        </p:attrNameLst>
                                      </p:cBhvr>
                                      <p:by>
                                        <p:hsl h="0" s="12549" l="25098"/>
                                      </p:by>
                                    </p:animClr>
                                    <p:set>
                                      <p:cBhvr>
                                        <p:cTn id="70" dur="500" fill="hold"/>
                                        <p:tgtEl>
                                          <p:spTgt spid="36"/>
                                        </p:tgtEl>
                                        <p:attrNameLst>
                                          <p:attrName>fill.type</p:attrName>
                                        </p:attrNameLst>
                                      </p:cBhvr>
                                      <p:to>
                                        <p:strVal val="solid"/>
                                      </p:to>
                                    </p:set>
                                  </p:childTnLst>
                                  <p:subTnLst>
                                    <p:animClr clrSpc="rgb" dir="cw">
                                      <p:cBhvr override="childStyle">
                                        <p:cTn dur="1" fill="hold" display="0" masterRel="nextClick" afterEffect="1"/>
                                        <p:tgtEl>
                                          <p:spTgt spid="36"/>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6"/>
                  </p:tgtEl>
                </p:cond>
              </p:nextCondLst>
            </p:seq>
            <p:seq concurrent="1" nextAc="seek">
              <p:cTn id="71" restart="whenNotActive" fill="hold" evtFilter="cancelBubble" nodeType="interactiveSeq">
                <p:stCondLst>
                  <p:cond evt="onClick" delay="0">
                    <p:tgtEl>
                      <p:spTgt spid="37"/>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7"/>
                                        </p:tgtEl>
                                      </p:cBhvr>
                                    </p:animEffect>
                                    <p:animScale>
                                      <p:cBhvr>
                                        <p:cTn id="76" dur="250" autoRev="1" fill="hold"/>
                                        <p:tgtEl>
                                          <p:spTgt spid="37"/>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77" restart="whenNotActive" fill="hold" evtFilter="cancelBubble" nodeType="interactiveSeq">
                <p:stCondLst>
                  <p:cond evt="onClick" delay="0">
                    <p:tgtEl>
                      <p:spTgt spid="38"/>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8"/>
                                        </p:tgtEl>
                                      </p:cBhvr>
                                    </p:animEffect>
                                    <p:animScale>
                                      <p:cBhvr>
                                        <p:cTn id="82" dur="250" autoRev="1" fill="hold"/>
                                        <p:tgtEl>
                                          <p:spTgt spid="38"/>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seq concurrent="1" nextAc="seek">
              <p:cTn id="83" restart="whenNotActive" fill="hold" evtFilter="cancelBubble" nodeType="interactiveSeq">
                <p:stCondLst>
                  <p:cond evt="onClick" delay="0">
                    <p:tgtEl>
                      <p:spTgt spid="39"/>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9"/>
                                        </p:tgtEl>
                                      </p:cBhvr>
                                    </p:animEffect>
                                    <p:animScale>
                                      <p:cBhvr>
                                        <p:cTn id="88" dur="250" autoRev="1" fill="hold"/>
                                        <p:tgtEl>
                                          <p:spTgt spid="39"/>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9"/>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6" grpId="0" animBg="1"/>
      <p:bldP spid="36" grpId="1" animBg="1"/>
      <p:bldP spid="37" grpId="0" animBg="1"/>
      <p:bldP spid="37" grpId="1" animBg="1"/>
      <p:bldP spid="38" grpId="0" animBg="1"/>
      <p:bldP spid="38" grpId="1" animBg="1"/>
      <p:bldP spid="39" grpId="0" animBg="1"/>
      <p:bldP spid="39" grpId="1"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D467D604-2F63-AF48-94AF-F8E93A58749E}"/>
              </a:ext>
            </a:extLst>
          </p:cNvPr>
          <p:cNvPicPr>
            <a:picLocks noChangeAspect="1"/>
          </p:cNvPicPr>
          <p:nvPr/>
        </p:nvPicPr>
        <p:blipFill rotWithShape="1">
          <a:blip r:embed="rId5"/>
          <a:srcRect l="4531" t="12284" b="18716"/>
          <a:stretch/>
        </p:blipFill>
        <p:spPr>
          <a:xfrm>
            <a:off x="0" y="1"/>
            <a:ext cx="16751808" cy="2963335"/>
          </a:xfrm>
          <a:prstGeom prst="rect">
            <a:avLst/>
          </a:prstGeom>
        </p:spPr>
      </p:pic>
      <p:sp>
        <p:nvSpPr>
          <p:cNvPr id="45059" name="TextBox 3">
            <a:extLst>
              <a:ext uri="{FF2B5EF4-FFF2-40B4-BE49-F238E27FC236}">
                <a16:creationId xmlns:a16="http://schemas.microsoft.com/office/drawing/2014/main" id="{78190A9E-F5FA-4623-BA9F-48AA8D691996}"/>
              </a:ext>
            </a:extLst>
          </p:cNvPr>
          <p:cNvSpPr txBox="1">
            <a:spLocks noChangeArrowheads="1"/>
          </p:cNvSpPr>
          <p:nvPr/>
        </p:nvSpPr>
        <p:spPr bwMode="auto">
          <a:xfrm>
            <a:off x="355600" y="1060274"/>
            <a:ext cx="12125749" cy="210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defTabSz="1219170" fontAlgn="base">
              <a:spcBef>
                <a:spcPct val="0"/>
              </a:spcBef>
              <a:spcAft>
                <a:spcPct val="0"/>
              </a:spcAft>
              <a:buClrTx/>
              <a:buSzTx/>
              <a:buNone/>
            </a:pPr>
            <a:r>
              <a:rPr lang="en-US" altLang="vi-VN" sz="4400" b="1" dirty="0" err="1">
                <a:solidFill>
                  <a:srgbClr val="0070C0"/>
                </a:solidFill>
                <a:latin typeface="Times New Roman" panose="02020603050405020304" pitchFamily="18" charset="0"/>
                <a:cs typeface="Times New Roman" panose="02020603050405020304" pitchFamily="18" charset="0"/>
              </a:rPr>
              <a:t>Câu</a:t>
            </a:r>
            <a:r>
              <a:rPr lang="en-US" altLang="vi-VN" sz="4400" b="1" dirty="0">
                <a:solidFill>
                  <a:srgbClr val="0070C0"/>
                </a:solidFill>
                <a:latin typeface="Times New Roman" panose="02020603050405020304" pitchFamily="18" charset="0"/>
                <a:cs typeface="Times New Roman" panose="02020603050405020304" pitchFamily="18" charset="0"/>
              </a:rPr>
              <a:t> 4.</a:t>
            </a:r>
            <a:r>
              <a:rPr lang="en-US" sz="4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Tại </a:t>
            </a:r>
            <a:r>
              <a:rPr lang="en-US" sz="44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sao</a:t>
            </a:r>
            <a:r>
              <a:rPr lang="en-US" sz="4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Lý</a:t>
            </a:r>
            <a:r>
              <a:rPr lang="en-US" sz="4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Thường</a:t>
            </a:r>
            <a:r>
              <a:rPr lang="en-US" sz="4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Kiệt</a:t>
            </a:r>
            <a:r>
              <a:rPr lang="en-US" sz="4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4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chủ</a:t>
            </a:r>
            <a:r>
              <a:rPr lang="en-US" sz="4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động</a:t>
            </a:r>
            <a:r>
              <a:rPr lang="en-US" sz="4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giảng</a:t>
            </a:r>
            <a:r>
              <a:rPr lang="en-US" sz="4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hòa</a:t>
            </a:r>
            <a:r>
              <a:rPr lang="en-US" sz="4400" b="1" i="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4400" b="1" dirty="0">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endParaRPr>
          </a:p>
          <a:p>
            <a:pPr defTabSz="1219170" fontAlgn="base">
              <a:spcBef>
                <a:spcPct val="0"/>
              </a:spcBef>
              <a:spcAft>
                <a:spcPct val="0"/>
              </a:spcAft>
              <a:buClrTx/>
              <a:buSzTx/>
              <a:buNone/>
            </a:pPr>
            <a:endParaRPr lang="en-US" altLang="vi-VN" sz="4267" dirty="0">
              <a:solidFill>
                <a:srgbClr val="0070C0"/>
              </a:solidFill>
              <a:latin typeface="Times New Roman" panose="02020603050405020304" pitchFamily="18" charset="0"/>
              <a:cs typeface="Times New Roman" panose="02020603050405020304" pitchFamily="18" charset="0"/>
            </a:endParaRPr>
          </a:p>
        </p:txBody>
      </p:sp>
      <p:pic>
        <p:nvPicPr>
          <p:cNvPr id="45060" name="Picture 2">
            <a:extLst>
              <a:ext uri="{FF2B5EF4-FFF2-40B4-BE49-F238E27FC236}">
                <a16:creationId xmlns:a16="http://schemas.microsoft.com/office/drawing/2014/main" id="{13BF425B-E164-48DD-BF1C-89C4682BDCE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14200" y="1058140"/>
            <a:ext cx="2338917" cy="1748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2" name="Picture 4" descr="HÃ¬nh áº£nh cÃ³ liÃªn quan">
            <a:extLst>
              <a:ext uri="{FF2B5EF4-FFF2-40B4-BE49-F238E27FC236}">
                <a16:creationId xmlns:a16="http://schemas.microsoft.com/office/drawing/2014/main" id="{F7E1791A-3DBE-47B7-BCB4-81E81EAC54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34017" y="7631080"/>
            <a:ext cx="2297513" cy="151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ounded Rectangle 22">
            <a:extLst>
              <a:ext uri="{FF2B5EF4-FFF2-40B4-BE49-F238E27FC236}">
                <a16:creationId xmlns:a16="http://schemas.microsoft.com/office/drawing/2014/main" id="{6A45C8E9-F58E-4F3A-936A-DB4352B3187F}"/>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00:10</a:t>
            </a:r>
          </a:p>
        </p:txBody>
      </p:sp>
      <p:sp>
        <p:nvSpPr>
          <p:cNvPr id="24" name="Rounded Rectangle 23">
            <a:extLst>
              <a:ext uri="{FF2B5EF4-FFF2-40B4-BE49-F238E27FC236}">
                <a16:creationId xmlns:a16="http://schemas.microsoft.com/office/drawing/2014/main" id="{EAD1583E-89B0-47ED-BDCE-36D38536456F}"/>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00:09</a:t>
            </a:r>
          </a:p>
        </p:txBody>
      </p:sp>
      <p:sp>
        <p:nvSpPr>
          <p:cNvPr id="25" name="Rounded Rectangle 24">
            <a:extLst>
              <a:ext uri="{FF2B5EF4-FFF2-40B4-BE49-F238E27FC236}">
                <a16:creationId xmlns:a16="http://schemas.microsoft.com/office/drawing/2014/main" id="{794053FA-4EFF-4CB4-A9C5-8E020FD535FC}"/>
              </a:ext>
            </a:extLst>
          </p:cNvPr>
          <p:cNvSpPr/>
          <p:nvPr/>
        </p:nvSpPr>
        <p:spPr>
          <a:xfrm>
            <a:off x="2387600" y="33147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00:08</a:t>
            </a:r>
          </a:p>
        </p:txBody>
      </p:sp>
      <p:sp>
        <p:nvSpPr>
          <p:cNvPr id="26" name="Rounded Rectangle 25">
            <a:extLst>
              <a:ext uri="{FF2B5EF4-FFF2-40B4-BE49-F238E27FC236}">
                <a16:creationId xmlns:a16="http://schemas.microsoft.com/office/drawing/2014/main" id="{809BEBC9-8578-4B63-B53B-6F4A394E514B}"/>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00:07</a:t>
            </a:r>
          </a:p>
        </p:txBody>
      </p:sp>
      <p:sp>
        <p:nvSpPr>
          <p:cNvPr id="27" name="Rounded Rectangle 26">
            <a:extLst>
              <a:ext uri="{FF2B5EF4-FFF2-40B4-BE49-F238E27FC236}">
                <a16:creationId xmlns:a16="http://schemas.microsoft.com/office/drawing/2014/main" id="{E9E96F9A-FA8E-40D9-A28A-8343C2684DDA}"/>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00:06</a:t>
            </a:r>
          </a:p>
        </p:txBody>
      </p:sp>
      <p:sp>
        <p:nvSpPr>
          <p:cNvPr id="28" name="Rounded Rectangle 27">
            <a:extLst>
              <a:ext uri="{FF2B5EF4-FFF2-40B4-BE49-F238E27FC236}">
                <a16:creationId xmlns:a16="http://schemas.microsoft.com/office/drawing/2014/main" id="{E7AD7112-9CFB-4D6A-BD05-8B071A2555AE}"/>
              </a:ext>
            </a:extLst>
          </p:cNvPr>
          <p:cNvSpPr/>
          <p:nvPr/>
        </p:nvSpPr>
        <p:spPr>
          <a:xfrm>
            <a:off x="2387600" y="33083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00:05</a:t>
            </a:r>
          </a:p>
        </p:txBody>
      </p:sp>
      <p:sp>
        <p:nvSpPr>
          <p:cNvPr id="29" name="Rounded Rectangle 28">
            <a:extLst>
              <a:ext uri="{FF2B5EF4-FFF2-40B4-BE49-F238E27FC236}">
                <a16:creationId xmlns:a16="http://schemas.microsoft.com/office/drawing/2014/main" id="{AEE78731-BE40-4501-9568-7F8377A4BDC3}"/>
              </a:ext>
            </a:extLst>
          </p:cNvPr>
          <p:cNvSpPr/>
          <p:nvPr/>
        </p:nvSpPr>
        <p:spPr>
          <a:xfrm>
            <a:off x="2387600" y="32956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00:04</a:t>
            </a:r>
          </a:p>
        </p:txBody>
      </p:sp>
      <p:sp>
        <p:nvSpPr>
          <p:cNvPr id="30" name="Rounded Rectangle 29">
            <a:extLst>
              <a:ext uri="{FF2B5EF4-FFF2-40B4-BE49-F238E27FC236}">
                <a16:creationId xmlns:a16="http://schemas.microsoft.com/office/drawing/2014/main" id="{A606246F-EE9D-4D3F-9DF9-517388A1DB38}"/>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00:03</a:t>
            </a:r>
          </a:p>
        </p:txBody>
      </p:sp>
      <p:sp>
        <p:nvSpPr>
          <p:cNvPr id="31" name="Rounded Rectangle 30">
            <a:extLst>
              <a:ext uri="{FF2B5EF4-FFF2-40B4-BE49-F238E27FC236}">
                <a16:creationId xmlns:a16="http://schemas.microsoft.com/office/drawing/2014/main" id="{52E470FC-49A5-4A65-8E22-97CA8045B347}"/>
              </a:ext>
            </a:extLst>
          </p:cNvPr>
          <p:cNvSpPr/>
          <p:nvPr/>
        </p:nvSpPr>
        <p:spPr>
          <a:xfrm>
            <a:off x="2387600" y="32554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00:02</a:t>
            </a:r>
          </a:p>
        </p:txBody>
      </p:sp>
      <p:sp>
        <p:nvSpPr>
          <p:cNvPr id="32" name="Rounded Rectangle 31">
            <a:extLst>
              <a:ext uri="{FF2B5EF4-FFF2-40B4-BE49-F238E27FC236}">
                <a16:creationId xmlns:a16="http://schemas.microsoft.com/office/drawing/2014/main" id="{C8AC8E14-8885-41A0-A7DE-D4E22B6111D7}"/>
              </a:ext>
            </a:extLst>
          </p:cNvPr>
          <p:cNvSpPr/>
          <p:nvPr/>
        </p:nvSpPr>
        <p:spPr>
          <a:xfrm>
            <a:off x="2387600" y="32681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00:01</a:t>
            </a:r>
          </a:p>
        </p:txBody>
      </p:sp>
      <p:sp>
        <p:nvSpPr>
          <p:cNvPr id="33" name="Rounded Rectangle 32">
            <a:extLst>
              <a:ext uri="{FF2B5EF4-FFF2-40B4-BE49-F238E27FC236}">
                <a16:creationId xmlns:a16="http://schemas.microsoft.com/office/drawing/2014/main" id="{5B860FFD-CF7E-49B4-B888-50109B5F85D5}"/>
              </a:ext>
            </a:extLst>
          </p:cNvPr>
          <p:cNvSpPr/>
          <p:nvPr/>
        </p:nvSpPr>
        <p:spPr>
          <a:xfrm>
            <a:off x="2387600" y="32681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00:00</a:t>
            </a:r>
          </a:p>
        </p:txBody>
      </p:sp>
      <p:pic>
        <p:nvPicPr>
          <p:cNvPr id="34" name="Picture 2" descr="Káº¿t quáº£ hÃ¬nh áº£nh cho icon Äá»ng há»">
            <a:extLst>
              <a:ext uri="{FF2B5EF4-FFF2-40B4-BE49-F238E27FC236}">
                <a16:creationId xmlns:a16="http://schemas.microsoft.com/office/drawing/2014/main" id="{052F9F76-A77D-4213-AD16-40A4E8FD9BF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27542" y="3050117"/>
            <a:ext cx="1388533" cy="140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A">
            <a:extLst>
              <a:ext uri="{FF2B5EF4-FFF2-40B4-BE49-F238E27FC236}">
                <a16:creationId xmlns:a16="http://schemas.microsoft.com/office/drawing/2014/main" id="{4B88DDAC-EBC7-44E4-8884-CDC15A0AA53E}"/>
              </a:ext>
            </a:extLst>
          </p:cNvPr>
          <p:cNvSpPr/>
          <p:nvPr/>
        </p:nvSpPr>
        <p:spPr>
          <a:xfrm flipH="1">
            <a:off x="8033087" y="6546852"/>
            <a:ext cx="8222911" cy="2063747"/>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r>
              <a:rPr lang="en-US" sz="3600" dirty="0">
                <a:solidFill>
                  <a:srgbClr val="FF0000"/>
                </a:solidFill>
              </a:rPr>
              <a:t>        D. </a:t>
            </a:r>
            <a:r>
              <a:rPr lang="en-US" sz="3600" dirty="0" err="1">
                <a:solidFill>
                  <a:srgbClr val="FF0000"/>
                </a:solidFill>
                <a:latin typeface="Times New Roman" panose="02020603050405020304" pitchFamily="18" charset="0"/>
                <a:cs typeface="Times New Roman" panose="02020603050405020304" pitchFamily="18" charset="0"/>
              </a:rPr>
              <a:t>Lý</a:t>
            </a:r>
            <a:r>
              <a:rPr lang="en-US" sz="36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Thường</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Kiệt</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muốn</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kết</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thúc</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chiến</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tranh</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nhanh</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chóng</a:t>
            </a:r>
            <a:endParaRPr lang="en-US" sz="4000" dirty="0">
              <a:solidFill>
                <a:srgbClr val="FF0000"/>
              </a:solidFill>
              <a:latin typeface="Times New Roman" panose="02020603050405020304" pitchFamily="18" charset="0"/>
              <a:cs typeface="Times New Roman" panose="02020603050405020304" pitchFamily="18" charset="0"/>
            </a:endParaRPr>
          </a:p>
        </p:txBody>
      </p:sp>
      <p:sp>
        <p:nvSpPr>
          <p:cNvPr id="36" name="B">
            <a:extLst>
              <a:ext uri="{FF2B5EF4-FFF2-40B4-BE49-F238E27FC236}">
                <a16:creationId xmlns:a16="http://schemas.microsoft.com/office/drawing/2014/main" id="{2F9FE1F4-D121-4B08-BD8E-A6EFEBB241E4}"/>
              </a:ext>
            </a:extLst>
          </p:cNvPr>
          <p:cNvSpPr/>
          <p:nvPr/>
        </p:nvSpPr>
        <p:spPr>
          <a:xfrm>
            <a:off x="-10672" y="6599206"/>
            <a:ext cx="7994651" cy="2063747"/>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r>
              <a:rPr lang="en-US" sz="4000" dirty="0">
                <a:solidFill>
                  <a:srgbClr val="FF0000"/>
                </a:solidFill>
                <a:latin typeface="Times New Roman" panose="02020603050405020304" pitchFamily="18" charset="0"/>
                <a:cs typeface="Times New Roman" panose="02020603050405020304" pitchFamily="18" charset="0"/>
              </a:rPr>
              <a:t>C. </a:t>
            </a:r>
            <a:r>
              <a:rPr lang="en-US" sz="4000" dirty="0" err="1">
                <a:solidFill>
                  <a:srgbClr val="FF0000"/>
                </a:solidFill>
                <a:latin typeface="Times New Roman" panose="02020603050405020304" pitchFamily="18" charset="0"/>
                <a:cs typeface="Times New Roman" panose="02020603050405020304" pitchFamily="18" charset="0"/>
              </a:rPr>
              <a:t>Để</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bảo</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toàn</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lực</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lượng</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của</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nhân</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dân</a:t>
            </a:r>
            <a:endParaRPr lang="en-US" sz="4000" dirty="0">
              <a:solidFill>
                <a:srgbClr val="FF0000"/>
              </a:solidFill>
              <a:latin typeface="Times New Roman" panose="02020603050405020304" pitchFamily="18" charset="0"/>
              <a:cs typeface="Times New Roman" panose="02020603050405020304" pitchFamily="18" charset="0"/>
            </a:endParaRPr>
          </a:p>
        </p:txBody>
      </p:sp>
      <p:sp>
        <p:nvSpPr>
          <p:cNvPr id="37" name="C">
            <a:extLst>
              <a:ext uri="{FF2B5EF4-FFF2-40B4-BE49-F238E27FC236}">
                <a16:creationId xmlns:a16="http://schemas.microsoft.com/office/drawing/2014/main" id="{11418896-6AF3-41FA-8E2D-009AFE7BB993}"/>
              </a:ext>
            </a:extLst>
          </p:cNvPr>
          <p:cNvSpPr/>
          <p:nvPr/>
        </p:nvSpPr>
        <p:spPr>
          <a:xfrm>
            <a:off x="1" y="4261788"/>
            <a:ext cx="7988302" cy="1815163"/>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r>
              <a:rPr lang="en-US" sz="3600" dirty="0">
                <a:solidFill>
                  <a:srgbClr val="FF0000"/>
                </a:solidFill>
                <a:latin typeface="Times New Roman" panose="02020603050405020304" pitchFamily="18" charset="0"/>
                <a:cs typeface="Times New Roman" panose="02020603050405020304" pitchFamily="18" charset="0"/>
              </a:rPr>
              <a:t>A. </a:t>
            </a:r>
            <a:r>
              <a:rPr lang="en-US" sz="3600" dirty="0" err="1">
                <a:solidFill>
                  <a:srgbClr val="FF0000"/>
                </a:solidFill>
                <a:latin typeface="Times New Roman" panose="02020603050405020304" pitchFamily="18" charset="0"/>
                <a:cs typeface="Times New Roman" panose="02020603050405020304" pitchFamily="18" charset="0"/>
              </a:rPr>
              <a:t>Để</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đảm</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bảo</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mối</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quan</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hệ</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hòa</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hiếu</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giữa</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hai</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nước</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là</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truyền</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thống</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nhân</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đạo</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của</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dân</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tộc</a:t>
            </a:r>
            <a:endParaRPr lang="en-US" sz="3600" dirty="0">
              <a:solidFill>
                <a:srgbClr val="FF0000"/>
              </a:solidFill>
              <a:latin typeface="Times New Roman" panose="02020603050405020304" pitchFamily="18" charset="0"/>
              <a:cs typeface="Times New Roman" panose="02020603050405020304" pitchFamily="18" charset="0"/>
            </a:endParaRPr>
          </a:p>
        </p:txBody>
      </p:sp>
      <p:sp>
        <p:nvSpPr>
          <p:cNvPr id="38" name="D">
            <a:extLst>
              <a:ext uri="{FF2B5EF4-FFF2-40B4-BE49-F238E27FC236}">
                <a16:creationId xmlns:a16="http://schemas.microsoft.com/office/drawing/2014/main" id="{836BDBE0-E2F8-435B-ADFC-DEDCD4A3579C}"/>
              </a:ext>
            </a:extLst>
          </p:cNvPr>
          <p:cNvSpPr/>
          <p:nvPr/>
        </p:nvSpPr>
        <p:spPr>
          <a:xfrm flipH="1">
            <a:off x="8509000" y="4182533"/>
            <a:ext cx="7746998" cy="1988909"/>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r>
              <a:rPr lang="en-US" sz="4000" dirty="0">
                <a:solidFill>
                  <a:srgbClr val="FF0000"/>
                </a:solidFill>
                <a:latin typeface="Times New Roman" panose="02020603050405020304" pitchFamily="18" charset="0"/>
                <a:cs typeface="Times New Roman" panose="02020603050405020304" pitchFamily="18" charset="0"/>
              </a:rPr>
              <a:t>    B. </a:t>
            </a:r>
            <a:r>
              <a:rPr lang="en-US" sz="4000" dirty="0" err="1">
                <a:solidFill>
                  <a:srgbClr val="FF0000"/>
                </a:solidFill>
                <a:latin typeface="Times New Roman" panose="02020603050405020304" pitchFamily="18" charset="0"/>
                <a:cs typeface="Times New Roman" panose="02020603050405020304" pitchFamily="18" charset="0"/>
              </a:rPr>
              <a:t>Lý</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thường</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Kiệt</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sợ</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mất</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lòng</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vua</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Tống</a:t>
            </a:r>
            <a:endParaRPr lang="en-US" sz="4000" dirty="0">
              <a:solidFill>
                <a:srgbClr val="FF0000"/>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2EA77A40-ADA4-9A4F-857C-860AA7D379AC}"/>
              </a:ext>
            </a:extLst>
          </p:cNvPr>
          <p:cNvPicPr>
            <a:picLocks noChangeAspect="1"/>
          </p:cNvPicPr>
          <p:nvPr/>
        </p:nvPicPr>
        <p:blipFill>
          <a:blip r:embed="rId9"/>
          <a:stretch>
            <a:fillRect/>
          </a:stretch>
        </p:blipFill>
        <p:spPr>
          <a:xfrm>
            <a:off x="7002548" y="2428066"/>
            <a:ext cx="2297513" cy="236899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1000"/>
                                        <p:tgtEl>
                                          <p:spTgt spid="35"/>
                                        </p:tgtEl>
                                      </p:cBhvr>
                                    </p:animEffect>
                                    <p:anim calcmode="lin" valueType="num">
                                      <p:cBhvr>
                                        <p:cTn id="26" dur="1000" fill="hold"/>
                                        <p:tgtEl>
                                          <p:spTgt spid="35"/>
                                        </p:tgtEl>
                                        <p:attrNameLst>
                                          <p:attrName>ppt_x</p:attrName>
                                        </p:attrNameLst>
                                      </p:cBhvr>
                                      <p:tavLst>
                                        <p:tav tm="0">
                                          <p:val>
                                            <p:strVal val="#ppt_x"/>
                                          </p:val>
                                        </p:tav>
                                        <p:tav tm="100000">
                                          <p:val>
                                            <p:strVal val="#ppt_x"/>
                                          </p:val>
                                        </p:tav>
                                      </p:tavLst>
                                    </p:anim>
                                    <p:anim calcmode="lin" valueType="num">
                                      <p:cBhvr>
                                        <p:cTn id="2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3"/>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4"/>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5"/>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6"/>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7"/>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8"/>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29"/>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0"/>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1"/>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2"/>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63" restart="whenNotActive" fill="hold" evtFilter="cancelBubble" nodeType="interactiveSeq">
                <p:stCondLst>
                  <p:cond evt="onClick" delay="0">
                    <p:tgtEl>
                      <p:spTgt spid="35"/>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5"/>
                                        </p:tgtEl>
                                        <p:attrNameLst>
                                          <p:attrName>style.color</p:attrName>
                                        </p:attrNameLst>
                                      </p:cBhvr>
                                      <p:by>
                                        <p:hsl h="0" s="12549" l="25098"/>
                                      </p:by>
                                    </p:animClr>
                                    <p:animClr clrSpc="hsl" dir="cw">
                                      <p:cBhvr>
                                        <p:cTn id="68" dur="500" fill="hold"/>
                                        <p:tgtEl>
                                          <p:spTgt spid="35"/>
                                        </p:tgtEl>
                                        <p:attrNameLst>
                                          <p:attrName>fillcolor</p:attrName>
                                        </p:attrNameLst>
                                      </p:cBhvr>
                                      <p:by>
                                        <p:hsl h="0" s="12549" l="25098"/>
                                      </p:by>
                                    </p:animClr>
                                    <p:animClr clrSpc="hsl" dir="cw">
                                      <p:cBhvr>
                                        <p:cTn id="69" dur="500" fill="hold"/>
                                        <p:tgtEl>
                                          <p:spTgt spid="35"/>
                                        </p:tgtEl>
                                        <p:attrNameLst>
                                          <p:attrName>stroke.color</p:attrName>
                                        </p:attrNameLst>
                                      </p:cBhvr>
                                      <p:by>
                                        <p:hsl h="0" s="12549" l="25098"/>
                                      </p:by>
                                    </p:animClr>
                                    <p:set>
                                      <p:cBhvr>
                                        <p:cTn id="70" dur="500" fill="hold"/>
                                        <p:tgtEl>
                                          <p:spTgt spid="35"/>
                                        </p:tgtEl>
                                        <p:attrNameLst>
                                          <p:attrName>fill.type</p:attrName>
                                        </p:attrNameLst>
                                      </p:cBhvr>
                                      <p:to>
                                        <p:strVal val="solid"/>
                                      </p:to>
                                    </p:set>
                                  </p:childTnLst>
                                  <p:subTnLst>
                                    <p:animClr clrSpc="rgb" dir="cw">
                                      <p:cBhvr override="childStyle">
                                        <p:cTn dur="1" fill="hold" display="0" masterRel="nextClick" afterEffect="1"/>
                                        <p:tgtEl>
                                          <p:spTgt spid="35"/>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5"/>
                  </p:tgtEl>
                </p:cond>
              </p:nextCondLst>
            </p:seq>
            <p:seq concurrent="1" nextAc="seek">
              <p:cTn id="71" restart="whenNotActive" fill="hold" evtFilter="cancelBubble" nodeType="interactiveSeq">
                <p:stCondLst>
                  <p:cond evt="onClick" delay="0">
                    <p:tgtEl>
                      <p:spTgt spid="36"/>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6"/>
                                        </p:tgtEl>
                                      </p:cBhvr>
                                    </p:animEffect>
                                    <p:animScale>
                                      <p:cBhvr>
                                        <p:cTn id="76" dur="250" autoRev="1" fill="hold"/>
                                        <p:tgtEl>
                                          <p:spTgt spid="36"/>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6"/>
                  </p:tgtEl>
                </p:cond>
              </p:nextCondLst>
            </p:seq>
            <p:seq concurrent="1" nextAc="seek">
              <p:cTn id="77" restart="whenNotActive" fill="hold" evtFilter="cancelBubble" nodeType="interactiveSeq">
                <p:stCondLst>
                  <p:cond evt="onClick" delay="0">
                    <p:tgtEl>
                      <p:spTgt spid="37"/>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7"/>
                                        </p:tgtEl>
                                      </p:cBhvr>
                                    </p:animEffect>
                                    <p:animScale>
                                      <p:cBhvr>
                                        <p:cTn id="82" dur="250" autoRev="1" fill="hold"/>
                                        <p:tgtEl>
                                          <p:spTgt spid="37"/>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83" restart="whenNotActive" fill="hold" evtFilter="cancelBubble" nodeType="interactiveSeq">
                <p:stCondLst>
                  <p:cond evt="onClick" delay="0">
                    <p:tgtEl>
                      <p:spTgt spid="38"/>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8"/>
                                        </p:tgtEl>
                                      </p:cBhvr>
                                    </p:animEffect>
                                    <p:animScale>
                                      <p:cBhvr>
                                        <p:cTn id="88" dur="250" autoRev="1" fill="hold"/>
                                        <p:tgtEl>
                                          <p:spTgt spid="38"/>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animBg="1"/>
      <p:bldP spid="35" grpId="1" animBg="1"/>
      <p:bldP spid="36" grpId="0" animBg="1"/>
      <p:bldP spid="36" grpId="1" animBg="1"/>
      <p:bldP spid="37" grpId="0" animBg="1"/>
      <p:bldP spid="37" grpId="1" animBg="1"/>
      <p:bldP spid="38" grpId="0" animBg="1"/>
      <p:bldP spid="38" grpId="1"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E3267E2-5FE9-C848-B44F-386BE980FB91}"/>
              </a:ext>
            </a:extLst>
          </p:cNvPr>
          <p:cNvPicPr>
            <a:picLocks noChangeAspect="1"/>
          </p:cNvPicPr>
          <p:nvPr/>
        </p:nvPicPr>
        <p:blipFill rotWithShape="1">
          <a:blip r:embed="rId5"/>
          <a:srcRect l="4531" t="12284" b="18716"/>
          <a:stretch/>
        </p:blipFill>
        <p:spPr>
          <a:xfrm>
            <a:off x="0" y="1"/>
            <a:ext cx="16751808" cy="2963335"/>
          </a:xfrm>
          <a:prstGeom prst="rect">
            <a:avLst/>
          </a:prstGeom>
        </p:spPr>
      </p:pic>
      <p:sp>
        <p:nvSpPr>
          <p:cNvPr id="46083" name="TextBox 3">
            <a:extLst>
              <a:ext uri="{FF2B5EF4-FFF2-40B4-BE49-F238E27FC236}">
                <a16:creationId xmlns:a16="http://schemas.microsoft.com/office/drawing/2014/main" id="{1332C3E8-7BBE-43E9-AD95-D1B155E4A72A}"/>
              </a:ext>
            </a:extLst>
          </p:cNvPr>
          <p:cNvSpPr txBox="1">
            <a:spLocks noChangeArrowheads="1"/>
          </p:cNvSpPr>
          <p:nvPr/>
        </p:nvSpPr>
        <p:spPr bwMode="auto">
          <a:xfrm>
            <a:off x="268224" y="1093589"/>
            <a:ext cx="13264896" cy="2021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4267" b="1" dirty="0" err="1">
                <a:solidFill>
                  <a:prstClr val="black"/>
                </a:solidFill>
                <a:latin typeface="Times New Roman" panose="02020603050405020304" pitchFamily="18" charset="0"/>
                <a:cs typeface="Times New Roman" panose="02020603050405020304" pitchFamily="18" charset="0"/>
              </a:rPr>
              <a:t>Câu</a:t>
            </a:r>
            <a:r>
              <a:rPr lang="en-US" altLang="vi-VN" sz="4267" b="1" dirty="0">
                <a:solidFill>
                  <a:prstClr val="black"/>
                </a:solidFill>
                <a:latin typeface="Times New Roman" panose="02020603050405020304" pitchFamily="18" charset="0"/>
                <a:cs typeface="Times New Roman" panose="02020603050405020304" pitchFamily="18" charset="0"/>
              </a:rPr>
              <a:t> 5</a:t>
            </a:r>
            <a:r>
              <a:rPr lang="en-US" altLang="vi-VN" sz="4000" b="1" dirty="0">
                <a:solidFill>
                  <a:prstClr val="black"/>
                </a:solidFill>
                <a:latin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Đâu</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lý</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do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khiến</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Lý</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Thường</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Kiệt</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chọn</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sông</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Như</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Nguyệt</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làm</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nơi</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xây</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dựng</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phòng</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tuyến</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đánh</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giặc</a:t>
            </a:r>
            <a:r>
              <a:rPr lang="en-US" sz="40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4000" dirty="0">
              <a:effectLst/>
              <a:latin typeface="Arial" panose="020B0604020202020204" pitchFamily="34" charset="0"/>
              <a:ea typeface="Arial" panose="020B0604020202020204" pitchFamily="34" charset="0"/>
              <a:cs typeface="Times New Roman" panose="02020603050405020304" pitchFamily="18" charset="0"/>
            </a:endParaRPr>
          </a:p>
          <a:p>
            <a:pPr algn="ctr" defTabSz="1219170" fontAlgn="base">
              <a:spcBef>
                <a:spcPct val="0"/>
              </a:spcBef>
              <a:spcAft>
                <a:spcPct val="0"/>
              </a:spcAft>
              <a:buClrTx/>
              <a:buSzTx/>
              <a:buNone/>
            </a:pPr>
            <a:endParaRPr lang="en-US" altLang="vi-VN" sz="4267" dirty="0">
              <a:solidFill>
                <a:srgbClr val="000000"/>
              </a:solidFill>
              <a:latin typeface="Times New Roman" panose="02020603050405020304" pitchFamily="18" charset="0"/>
              <a:cs typeface="Times New Roman" panose="02020603050405020304" pitchFamily="18" charset="0"/>
            </a:endParaRPr>
          </a:p>
        </p:txBody>
      </p:sp>
      <p:pic>
        <p:nvPicPr>
          <p:cNvPr id="46084" name="Picture 2">
            <a:extLst>
              <a:ext uri="{FF2B5EF4-FFF2-40B4-BE49-F238E27FC236}">
                <a16:creationId xmlns:a16="http://schemas.microsoft.com/office/drawing/2014/main" id="{BF26D859-120B-44D7-B19E-2B9F60E7AAB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077824" y="958161"/>
            <a:ext cx="2338917" cy="1868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5" name="Picture 3">
            <a:extLst>
              <a:ext uri="{FF2B5EF4-FFF2-40B4-BE49-F238E27FC236}">
                <a16:creationId xmlns:a16="http://schemas.microsoft.com/office/drawing/2014/main" id="{8B18AB91-5FA8-4D79-8455-601B9778823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52547" y="2670988"/>
            <a:ext cx="1945640" cy="2663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6" name="Picture 4" descr="HÃ¬nh áº£nh cÃ³ liÃªn quan">
            <a:extLst>
              <a:ext uri="{FF2B5EF4-FFF2-40B4-BE49-F238E27FC236}">
                <a16:creationId xmlns:a16="http://schemas.microsoft.com/office/drawing/2014/main" id="{C80CE47F-E7F3-492A-B724-65951AA6B58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31679" y="7672916"/>
            <a:ext cx="1958364" cy="1389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ounded Rectangle 22">
            <a:extLst>
              <a:ext uri="{FF2B5EF4-FFF2-40B4-BE49-F238E27FC236}">
                <a16:creationId xmlns:a16="http://schemas.microsoft.com/office/drawing/2014/main" id="{A0780020-2F39-4C21-AC56-AFCCC1B182D2}"/>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00:10</a:t>
            </a:r>
          </a:p>
        </p:txBody>
      </p:sp>
      <p:sp>
        <p:nvSpPr>
          <p:cNvPr id="24" name="Rounded Rectangle 23">
            <a:extLst>
              <a:ext uri="{FF2B5EF4-FFF2-40B4-BE49-F238E27FC236}">
                <a16:creationId xmlns:a16="http://schemas.microsoft.com/office/drawing/2014/main" id="{5BF77B9C-2B75-44D2-A4D1-ABDCFB1A5D41}"/>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00:09</a:t>
            </a:r>
          </a:p>
        </p:txBody>
      </p:sp>
      <p:sp>
        <p:nvSpPr>
          <p:cNvPr id="25" name="Rounded Rectangle 24">
            <a:extLst>
              <a:ext uri="{FF2B5EF4-FFF2-40B4-BE49-F238E27FC236}">
                <a16:creationId xmlns:a16="http://schemas.microsoft.com/office/drawing/2014/main" id="{6C09B669-5571-4939-A901-C89EA461A0FD}"/>
              </a:ext>
            </a:extLst>
          </p:cNvPr>
          <p:cNvSpPr/>
          <p:nvPr/>
        </p:nvSpPr>
        <p:spPr>
          <a:xfrm>
            <a:off x="2387600" y="33147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00:08</a:t>
            </a:r>
          </a:p>
        </p:txBody>
      </p:sp>
      <p:sp>
        <p:nvSpPr>
          <p:cNvPr id="26" name="Rounded Rectangle 25">
            <a:extLst>
              <a:ext uri="{FF2B5EF4-FFF2-40B4-BE49-F238E27FC236}">
                <a16:creationId xmlns:a16="http://schemas.microsoft.com/office/drawing/2014/main" id="{CFC41E60-3095-453C-B65D-17290630F4F2}"/>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00:07</a:t>
            </a:r>
          </a:p>
        </p:txBody>
      </p:sp>
      <p:sp>
        <p:nvSpPr>
          <p:cNvPr id="27" name="Rounded Rectangle 26">
            <a:extLst>
              <a:ext uri="{FF2B5EF4-FFF2-40B4-BE49-F238E27FC236}">
                <a16:creationId xmlns:a16="http://schemas.microsoft.com/office/drawing/2014/main" id="{C28F424C-87CC-4021-A009-D822E3188C48}"/>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00:06</a:t>
            </a:r>
          </a:p>
        </p:txBody>
      </p:sp>
      <p:sp>
        <p:nvSpPr>
          <p:cNvPr id="28" name="Rounded Rectangle 27">
            <a:extLst>
              <a:ext uri="{FF2B5EF4-FFF2-40B4-BE49-F238E27FC236}">
                <a16:creationId xmlns:a16="http://schemas.microsoft.com/office/drawing/2014/main" id="{2480D2DB-52B8-41E9-A907-4757DB442DB4}"/>
              </a:ext>
            </a:extLst>
          </p:cNvPr>
          <p:cNvSpPr/>
          <p:nvPr/>
        </p:nvSpPr>
        <p:spPr>
          <a:xfrm>
            <a:off x="2387600" y="33083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00:05</a:t>
            </a:r>
          </a:p>
        </p:txBody>
      </p:sp>
      <p:sp>
        <p:nvSpPr>
          <p:cNvPr id="29" name="Rounded Rectangle 28">
            <a:extLst>
              <a:ext uri="{FF2B5EF4-FFF2-40B4-BE49-F238E27FC236}">
                <a16:creationId xmlns:a16="http://schemas.microsoft.com/office/drawing/2014/main" id="{3D8BED09-C636-4A83-A9E0-962A0B61A91D}"/>
              </a:ext>
            </a:extLst>
          </p:cNvPr>
          <p:cNvSpPr/>
          <p:nvPr/>
        </p:nvSpPr>
        <p:spPr>
          <a:xfrm>
            <a:off x="2387600" y="32956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00:04</a:t>
            </a:r>
          </a:p>
        </p:txBody>
      </p:sp>
      <p:sp>
        <p:nvSpPr>
          <p:cNvPr id="30" name="Rounded Rectangle 29">
            <a:extLst>
              <a:ext uri="{FF2B5EF4-FFF2-40B4-BE49-F238E27FC236}">
                <a16:creationId xmlns:a16="http://schemas.microsoft.com/office/drawing/2014/main" id="{9AF3EB24-E720-4B56-82C7-7EB8E30B22CE}"/>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00:03</a:t>
            </a:r>
          </a:p>
        </p:txBody>
      </p:sp>
      <p:sp>
        <p:nvSpPr>
          <p:cNvPr id="31" name="Rounded Rectangle 30">
            <a:extLst>
              <a:ext uri="{FF2B5EF4-FFF2-40B4-BE49-F238E27FC236}">
                <a16:creationId xmlns:a16="http://schemas.microsoft.com/office/drawing/2014/main" id="{52EE3785-2EC4-4658-86BD-83DD93AED867}"/>
              </a:ext>
            </a:extLst>
          </p:cNvPr>
          <p:cNvSpPr/>
          <p:nvPr/>
        </p:nvSpPr>
        <p:spPr>
          <a:xfrm>
            <a:off x="2387600" y="32554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00:02</a:t>
            </a:r>
          </a:p>
        </p:txBody>
      </p:sp>
      <p:sp>
        <p:nvSpPr>
          <p:cNvPr id="32" name="Rounded Rectangle 31">
            <a:extLst>
              <a:ext uri="{FF2B5EF4-FFF2-40B4-BE49-F238E27FC236}">
                <a16:creationId xmlns:a16="http://schemas.microsoft.com/office/drawing/2014/main" id="{F2BB4B3D-713D-4CF0-BF6D-E1826D66E06B}"/>
              </a:ext>
            </a:extLst>
          </p:cNvPr>
          <p:cNvSpPr/>
          <p:nvPr/>
        </p:nvSpPr>
        <p:spPr>
          <a:xfrm>
            <a:off x="2387600" y="32681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00:01</a:t>
            </a:r>
          </a:p>
        </p:txBody>
      </p:sp>
      <p:sp>
        <p:nvSpPr>
          <p:cNvPr id="33" name="Rounded Rectangle 32">
            <a:extLst>
              <a:ext uri="{FF2B5EF4-FFF2-40B4-BE49-F238E27FC236}">
                <a16:creationId xmlns:a16="http://schemas.microsoft.com/office/drawing/2014/main" id="{6FEC3852-58B5-41E1-8CF7-D0B9EE9F17AE}"/>
              </a:ext>
            </a:extLst>
          </p:cNvPr>
          <p:cNvSpPr/>
          <p:nvPr/>
        </p:nvSpPr>
        <p:spPr>
          <a:xfrm>
            <a:off x="2387600" y="3268133"/>
            <a:ext cx="2032000"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srgbClr val="C00000"/>
                </a:solidFill>
                <a:latin typeface="Times New Roman" panose="02020603050405020304" pitchFamily="18" charset="0"/>
                <a:cs typeface="Times New Roman" panose="02020603050405020304" pitchFamily="18" charset="0"/>
              </a:rPr>
              <a:t>00:00</a:t>
            </a:r>
          </a:p>
        </p:txBody>
      </p:sp>
      <p:pic>
        <p:nvPicPr>
          <p:cNvPr id="34" name="Picture 2" descr="Káº¿t quáº£ hÃ¬nh áº£nh cho icon Äá»ng há»">
            <a:extLst>
              <a:ext uri="{FF2B5EF4-FFF2-40B4-BE49-F238E27FC236}">
                <a16:creationId xmlns:a16="http://schemas.microsoft.com/office/drawing/2014/main" id="{8E003F87-3F96-47DF-81C3-4305485EDE9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29877" y="2998241"/>
            <a:ext cx="1465943" cy="148382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5" name="A">
            <a:extLst>
              <a:ext uri="{FF2B5EF4-FFF2-40B4-BE49-F238E27FC236}">
                <a16:creationId xmlns:a16="http://schemas.microsoft.com/office/drawing/2014/main" id="{EC88215F-CF7E-4C6C-95A0-691339FEA8C4}"/>
              </a:ext>
            </a:extLst>
          </p:cNvPr>
          <p:cNvSpPr/>
          <p:nvPr/>
        </p:nvSpPr>
        <p:spPr>
          <a:xfrm flipH="1">
            <a:off x="8225367" y="4559300"/>
            <a:ext cx="7524534" cy="1517651"/>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r>
              <a:rPr lang="en-US" sz="3600" dirty="0">
                <a:solidFill>
                  <a:srgbClr val="FF0000"/>
                </a:solidFill>
                <a:latin typeface="Times New Roman" panose="02020603050405020304" pitchFamily="18" charset="0"/>
                <a:cs typeface="Times New Roman" panose="02020603050405020304" pitchFamily="18" charset="0"/>
              </a:rPr>
              <a:t>B. </a:t>
            </a:r>
            <a:r>
              <a:rPr lang="en-US" sz="3600" dirty="0" err="1">
                <a:solidFill>
                  <a:srgbClr val="FF0000"/>
                </a:solidFill>
                <a:latin typeface="Times New Roman" panose="02020603050405020304" pitchFamily="18" charset="0"/>
                <a:cs typeface="Times New Roman" panose="02020603050405020304" pitchFamily="18" charset="0"/>
              </a:rPr>
              <a:t>Lực</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lượng</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quân</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Tống</a:t>
            </a:r>
            <a:r>
              <a:rPr lang="en-US" sz="3600" dirty="0">
                <a:solidFill>
                  <a:srgbClr val="FF0000"/>
                </a:solidFill>
                <a:latin typeface="Times New Roman" panose="02020603050405020304" pitchFamily="18" charset="0"/>
                <a:cs typeface="Times New Roman" panose="02020603050405020304" pitchFamily="18" charset="0"/>
              </a:rPr>
              <a:t> sang </a:t>
            </a:r>
            <a:r>
              <a:rPr lang="en-US" sz="3600" dirty="0" err="1">
                <a:solidFill>
                  <a:srgbClr val="FF0000"/>
                </a:solidFill>
                <a:latin typeface="Times New Roman" panose="02020603050405020304" pitchFamily="18" charset="0"/>
                <a:cs typeface="Times New Roman" panose="02020603050405020304" pitchFamily="18" charset="0"/>
              </a:rPr>
              <a:t>xâm</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lược</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Việt</a:t>
            </a:r>
            <a:r>
              <a:rPr lang="en-US" sz="3600" dirty="0">
                <a:solidFill>
                  <a:srgbClr val="FF0000"/>
                </a:solidFill>
                <a:latin typeface="Times New Roman" panose="02020603050405020304" pitchFamily="18" charset="0"/>
                <a:cs typeface="Times New Roman" panose="02020603050405020304" pitchFamily="18" charset="0"/>
              </a:rPr>
              <a:t> Nam </a:t>
            </a:r>
            <a:r>
              <a:rPr lang="en-US" sz="3600" dirty="0" err="1">
                <a:solidFill>
                  <a:srgbClr val="FF0000"/>
                </a:solidFill>
                <a:latin typeface="Times New Roman" panose="02020603050405020304" pitchFamily="18" charset="0"/>
                <a:cs typeface="Times New Roman" panose="02020603050405020304" pitchFamily="18" charset="0"/>
              </a:rPr>
              <a:t>chủ</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yếu</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là</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bộ</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binh</a:t>
            </a:r>
            <a:endParaRPr lang="en-US" sz="3600" dirty="0">
              <a:solidFill>
                <a:srgbClr val="FF0000"/>
              </a:solidFill>
              <a:latin typeface="Times New Roman" panose="02020603050405020304" pitchFamily="18" charset="0"/>
              <a:cs typeface="Times New Roman" panose="02020603050405020304" pitchFamily="18" charset="0"/>
            </a:endParaRPr>
          </a:p>
        </p:txBody>
      </p:sp>
      <p:sp>
        <p:nvSpPr>
          <p:cNvPr id="36" name="B">
            <a:extLst>
              <a:ext uri="{FF2B5EF4-FFF2-40B4-BE49-F238E27FC236}">
                <a16:creationId xmlns:a16="http://schemas.microsoft.com/office/drawing/2014/main" id="{114F3377-EF12-424B-816B-3BCD6950C61E}"/>
              </a:ext>
            </a:extLst>
          </p:cNvPr>
          <p:cNvSpPr/>
          <p:nvPr/>
        </p:nvSpPr>
        <p:spPr>
          <a:xfrm>
            <a:off x="230716" y="6466418"/>
            <a:ext cx="7994651" cy="152068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r>
              <a:rPr lang="en-US" sz="3600" dirty="0">
                <a:solidFill>
                  <a:srgbClr val="FF0000"/>
                </a:solidFill>
                <a:latin typeface="Times New Roman" panose="02020603050405020304" pitchFamily="18" charset="0"/>
                <a:cs typeface="Times New Roman" panose="02020603050405020304" pitchFamily="18" charset="0"/>
              </a:rPr>
              <a:t>C. </a:t>
            </a:r>
            <a:r>
              <a:rPr lang="en-US" sz="3600" dirty="0" err="1">
                <a:solidFill>
                  <a:srgbClr val="FF0000"/>
                </a:solidFill>
                <a:latin typeface="Times New Roman" panose="02020603050405020304" pitchFamily="18" charset="0"/>
                <a:cs typeface="Times New Roman" panose="02020603050405020304" pitchFamily="18" charset="0"/>
              </a:rPr>
              <a:t>Dựa</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trên</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truyền</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thống</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đánh</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giặc</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trên</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sông</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của</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các</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triều</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đại</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trước</a:t>
            </a:r>
            <a:endParaRPr lang="en-US" sz="3600" dirty="0">
              <a:solidFill>
                <a:srgbClr val="FF0000"/>
              </a:solidFill>
              <a:latin typeface="Times New Roman" panose="02020603050405020304" pitchFamily="18" charset="0"/>
              <a:cs typeface="Times New Roman" panose="02020603050405020304" pitchFamily="18" charset="0"/>
            </a:endParaRPr>
          </a:p>
        </p:txBody>
      </p:sp>
      <p:sp>
        <p:nvSpPr>
          <p:cNvPr id="37" name="C">
            <a:extLst>
              <a:ext uri="{FF2B5EF4-FFF2-40B4-BE49-F238E27FC236}">
                <a16:creationId xmlns:a16="http://schemas.microsoft.com/office/drawing/2014/main" id="{407482FE-451A-4113-8A8F-6C8DCEE32061}"/>
              </a:ext>
            </a:extLst>
          </p:cNvPr>
          <p:cNvSpPr/>
          <p:nvPr/>
        </p:nvSpPr>
        <p:spPr>
          <a:xfrm>
            <a:off x="268224" y="4310484"/>
            <a:ext cx="7726427" cy="1766468"/>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r>
              <a:rPr lang="en-US" sz="3200" dirty="0">
                <a:solidFill>
                  <a:srgbClr val="FF0000"/>
                </a:solidFill>
                <a:latin typeface="Times New Roman" panose="02020603050405020304" pitchFamily="18" charset="0"/>
                <a:cs typeface="Times New Roman" panose="02020603050405020304" pitchFamily="18" charset="0"/>
              </a:rPr>
              <a:t>A. </a:t>
            </a:r>
            <a:r>
              <a:rPr lang="en-US" sz="3200" dirty="0" err="1">
                <a:solidFill>
                  <a:srgbClr val="FF0000"/>
                </a:solidFill>
                <a:latin typeface="Times New Roman" panose="02020603050405020304" pitchFamily="18" charset="0"/>
                <a:cs typeface="Times New Roman" panose="02020603050405020304" pitchFamily="18" charset="0"/>
              </a:rPr>
              <a:t>Là</a:t>
            </a:r>
            <a:r>
              <a:rPr lang="en-US" sz="3200" dirty="0">
                <a:solidFill>
                  <a:srgbClr val="FF0000"/>
                </a:solidFill>
                <a:latin typeface="Times New Roman" panose="02020603050405020304" pitchFamily="18" charset="0"/>
                <a:cs typeface="Times New Roman" panose="02020603050405020304" pitchFamily="18" charset="0"/>
              </a:rPr>
              <a:t> con </a:t>
            </a:r>
            <a:r>
              <a:rPr lang="en-US" sz="3200" dirty="0" err="1">
                <a:solidFill>
                  <a:srgbClr val="FF0000"/>
                </a:solidFill>
                <a:latin typeface="Times New Roman" panose="02020603050405020304" pitchFamily="18" charset="0"/>
                <a:cs typeface="Times New Roman" panose="02020603050405020304" pitchFamily="18" charset="0"/>
              </a:rPr>
              <a:t>sông</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chặn</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ngang</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tất</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cả</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các</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ngả</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đường</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bộ</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từ</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Quảng</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Tây</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vào</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Thăng</a:t>
            </a:r>
            <a:r>
              <a:rPr lang="en-US" sz="3200" dirty="0">
                <a:solidFill>
                  <a:srgbClr val="FF0000"/>
                </a:solidFill>
                <a:latin typeface="Times New Roman" panose="02020603050405020304" pitchFamily="18" charset="0"/>
                <a:cs typeface="Times New Roman" panose="02020603050405020304" pitchFamily="18" charset="0"/>
              </a:rPr>
              <a:t> Long </a:t>
            </a:r>
          </a:p>
        </p:txBody>
      </p:sp>
      <p:sp>
        <p:nvSpPr>
          <p:cNvPr id="38" name="D">
            <a:extLst>
              <a:ext uri="{FF2B5EF4-FFF2-40B4-BE49-F238E27FC236}">
                <a16:creationId xmlns:a16="http://schemas.microsoft.com/office/drawing/2014/main" id="{80D06358-32B5-4E48-B940-4C7E99905824}"/>
              </a:ext>
            </a:extLst>
          </p:cNvPr>
          <p:cNvSpPr/>
          <p:nvPr/>
        </p:nvSpPr>
        <p:spPr>
          <a:xfrm flipH="1">
            <a:off x="8231717" y="6466418"/>
            <a:ext cx="7516282" cy="152068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r>
              <a:rPr lang="en-US" sz="3600" dirty="0">
                <a:solidFill>
                  <a:srgbClr val="FF0000"/>
                </a:solidFill>
                <a:latin typeface="Times New Roman" panose="02020603050405020304" pitchFamily="18" charset="0"/>
                <a:cs typeface="Times New Roman" panose="02020603050405020304" pitchFamily="18" charset="0"/>
              </a:rPr>
              <a:t>      D. </a:t>
            </a:r>
            <a:r>
              <a:rPr lang="en-US" sz="3600" dirty="0" err="1">
                <a:solidFill>
                  <a:srgbClr val="FF0000"/>
                </a:solidFill>
                <a:latin typeface="Times New Roman" panose="02020603050405020304" pitchFamily="18" charset="0"/>
                <a:cs typeface="Times New Roman" panose="02020603050405020304" pitchFamily="18" charset="0"/>
              </a:rPr>
              <a:t>Là</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một</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chiến</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hào</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tự</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nhiên</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khó</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để</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vượt</a:t>
            </a:r>
            <a:r>
              <a:rPr lang="en-US" sz="3600" dirty="0">
                <a:solidFill>
                  <a:srgbClr val="FF0000"/>
                </a:solidFill>
                <a:latin typeface="Times New Roman" panose="02020603050405020304" pitchFamily="18" charset="0"/>
                <a:cs typeface="Times New Roman" panose="02020603050405020304" pitchFamily="18" charset="0"/>
              </a:rPr>
              <a:t> qua</a:t>
            </a:r>
          </a:p>
          <a:p>
            <a:pPr algn="ctr" defTabSz="1219170">
              <a:defRPr/>
            </a:pPr>
            <a:endParaRPr lang="vi-VN" sz="36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3"/>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4"/>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5"/>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6"/>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7"/>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8"/>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29"/>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0"/>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1"/>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2"/>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63" restart="whenNotActive" fill="hold" evtFilter="cancelBubble" nodeType="interactiveSeq">
                <p:stCondLst>
                  <p:cond evt="onClick" delay="0">
                    <p:tgtEl>
                      <p:spTgt spid="35"/>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5"/>
                                        </p:tgtEl>
                                        <p:attrNameLst>
                                          <p:attrName>style.color</p:attrName>
                                        </p:attrNameLst>
                                      </p:cBhvr>
                                      <p:by>
                                        <p:hsl h="0" s="12549" l="25098"/>
                                      </p:by>
                                    </p:animClr>
                                    <p:animClr clrSpc="hsl" dir="cw">
                                      <p:cBhvr>
                                        <p:cTn id="68" dur="500" fill="hold"/>
                                        <p:tgtEl>
                                          <p:spTgt spid="35"/>
                                        </p:tgtEl>
                                        <p:attrNameLst>
                                          <p:attrName>fillcolor</p:attrName>
                                        </p:attrNameLst>
                                      </p:cBhvr>
                                      <p:by>
                                        <p:hsl h="0" s="12549" l="25098"/>
                                      </p:by>
                                    </p:animClr>
                                    <p:animClr clrSpc="hsl" dir="cw">
                                      <p:cBhvr>
                                        <p:cTn id="69" dur="500" fill="hold"/>
                                        <p:tgtEl>
                                          <p:spTgt spid="35"/>
                                        </p:tgtEl>
                                        <p:attrNameLst>
                                          <p:attrName>stroke.color</p:attrName>
                                        </p:attrNameLst>
                                      </p:cBhvr>
                                      <p:by>
                                        <p:hsl h="0" s="12549" l="25098"/>
                                      </p:by>
                                    </p:animClr>
                                    <p:set>
                                      <p:cBhvr>
                                        <p:cTn id="70" dur="500" fill="hold"/>
                                        <p:tgtEl>
                                          <p:spTgt spid="35"/>
                                        </p:tgtEl>
                                        <p:attrNameLst>
                                          <p:attrName>fill.type</p:attrName>
                                        </p:attrNameLst>
                                      </p:cBhvr>
                                      <p:to>
                                        <p:strVal val="solid"/>
                                      </p:to>
                                    </p:set>
                                  </p:childTnLst>
                                  <p:subTnLst>
                                    <p:animClr clrSpc="rgb" dir="cw">
                                      <p:cBhvr override="childStyle">
                                        <p:cTn dur="1" fill="hold" display="0" masterRel="nextClick" afterEffect="1"/>
                                        <p:tgtEl>
                                          <p:spTgt spid="35"/>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5"/>
                  </p:tgtEl>
                </p:cond>
              </p:nextCondLst>
            </p:seq>
            <p:seq concurrent="1" nextAc="seek">
              <p:cTn id="71" restart="whenNotActive" fill="hold" evtFilter="cancelBubble" nodeType="interactiveSeq">
                <p:stCondLst>
                  <p:cond evt="onClick" delay="0">
                    <p:tgtEl>
                      <p:spTgt spid="36"/>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6"/>
                                        </p:tgtEl>
                                      </p:cBhvr>
                                    </p:animEffect>
                                    <p:animScale>
                                      <p:cBhvr>
                                        <p:cTn id="76" dur="250" autoRev="1" fill="hold"/>
                                        <p:tgtEl>
                                          <p:spTgt spid="36"/>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6"/>
                  </p:tgtEl>
                </p:cond>
              </p:nextCondLst>
            </p:seq>
            <p:seq concurrent="1" nextAc="seek">
              <p:cTn id="77" restart="whenNotActive" fill="hold" evtFilter="cancelBubble" nodeType="interactiveSeq">
                <p:stCondLst>
                  <p:cond evt="onClick" delay="0">
                    <p:tgtEl>
                      <p:spTgt spid="37"/>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7"/>
                                        </p:tgtEl>
                                      </p:cBhvr>
                                    </p:animEffect>
                                    <p:animScale>
                                      <p:cBhvr>
                                        <p:cTn id="82" dur="250" autoRev="1" fill="hold"/>
                                        <p:tgtEl>
                                          <p:spTgt spid="37"/>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83" restart="whenNotActive" fill="hold" evtFilter="cancelBubble" nodeType="interactiveSeq">
                <p:stCondLst>
                  <p:cond evt="onClick" delay="0">
                    <p:tgtEl>
                      <p:spTgt spid="38"/>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8"/>
                                        </p:tgtEl>
                                      </p:cBhvr>
                                    </p:animEffect>
                                    <p:animScale>
                                      <p:cBhvr>
                                        <p:cTn id="88" dur="250" autoRev="1" fill="hold"/>
                                        <p:tgtEl>
                                          <p:spTgt spid="38"/>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animBg="1"/>
      <p:bldP spid="35" grpId="1" animBg="1"/>
      <p:bldP spid="36" grpId="0" animBg="1"/>
      <p:bldP spid="36" grpId="1" animBg="1"/>
      <p:bldP spid="37" grpId="0" animBg="1"/>
      <p:bldP spid="37" grpId="1" animBg="1"/>
      <p:bldP spid="38" grpId="0" animBg="1"/>
      <p:bldP spid="38"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E3267E2-5FE9-C848-B44F-386BE980FB91}"/>
              </a:ext>
            </a:extLst>
          </p:cNvPr>
          <p:cNvPicPr>
            <a:picLocks noChangeAspect="1"/>
          </p:cNvPicPr>
          <p:nvPr/>
        </p:nvPicPr>
        <p:blipFill rotWithShape="1">
          <a:blip r:embed="rId4"/>
          <a:srcRect l="4531" t="12284" b="18716"/>
          <a:stretch/>
        </p:blipFill>
        <p:spPr>
          <a:xfrm>
            <a:off x="0" y="1"/>
            <a:ext cx="16751808" cy="2963335"/>
          </a:xfrm>
          <a:prstGeom prst="rect">
            <a:avLst/>
          </a:prstGeom>
        </p:spPr>
      </p:pic>
      <p:sp>
        <p:nvSpPr>
          <p:cNvPr id="46083" name="TextBox 3">
            <a:extLst>
              <a:ext uri="{FF2B5EF4-FFF2-40B4-BE49-F238E27FC236}">
                <a16:creationId xmlns:a16="http://schemas.microsoft.com/office/drawing/2014/main" id="{1332C3E8-7BBE-43E9-AD95-D1B155E4A72A}"/>
              </a:ext>
            </a:extLst>
          </p:cNvPr>
          <p:cNvSpPr txBox="1">
            <a:spLocks noChangeArrowheads="1"/>
          </p:cNvSpPr>
          <p:nvPr/>
        </p:nvSpPr>
        <p:spPr bwMode="auto">
          <a:xfrm>
            <a:off x="268224" y="1093589"/>
            <a:ext cx="13264896" cy="2037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nSpc>
                <a:spcPct val="107000"/>
              </a:lnSpc>
              <a:spcAft>
                <a:spcPts val="800"/>
              </a:spcAft>
            </a:pPr>
            <a:r>
              <a:rPr lang="en-US" sz="3600" b="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3600" b="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6:</a:t>
            </a:r>
            <a:r>
              <a:rPr lang="en-US" sz="36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Để</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khích</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lệ</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tinh</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thần</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chiến</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đấu</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sĩ</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làm</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suy</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yếu</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chí</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quân</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Tống</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Lý</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Thường</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Kiệt</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đã</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làm</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3600" b="1"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3600" b="1"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3600" dirty="0">
              <a:effectLst/>
              <a:latin typeface="Times New Roman" panose="02020603050405020304" pitchFamily="18" charset="0"/>
              <a:ea typeface="Arial" panose="020B0604020202020204" pitchFamily="34" charset="0"/>
              <a:cs typeface="Times New Roman" panose="02020603050405020304" pitchFamily="18" charset="0"/>
            </a:endParaRPr>
          </a:p>
          <a:p>
            <a:pPr algn="ctr" defTabSz="1219170" fontAlgn="base">
              <a:spcBef>
                <a:spcPct val="0"/>
              </a:spcBef>
              <a:spcAft>
                <a:spcPct val="0"/>
              </a:spcAft>
              <a:buClrTx/>
              <a:buSzTx/>
              <a:buNone/>
            </a:pPr>
            <a:endParaRPr lang="en-US" altLang="vi-VN" sz="4267" dirty="0">
              <a:solidFill>
                <a:srgbClr val="000000"/>
              </a:solidFill>
              <a:latin typeface="Times New Roman" panose="02020603050405020304" pitchFamily="18" charset="0"/>
              <a:cs typeface="Times New Roman" panose="02020603050405020304" pitchFamily="18" charset="0"/>
            </a:endParaRPr>
          </a:p>
        </p:txBody>
      </p:sp>
      <p:pic>
        <p:nvPicPr>
          <p:cNvPr id="46084" name="Picture 2">
            <a:extLst>
              <a:ext uri="{FF2B5EF4-FFF2-40B4-BE49-F238E27FC236}">
                <a16:creationId xmlns:a16="http://schemas.microsoft.com/office/drawing/2014/main" id="{BF26D859-120B-44D7-B19E-2B9F60E7AAB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77824" y="958161"/>
            <a:ext cx="2338917" cy="1868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5" name="Picture 3">
            <a:extLst>
              <a:ext uri="{FF2B5EF4-FFF2-40B4-BE49-F238E27FC236}">
                <a16:creationId xmlns:a16="http://schemas.microsoft.com/office/drawing/2014/main" id="{8B18AB91-5FA8-4D79-8455-601B9778823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52547" y="2670988"/>
            <a:ext cx="1945640" cy="2663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6" name="Picture 4" descr="HÃ¬nh áº£nh cÃ³ liÃªn quan">
            <a:extLst>
              <a:ext uri="{FF2B5EF4-FFF2-40B4-BE49-F238E27FC236}">
                <a16:creationId xmlns:a16="http://schemas.microsoft.com/office/drawing/2014/main" id="{C80CE47F-E7F3-492A-B724-65951AA6B58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31679" y="7672916"/>
            <a:ext cx="1958364" cy="1389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ounded Rectangle 22">
            <a:extLst>
              <a:ext uri="{FF2B5EF4-FFF2-40B4-BE49-F238E27FC236}">
                <a16:creationId xmlns:a16="http://schemas.microsoft.com/office/drawing/2014/main" id="{A0780020-2F39-4C21-AC56-AFCCC1B182D2}"/>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00:10</a:t>
            </a:r>
          </a:p>
        </p:txBody>
      </p:sp>
      <p:sp>
        <p:nvSpPr>
          <p:cNvPr id="24" name="Rounded Rectangle 23">
            <a:extLst>
              <a:ext uri="{FF2B5EF4-FFF2-40B4-BE49-F238E27FC236}">
                <a16:creationId xmlns:a16="http://schemas.microsoft.com/office/drawing/2014/main" id="{5BF77B9C-2B75-44D2-A4D1-ABDCFB1A5D41}"/>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00:09</a:t>
            </a:r>
          </a:p>
        </p:txBody>
      </p:sp>
      <p:sp>
        <p:nvSpPr>
          <p:cNvPr id="25" name="Rounded Rectangle 24">
            <a:extLst>
              <a:ext uri="{FF2B5EF4-FFF2-40B4-BE49-F238E27FC236}">
                <a16:creationId xmlns:a16="http://schemas.microsoft.com/office/drawing/2014/main" id="{6C09B669-5571-4939-A901-C89EA461A0FD}"/>
              </a:ext>
            </a:extLst>
          </p:cNvPr>
          <p:cNvSpPr/>
          <p:nvPr/>
        </p:nvSpPr>
        <p:spPr>
          <a:xfrm>
            <a:off x="2387600" y="33147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00:08</a:t>
            </a:r>
          </a:p>
        </p:txBody>
      </p:sp>
      <p:sp>
        <p:nvSpPr>
          <p:cNvPr id="26" name="Rounded Rectangle 25">
            <a:extLst>
              <a:ext uri="{FF2B5EF4-FFF2-40B4-BE49-F238E27FC236}">
                <a16:creationId xmlns:a16="http://schemas.microsoft.com/office/drawing/2014/main" id="{CFC41E60-3095-453C-B65D-17290630F4F2}"/>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00:07</a:t>
            </a:r>
          </a:p>
        </p:txBody>
      </p:sp>
      <p:sp>
        <p:nvSpPr>
          <p:cNvPr id="27" name="Rounded Rectangle 26">
            <a:extLst>
              <a:ext uri="{FF2B5EF4-FFF2-40B4-BE49-F238E27FC236}">
                <a16:creationId xmlns:a16="http://schemas.microsoft.com/office/drawing/2014/main" id="{C28F424C-87CC-4021-A009-D822E3188C48}"/>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00:06</a:t>
            </a:r>
          </a:p>
        </p:txBody>
      </p:sp>
      <p:sp>
        <p:nvSpPr>
          <p:cNvPr id="28" name="Rounded Rectangle 27">
            <a:extLst>
              <a:ext uri="{FF2B5EF4-FFF2-40B4-BE49-F238E27FC236}">
                <a16:creationId xmlns:a16="http://schemas.microsoft.com/office/drawing/2014/main" id="{2480D2DB-52B8-41E9-A907-4757DB442DB4}"/>
              </a:ext>
            </a:extLst>
          </p:cNvPr>
          <p:cNvSpPr/>
          <p:nvPr/>
        </p:nvSpPr>
        <p:spPr>
          <a:xfrm>
            <a:off x="2387600" y="33083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00:05</a:t>
            </a:r>
          </a:p>
        </p:txBody>
      </p:sp>
      <p:sp>
        <p:nvSpPr>
          <p:cNvPr id="29" name="Rounded Rectangle 28">
            <a:extLst>
              <a:ext uri="{FF2B5EF4-FFF2-40B4-BE49-F238E27FC236}">
                <a16:creationId xmlns:a16="http://schemas.microsoft.com/office/drawing/2014/main" id="{3D8BED09-C636-4A83-A9E0-962A0B61A91D}"/>
              </a:ext>
            </a:extLst>
          </p:cNvPr>
          <p:cNvSpPr/>
          <p:nvPr/>
        </p:nvSpPr>
        <p:spPr>
          <a:xfrm>
            <a:off x="2387600" y="32956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00:04</a:t>
            </a:r>
          </a:p>
        </p:txBody>
      </p:sp>
      <p:sp>
        <p:nvSpPr>
          <p:cNvPr id="30" name="Rounded Rectangle 29">
            <a:extLst>
              <a:ext uri="{FF2B5EF4-FFF2-40B4-BE49-F238E27FC236}">
                <a16:creationId xmlns:a16="http://schemas.microsoft.com/office/drawing/2014/main" id="{9AF3EB24-E720-4B56-82C7-7EB8E30B22CE}"/>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00:03</a:t>
            </a:r>
          </a:p>
        </p:txBody>
      </p:sp>
      <p:sp>
        <p:nvSpPr>
          <p:cNvPr id="31" name="Rounded Rectangle 30">
            <a:extLst>
              <a:ext uri="{FF2B5EF4-FFF2-40B4-BE49-F238E27FC236}">
                <a16:creationId xmlns:a16="http://schemas.microsoft.com/office/drawing/2014/main" id="{52EE3785-2EC4-4658-86BD-83DD93AED867}"/>
              </a:ext>
            </a:extLst>
          </p:cNvPr>
          <p:cNvSpPr/>
          <p:nvPr/>
        </p:nvSpPr>
        <p:spPr>
          <a:xfrm>
            <a:off x="2387600" y="32554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00:02</a:t>
            </a:r>
          </a:p>
        </p:txBody>
      </p:sp>
      <p:sp>
        <p:nvSpPr>
          <p:cNvPr id="32" name="Rounded Rectangle 31">
            <a:extLst>
              <a:ext uri="{FF2B5EF4-FFF2-40B4-BE49-F238E27FC236}">
                <a16:creationId xmlns:a16="http://schemas.microsoft.com/office/drawing/2014/main" id="{F2BB4B3D-713D-4CF0-BF6D-E1826D66E06B}"/>
              </a:ext>
            </a:extLst>
          </p:cNvPr>
          <p:cNvSpPr/>
          <p:nvPr/>
        </p:nvSpPr>
        <p:spPr>
          <a:xfrm>
            <a:off x="2387600" y="32681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00:01</a:t>
            </a:r>
          </a:p>
        </p:txBody>
      </p:sp>
      <p:sp>
        <p:nvSpPr>
          <p:cNvPr id="33" name="Rounded Rectangle 32">
            <a:extLst>
              <a:ext uri="{FF2B5EF4-FFF2-40B4-BE49-F238E27FC236}">
                <a16:creationId xmlns:a16="http://schemas.microsoft.com/office/drawing/2014/main" id="{6FEC3852-58B5-41E1-8CF7-D0B9EE9F17AE}"/>
              </a:ext>
            </a:extLst>
          </p:cNvPr>
          <p:cNvSpPr/>
          <p:nvPr/>
        </p:nvSpPr>
        <p:spPr>
          <a:xfrm>
            <a:off x="2387600" y="3268133"/>
            <a:ext cx="2032000"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srgbClr val="C00000"/>
                </a:solidFill>
                <a:latin typeface="Times New Roman" panose="02020603050405020304" pitchFamily="18" charset="0"/>
                <a:cs typeface="Times New Roman" panose="02020603050405020304" pitchFamily="18" charset="0"/>
              </a:rPr>
              <a:t>00:00</a:t>
            </a:r>
          </a:p>
        </p:txBody>
      </p:sp>
      <p:pic>
        <p:nvPicPr>
          <p:cNvPr id="34" name="Picture 2" descr="Káº¿t quáº£ hÃ¬nh áº£nh cho icon Äá»ng há»">
            <a:extLst>
              <a:ext uri="{FF2B5EF4-FFF2-40B4-BE49-F238E27FC236}">
                <a16:creationId xmlns:a16="http://schemas.microsoft.com/office/drawing/2014/main" id="{8E003F87-3F96-47DF-81C3-4305485EDE9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29877" y="2998241"/>
            <a:ext cx="1465943" cy="148382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5" name="A">
            <a:extLst>
              <a:ext uri="{FF2B5EF4-FFF2-40B4-BE49-F238E27FC236}">
                <a16:creationId xmlns:a16="http://schemas.microsoft.com/office/drawing/2014/main" id="{EC88215F-CF7E-4C6C-95A0-691339FEA8C4}"/>
              </a:ext>
            </a:extLst>
          </p:cNvPr>
          <p:cNvSpPr/>
          <p:nvPr/>
        </p:nvSpPr>
        <p:spPr>
          <a:xfrm flipH="1">
            <a:off x="8225367" y="4648548"/>
            <a:ext cx="7524534" cy="1517651"/>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r>
              <a:rPr lang="en-US" sz="3600" dirty="0">
                <a:solidFill>
                  <a:srgbClr val="FF0000"/>
                </a:solidFill>
                <a:latin typeface="Times New Roman" panose="02020603050405020304" pitchFamily="18" charset="0"/>
                <a:cs typeface="Times New Roman" panose="02020603050405020304" pitchFamily="18" charset="0"/>
              </a:rPr>
              <a:t>B. Ban </a:t>
            </a:r>
            <a:r>
              <a:rPr lang="en-US" sz="3600" dirty="0" err="1">
                <a:solidFill>
                  <a:srgbClr val="FF0000"/>
                </a:solidFill>
                <a:latin typeface="Times New Roman" panose="02020603050405020304" pitchFamily="18" charset="0"/>
                <a:cs typeface="Times New Roman" panose="02020603050405020304" pitchFamily="18" charset="0"/>
              </a:rPr>
              <a:t>thưởng</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cho</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quân</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lính</a:t>
            </a:r>
            <a:r>
              <a:rPr lang="en-US" sz="3600" dirty="0">
                <a:solidFill>
                  <a:srgbClr val="FF0000"/>
                </a:solidFill>
                <a:latin typeface="Times New Roman" panose="02020603050405020304" pitchFamily="18" charset="0"/>
                <a:cs typeface="Times New Roman" panose="02020603050405020304" pitchFamily="18" charset="0"/>
              </a:rPr>
              <a:t>.</a:t>
            </a:r>
          </a:p>
        </p:txBody>
      </p:sp>
      <p:sp>
        <p:nvSpPr>
          <p:cNvPr id="36" name="B">
            <a:extLst>
              <a:ext uri="{FF2B5EF4-FFF2-40B4-BE49-F238E27FC236}">
                <a16:creationId xmlns:a16="http://schemas.microsoft.com/office/drawing/2014/main" id="{114F3377-EF12-424B-816B-3BCD6950C61E}"/>
              </a:ext>
            </a:extLst>
          </p:cNvPr>
          <p:cNvSpPr/>
          <p:nvPr/>
        </p:nvSpPr>
        <p:spPr>
          <a:xfrm>
            <a:off x="230716" y="6555666"/>
            <a:ext cx="7994651" cy="152068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r>
              <a:rPr lang="en-US" sz="3600" dirty="0">
                <a:solidFill>
                  <a:srgbClr val="FF0000"/>
                </a:solidFill>
                <a:latin typeface="Times New Roman" panose="02020603050405020304" pitchFamily="18" charset="0"/>
                <a:cs typeface="Times New Roman" panose="02020603050405020304" pitchFamily="18" charset="0"/>
              </a:rPr>
              <a:t>C. </a:t>
            </a:r>
            <a:r>
              <a:rPr lang="en-US" sz="3600" dirty="0" err="1">
                <a:solidFill>
                  <a:srgbClr val="FF0000"/>
                </a:solidFill>
                <a:latin typeface="Times New Roman" panose="02020603050405020304" pitchFamily="18" charset="0"/>
                <a:cs typeface="Times New Roman" panose="02020603050405020304" pitchFamily="18" charset="0"/>
              </a:rPr>
              <a:t>Sáng</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tác</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bài</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thơ</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thần</a:t>
            </a:r>
            <a:r>
              <a:rPr lang="en-US" sz="3600" dirty="0">
                <a:solidFill>
                  <a:srgbClr val="FF0000"/>
                </a:solidFill>
                <a:latin typeface="Times New Roman" panose="02020603050405020304" pitchFamily="18" charset="0"/>
                <a:cs typeface="Times New Roman" panose="02020603050405020304" pitchFamily="18" charset="0"/>
              </a:rPr>
              <a:t> “Nam </a:t>
            </a:r>
            <a:r>
              <a:rPr lang="en-US" sz="3600" dirty="0" err="1">
                <a:solidFill>
                  <a:srgbClr val="FF0000"/>
                </a:solidFill>
                <a:latin typeface="Times New Roman" panose="02020603050405020304" pitchFamily="18" charset="0"/>
                <a:cs typeface="Times New Roman" panose="02020603050405020304" pitchFamily="18" charset="0"/>
              </a:rPr>
              <a:t>quốc</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sơn</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hà</a:t>
            </a:r>
            <a:r>
              <a:rPr lang="en-US" sz="3600" dirty="0">
                <a:solidFill>
                  <a:srgbClr val="FF0000"/>
                </a:solidFill>
                <a:latin typeface="Times New Roman" panose="02020603050405020304" pitchFamily="18" charset="0"/>
                <a:cs typeface="Times New Roman" panose="02020603050405020304" pitchFamily="18" charset="0"/>
              </a:rPr>
              <a:t>”.</a:t>
            </a:r>
          </a:p>
        </p:txBody>
      </p:sp>
      <p:sp>
        <p:nvSpPr>
          <p:cNvPr id="37" name="C">
            <a:extLst>
              <a:ext uri="{FF2B5EF4-FFF2-40B4-BE49-F238E27FC236}">
                <a16:creationId xmlns:a16="http://schemas.microsoft.com/office/drawing/2014/main" id="{407482FE-451A-4113-8A8F-6C8DCEE32061}"/>
              </a:ext>
            </a:extLst>
          </p:cNvPr>
          <p:cNvSpPr/>
          <p:nvPr/>
        </p:nvSpPr>
        <p:spPr>
          <a:xfrm>
            <a:off x="268224" y="4399732"/>
            <a:ext cx="7726427" cy="1766468"/>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r>
              <a:rPr lang="en-US" sz="3600" dirty="0">
                <a:solidFill>
                  <a:srgbClr val="FF0000"/>
                </a:solidFill>
                <a:latin typeface="Times New Roman" panose="02020603050405020304" pitchFamily="18" charset="0"/>
                <a:cs typeface="Times New Roman" panose="02020603050405020304" pitchFamily="18" charset="0"/>
              </a:rPr>
              <a:t>A. </a:t>
            </a:r>
            <a:r>
              <a:rPr lang="en-US" sz="3600" dirty="0" err="1">
                <a:solidFill>
                  <a:srgbClr val="FF0000"/>
                </a:solidFill>
                <a:latin typeface="Times New Roman" panose="02020603050405020304" pitchFamily="18" charset="0"/>
                <a:cs typeface="Times New Roman" panose="02020603050405020304" pitchFamily="18" charset="0"/>
              </a:rPr>
              <a:t>Tập</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chung</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tiêu</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diệt</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nhanh</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quân</a:t>
            </a:r>
            <a:r>
              <a:rPr lang="en-US" sz="3600" dirty="0">
                <a:solidFill>
                  <a:srgbClr val="FF0000"/>
                </a:solidFill>
                <a:latin typeface="Times New Roman" panose="02020603050405020304" pitchFamily="18" charset="0"/>
                <a:cs typeface="Times New Roman" panose="02020603050405020304" pitchFamily="18" charset="0"/>
              </a:rPr>
              <a:t> </a:t>
            </a:r>
            <a:r>
              <a:rPr lang="en-US" sz="3600" dirty="0" err="1">
                <a:solidFill>
                  <a:srgbClr val="FF0000"/>
                </a:solidFill>
                <a:latin typeface="Times New Roman" panose="02020603050405020304" pitchFamily="18" charset="0"/>
                <a:cs typeface="Times New Roman" panose="02020603050405020304" pitchFamily="18" charset="0"/>
              </a:rPr>
              <a:t>Tống</a:t>
            </a:r>
            <a:r>
              <a:rPr lang="en-US" sz="3600" dirty="0">
                <a:solidFill>
                  <a:srgbClr val="FF0000"/>
                </a:solidFill>
                <a:latin typeface="Times New Roman" panose="02020603050405020304" pitchFamily="18" charset="0"/>
                <a:cs typeface="Times New Roman" panose="02020603050405020304" pitchFamily="18" charset="0"/>
              </a:rPr>
              <a:t>.</a:t>
            </a:r>
          </a:p>
        </p:txBody>
      </p:sp>
      <p:sp>
        <p:nvSpPr>
          <p:cNvPr id="38" name="D">
            <a:extLst>
              <a:ext uri="{FF2B5EF4-FFF2-40B4-BE49-F238E27FC236}">
                <a16:creationId xmlns:a16="http://schemas.microsoft.com/office/drawing/2014/main" id="{80D06358-32B5-4E48-B940-4C7E99905824}"/>
              </a:ext>
            </a:extLst>
          </p:cNvPr>
          <p:cNvSpPr/>
          <p:nvPr/>
        </p:nvSpPr>
        <p:spPr>
          <a:xfrm flipH="1">
            <a:off x="8231717" y="6555666"/>
            <a:ext cx="7516282" cy="152068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r>
              <a:rPr lang="en-US" sz="3600" dirty="0">
                <a:solidFill>
                  <a:srgbClr val="FF0000"/>
                </a:solidFill>
                <a:latin typeface="Times New Roman" panose="02020603050405020304" pitchFamily="18" charset="0"/>
                <a:cs typeface="Times New Roman" panose="02020603050405020304" pitchFamily="18" charset="0"/>
              </a:rPr>
              <a:t>      D. </a:t>
            </a:r>
            <a:r>
              <a:rPr lang="en-US" sz="3600" dirty="0" err="1">
                <a:solidFill>
                  <a:srgbClr val="FF0000"/>
                </a:solidFill>
                <a:latin typeface="Times New Roman" panose="02020603050405020304" pitchFamily="18" charset="0"/>
                <a:cs typeface="Times New Roman" panose="02020603050405020304" pitchFamily="18" charset="0"/>
              </a:rPr>
              <a:t>Cả</a:t>
            </a:r>
            <a:r>
              <a:rPr lang="en-US" sz="3600" dirty="0">
                <a:solidFill>
                  <a:srgbClr val="FF0000"/>
                </a:solidFill>
                <a:latin typeface="Times New Roman" panose="02020603050405020304" pitchFamily="18" charset="0"/>
                <a:cs typeface="Times New Roman" panose="02020603050405020304" pitchFamily="18" charset="0"/>
              </a:rPr>
              <a:t> 3 ý </a:t>
            </a:r>
            <a:r>
              <a:rPr lang="en-US" sz="3600" dirty="0" err="1">
                <a:solidFill>
                  <a:srgbClr val="FF0000"/>
                </a:solidFill>
                <a:latin typeface="Times New Roman" panose="02020603050405020304" pitchFamily="18" charset="0"/>
                <a:cs typeface="Times New Roman" panose="02020603050405020304" pitchFamily="18" charset="0"/>
              </a:rPr>
              <a:t>trên</a:t>
            </a:r>
            <a:r>
              <a:rPr lang="en-US" sz="3600" dirty="0">
                <a:solidFill>
                  <a:srgbClr val="FF0000"/>
                </a:solidFill>
                <a:latin typeface="Times New Roman" panose="02020603050405020304" pitchFamily="18" charset="0"/>
                <a:cs typeface="Times New Roman" panose="02020603050405020304" pitchFamily="18" charset="0"/>
              </a:rPr>
              <a:t>.</a:t>
            </a:r>
          </a:p>
          <a:p>
            <a:pPr algn="ctr" defTabSz="1219170">
              <a:defRPr/>
            </a:pPr>
            <a:endParaRPr lang="vi-VN" sz="36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16171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3"/>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4"/>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5"/>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6"/>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7"/>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8"/>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29"/>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0"/>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1"/>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2"/>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63" restart="whenNotActive" fill="hold" evtFilter="cancelBubble" nodeType="interactiveSeq">
                <p:stCondLst>
                  <p:cond evt="onClick" delay="0">
                    <p:tgtEl>
                      <p:spTgt spid="35"/>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5"/>
                                        </p:tgtEl>
                                        <p:attrNameLst>
                                          <p:attrName>style.color</p:attrName>
                                        </p:attrNameLst>
                                      </p:cBhvr>
                                      <p:by>
                                        <p:hsl h="0" s="12549" l="25098"/>
                                      </p:by>
                                    </p:animClr>
                                    <p:animClr clrSpc="hsl" dir="cw">
                                      <p:cBhvr>
                                        <p:cTn id="68" dur="500" fill="hold"/>
                                        <p:tgtEl>
                                          <p:spTgt spid="35"/>
                                        </p:tgtEl>
                                        <p:attrNameLst>
                                          <p:attrName>fillcolor</p:attrName>
                                        </p:attrNameLst>
                                      </p:cBhvr>
                                      <p:by>
                                        <p:hsl h="0" s="12549" l="25098"/>
                                      </p:by>
                                    </p:animClr>
                                    <p:animClr clrSpc="hsl" dir="cw">
                                      <p:cBhvr>
                                        <p:cTn id="69" dur="500" fill="hold"/>
                                        <p:tgtEl>
                                          <p:spTgt spid="35"/>
                                        </p:tgtEl>
                                        <p:attrNameLst>
                                          <p:attrName>stroke.color</p:attrName>
                                        </p:attrNameLst>
                                      </p:cBhvr>
                                      <p:by>
                                        <p:hsl h="0" s="12549" l="25098"/>
                                      </p:by>
                                    </p:animClr>
                                    <p:set>
                                      <p:cBhvr>
                                        <p:cTn id="70" dur="500" fill="hold"/>
                                        <p:tgtEl>
                                          <p:spTgt spid="35"/>
                                        </p:tgtEl>
                                        <p:attrNameLst>
                                          <p:attrName>fill.type</p:attrName>
                                        </p:attrNameLst>
                                      </p:cBhvr>
                                      <p:to>
                                        <p:strVal val="solid"/>
                                      </p:to>
                                    </p:set>
                                  </p:childTnLst>
                                  <p:subTnLst>
                                    <p:animClr clrSpc="rgb" dir="cw">
                                      <p:cBhvr override="childStyle">
                                        <p:cTn dur="1" fill="hold" display="0" masterRel="nextClick" afterEffect="1"/>
                                        <p:tgtEl>
                                          <p:spTgt spid="35"/>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5"/>
                  </p:tgtEl>
                </p:cond>
              </p:nextCondLst>
            </p:seq>
            <p:seq concurrent="1" nextAc="seek">
              <p:cTn id="71" restart="whenNotActive" fill="hold" evtFilter="cancelBubble" nodeType="interactiveSeq">
                <p:stCondLst>
                  <p:cond evt="onClick" delay="0">
                    <p:tgtEl>
                      <p:spTgt spid="36"/>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6"/>
                                        </p:tgtEl>
                                      </p:cBhvr>
                                    </p:animEffect>
                                    <p:animScale>
                                      <p:cBhvr>
                                        <p:cTn id="76" dur="250" autoRev="1" fill="hold"/>
                                        <p:tgtEl>
                                          <p:spTgt spid="36"/>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6"/>
                  </p:tgtEl>
                </p:cond>
              </p:nextCondLst>
            </p:seq>
            <p:seq concurrent="1" nextAc="seek">
              <p:cTn id="77" restart="whenNotActive" fill="hold" evtFilter="cancelBubble" nodeType="interactiveSeq">
                <p:stCondLst>
                  <p:cond evt="onClick" delay="0">
                    <p:tgtEl>
                      <p:spTgt spid="37"/>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7"/>
                                        </p:tgtEl>
                                      </p:cBhvr>
                                    </p:animEffect>
                                    <p:animScale>
                                      <p:cBhvr>
                                        <p:cTn id="82" dur="250" autoRev="1" fill="hold"/>
                                        <p:tgtEl>
                                          <p:spTgt spid="37"/>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83" restart="whenNotActive" fill="hold" evtFilter="cancelBubble" nodeType="interactiveSeq">
                <p:stCondLst>
                  <p:cond evt="onClick" delay="0">
                    <p:tgtEl>
                      <p:spTgt spid="38"/>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8"/>
                                        </p:tgtEl>
                                      </p:cBhvr>
                                    </p:animEffect>
                                    <p:animScale>
                                      <p:cBhvr>
                                        <p:cTn id="88" dur="250" autoRev="1" fill="hold"/>
                                        <p:tgtEl>
                                          <p:spTgt spid="38"/>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animBg="1"/>
      <p:bldP spid="35" grpId="1" animBg="1"/>
      <p:bldP spid="36" grpId="0" animBg="1"/>
      <p:bldP spid="36" grpId="1" animBg="1"/>
      <p:bldP spid="37" grpId="0" animBg="1"/>
      <p:bldP spid="37" grpId="1" animBg="1"/>
      <p:bldP spid="38" grpId="0" animBg="1"/>
      <p:bldP spid="38" grpId="1"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Picture 2" descr="Ly kỳ chuyện tình dang dở của Đường Tăng trong Tây du ký 1986">
            <a:extLst>
              <a:ext uri="{FF2B5EF4-FFF2-40B4-BE49-F238E27FC236}">
                <a16:creationId xmlns:a16="http://schemas.microsoft.com/office/drawing/2014/main" id="{36D3CB90-C815-9046-A885-C6D3759D46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6256000" cy="91440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319168D3-47D7-FD4D-915F-6347DEEFD1AB}"/>
              </a:ext>
            </a:extLst>
          </p:cNvPr>
          <p:cNvGrpSpPr/>
          <p:nvPr/>
        </p:nvGrpSpPr>
        <p:grpSpPr>
          <a:xfrm>
            <a:off x="8559800" y="6519333"/>
            <a:ext cx="7696200" cy="2624667"/>
            <a:chOff x="3636645" y="6568567"/>
            <a:chExt cx="5772150" cy="1968500"/>
          </a:xfrm>
        </p:grpSpPr>
        <p:pic>
          <p:nvPicPr>
            <p:cNvPr id="7" name="Picture 3" descr="C:\Users\ADMIN\Desktop\Tai nguyen thiet ke tro choi\Bảng gỗ\49f1b87228eb6bdb68e300357ebeb9ca (2).jpg">
              <a:extLst>
                <a:ext uri="{FF2B5EF4-FFF2-40B4-BE49-F238E27FC236}">
                  <a16:creationId xmlns:a16="http://schemas.microsoft.com/office/drawing/2014/main" id="{D298453D-3462-4C9C-8793-7EA6B6A587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6645" y="6568567"/>
              <a:ext cx="577215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2D350CEC-67F9-4894-BEB6-4AB11B868BF0}"/>
                </a:ext>
              </a:extLst>
            </p:cNvPr>
            <p:cNvSpPr/>
            <p:nvPr/>
          </p:nvSpPr>
          <p:spPr>
            <a:xfrm rot="20861924">
              <a:off x="5376437" y="7126989"/>
              <a:ext cx="2590800" cy="609600"/>
            </a:xfrm>
            <a:prstGeom prst="rect">
              <a:avLst/>
            </a:prstGeom>
            <a:solidFill>
              <a:schemeClr val="accent2">
                <a:lumMod val="40000"/>
                <a:lumOff val="60000"/>
              </a:schemeClr>
            </a:solidFill>
            <a:ln w="57150">
              <a:solidFill>
                <a:srgbClr val="FF0000"/>
              </a:solidFill>
              <a:prstDash val="soli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b="1" dirty="0">
                  <a:solidFill>
                    <a:srgbClr val="FF0000"/>
                  </a:solidFill>
                  <a:latin typeface="Georgia"/>
                </a:rPr>
                <a:t>THE END</a:t>
              </a:r>
            </a:p>
          </p:txBody>
        </p:sp>
      </p:grpSp>
      <p:sp>
        <p:nvSpPr>
          <p:cNvPr id="3" name="TextBox 2">
            <a:extLst>
              <a:ext uri="{FF2B5EF4-FFF2-40B4-BE49-F238E27FC236}">
                <a16:creationId xmlns:a16="http://schemas.microsoft.com/office/drawing/2014/main" id="{7C550C15-2C9C-254D-BDB9-4E9E8D813B28}"/>
              </a:ext>
            </a:extLst>
          </p:cNvPr>
          <p:cNvSpPr txBox="1"/>
          <p:nvPr/>
        </p:nvSpPr>
        <p:spPr>
          <a:xfrm>
            <a:off x="-341376" y="0"/>
            <a:ext cx="16946880" cy="830997"/>
          </a:xfrm>
          <a:prstGeom prst="rect">
            <a:avLst/>
          </a:prstGeom>
          <a:noFill/>
        </p:spPr>
        <p:txBody>
          <a:bodyPr wrap="square" rtlCol="0">
            <a:spAutoFit/>
          </a:bodyPr>
          <a:lstStyle/>
          <a:p>
            <a:pPr algn="ctr" defTabSz="1219170"/>
            <a:r>
              <a:rPr lang="en-VN" sz="4800" b="1" dirty="0">
                <a:solidFill>
                  <a:prstClr val="white"/>
                </a:solidFill>
                <a:latin typeface="Times New Roman" panose="02020603050405020304" pitchFamily="18" charset="0"/>
                <a:cs typeface="Times New Roman" panose="02020603050405020304" pitchFamily="18" charset="0"/>
              </a:rPr>
              <a:t>Cảm ơn các con đã giúp ta thỉnh kinh thành công!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heckerboard(across)">
                                      <p:cBhvr>
                                        <p:cTn id="7" dur="500"/>
                                        <p:tgtEl>
                                          <p:spTgt spid="11266"/>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FDCBDC-9D36-0C60-492C-A9CB6FA746CA}"/>
              </a:ext>
            </a:extLst>
          </p:cNvPr>
          <p:cNvPicPr>
            <a:picLocks noChangeAspect="1"/>
          </p:cNvPicPr>
          <p:nvPr/>
        </p:nvPicPr>
        <p:blipFill>
          <a:blip r:embed="rId2"/>
          <a:stretch>
            <a:fillRect/>
          </a:stretch>
        </p:blipFill>
        <p:spPr>
          <a:xfrm>
            <a:off x="0" y="1438656"/>
            <a:ext cx="8705088" cy="7705344"/>
          </a:xfrm>
          <a:prstGeom prst="rect">
            <a:avLst/>
          </a:prstGeom>
        </p:spPr>
      </p:pic>
      <p:sp>
        <p:nvSpPr>
          <p:cNvPr id="4" name="Rectangle 3">
            <a:extLst>
              <a:ext uri="{FF2B5EF4-FFF2-40B4-BE49-F238E27FC236}">
                <a16:creationId xmlns:a16="http://schemas.microsoft.com/office/drawing/2014/main" id="{A603944A-F6C6-9FDF-9262-8171B7AFFAEB}"/>
              </a:ext>
            </a:extLst>
          </p:cNvPr>
          <p:cNvSpPr/>
          <p:nvPr/>
        </p:nvSpPr>
        <p:spPr>
          <a:xfrm>
            <a:off x="8128001" y="1121664"/>
            <a:ext cx="8308308" cy="1477328"/>
          </a:xfrm>
          <a:prstGeom prst="rect">
            <a:avLst/>
          </a:prstGeom>
          <a:noFill/>
        </p:spPr>
        <p:txBody>
          <a:bodyPr wrap="square" lIns="121920" tIns="60960" rIns="121920" bIns="6096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VẬN DỤNG</a:t>
            </a:r>
          </a:p>
        </p:txBody>
      </p:sp>
      <p:grpSp>
        <p:nvGrpSpPr>
          <p:cNvPr id="5" name="Group 4">
            <a:extLst>
              <a:ext uri="{FF2B5EF4-FFF2-40B4-BE49-F238E27FC236}">
                <a16:creationId xmlns:a16="http://schemas.microsoft.com/office/drawing/2014/main" id="{621AAC45-57E7-D8DB-1109-F416A985770B}"/>
              </a:ext>
            </a:extLst>
          </p:cNvPr>
          <p:cNvGrpSpPr/>
          <p:nvPr/>
        </p:nvGrpSpPr>
        <p:grpSpPr>
          <a:xfrm>
            <a:off x="9196383" y="3356926"/>
            <a:ext cx="6748629" cy="4665410"/>
            <a:chOff x="5879797" y="2066170"/>
            <a:chExt cx="5061472" cy="3499058"/>
          </a:xfrm>
        </p:grpSpPr>
        <p:sp>
          <p:nvSpPr>
            <p:cNvPr id="6" name="矩形 19">
              <a:extLst>
                <a:ext uri="{FF2B5EF4-FFF2-40B4-BE49-F238E27FC236}">
                  <a16:creationId xmlns:a16="http://schemas.microsoft.com/office/drawing/2014/main" id="{DE166869-2FA0-3382-5225-53FB2F522D6E}"/>
                </a:ext>
              </a:extLst>
            </p:cNvPr>
            <p:cNvSpPr/>
            <p:nvPr/>
          </p:nvSpPr>
          <p:spPr>
            <a:xfrm>
              <a:off x="6215162" y="2469150"/>
              <a:ext cx="4390744" cy="2261773"/>
            </a:xfrm>
            <a:prstGeom prst="rect">
              <a:avLst/>
            </a:prstGeom>
          </p:spPr>
          <p:txBody>
            <a:bodyPr vert="horz" wrap="square">
              <a:spAutoFit/>
            </a:bodyPr>
            <a:lstStyle/>
            <a:p>
              <a:pPr>
                <a:lnSpc>
                  <a:spcPct val="107000"/>
                </a:lnSpc>
                <a:spcAft>
                  <a:spcPts val="800"/>
                </a:spcAft>
              </a:pPr>
              <a:r>
                <a:rPr lang="en-US" sz="36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Theo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em</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cuộc</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K/C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chống</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Tống</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(1075-1077)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đã</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để</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lại</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những</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bài</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học</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gì</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cho</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công</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cuộc</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bảo</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vệ</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Tổ</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quốc</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3600" b="1" i="1" dirty="0" err="1">
                  <a:effectLst/>
                  <a:latin typeface="Times New Roman" panose="02020603050405020304" pitchFamily="18" charset="0"/>
                  <a:ea typeface="Arial" panose="020B0604020202020204" pitchFamily="34" charset="0"/>
                  <a:cs typeface="Times New Roman" panose="02020603050405020304" pitchFamily="18" charset="0"/>
                </a:rPr>
                <a:t>hiện</a:t>
              </a:r>
              <a:r>
                <a:rPr lang="en-US" sz="3600" b="1" i="1" dirty="0">
                  <a:effectLst/>
                  <a:latin typeface="Times New Roman" panose="02020603050405020304" pitchFamily="18" charset="0"/>
                  <a:ea typeface="Arial" panose="020B0604020202020204" pitchFamily="34" charset="0"/>
                  <a:cs typeface="Times New Roman" panose="02020603050405020304" pitchFamily="18" charset="0"/>
                </a:rPr>
                <a:t> nay.</a:t>
              </a:r>
              <a:endParaRPr lang="en-US" sz="3600" b="1"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7" name="Terminator 6">
              <a:extLst>
                <a:ext uri="{FF2B5EF4-FFF2-40B4-BE49-F238E27FC236}">
                  <a16:creationId xmlns:a16="http://schemas.microsoft.com/office/drawing/2014/main" id="{06FE4A9F-B7F8-47B2-3093-540C4AE14E06}"/>
                </a:ext>
              </a:extLst>
            </p:cNvPr>
            <p:cNvSpPr/>
            <p:nvPr/>
          </p:nvSpPr>
          <p:spPr>
            <a:xfrm>
              <a:off x="5879797" y="2066170"/>
              <a:ext cx="5061472" cy="3499058"/>
            </a:xfrm>
            <a:prstGeom prst="flowChartTerminator">
              <a:avLst/>
            </a:prstGeom>
            <a:noFill/>
            <a:ln w="571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04035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6" presetClass="entr" presetSubtype="37"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0318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Text Box 3">
            <a:extLst>
              <a:ext uri="{FF2B5EF4-FFF2-40B4-BE49-F238E27FC236}">
                <a16:creationId xmlns:a16="http://schemas.microsoft.com/office/drawing/2014/main" id="{54DC861C-400A-C13A-DF4E-1D455C9376F2}"/>
              </a:ext>
            </a:extLst>
          </p:cNvPr>
          <p:cNvSpPr txBox="1">
            <a:spLocks noChangeArrowheads="1"/>
          </p:cNvSpPr>
          <p:nvPr/>
        </p:nvSpPr>
        <p:spPr bwMode="auto">
          <a:xfrm>
            <a:off x="5058834" y="4423834"/>
            <a:ext cx="13419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hangingPunct="1">
              <a:spcBef>
                <a:spcPct val="0"/>
              </a:spcBef>
              <a:buFontTx/>
              <a:buNone/>
            </a:pPr>
            <a:endParaRPr lang="vi-VN" altLang="en-US" sz="2400">
              <a:latin typeface="Comic Sans MS" panose="030F0702030302020204" pitchFamily="66" charset="0"/>
              <a:cs typeface="Arial" panose="020B0604020202020204" pitchFamily="34" charset="0"/>
            </a:endParaRPr>
          </a:p>
        </p:txBody>
      </p:sp>
      <p:sp>
        <p:nvSpPr>
          <p:cNvPr id="2" name="Rectangle 1">
            <a:extLst>
              <a:ext uri="{FF2B5EF4-FFF2-40B4-BE49-F238E27FC236}">
                <a16:creationId xmlns:a16="http://schemas.microsoft.com/office/drawing/2014/main" id="{FDE6C361-0866-EA71-14FE-1E023572291B}"/>
              </a:ext>
            </a:extLst>
          </p:cNvPr>
          <p:cNvSpPr/>
          <p:nvPr/>
        </p:nvSpPr>
        <p:spPr>
          <a:xfrm>
            <a:off x="4797613" y="225729"/>
            <a:ext cx="6462183" cy="711200"/>
          </a:xfrm>
          <a:prstGeom prst="rect">
            <a:avLst/>
          </a:prstGeom>
          <a:solidFill>
            <a:srgbClr val="0000FF"/>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3200" b="1" dirty="0" err="1">
                <a:solidFill>
                  <a:schemeClr val="bg1"/>
                </a:solidFill>
                <a:cs typeface="Times New Roman" pitchFamily="18" charset="0"/>
              </a:rPr>
              <a:t>NỘI</a:t>
            </a:r>
            <a:r>
              <a:rPr lang="en-US" sz="3200" b="1" dirty="0">
                <a:solidFill>
                  <a:schemeClr val="bg1"/>
                </a:solidFill>
                <a:cs typeface="Times New Roman" pitchFamily="18" charset="0"/>
              </a:rPr>
              <a:t> DUNG </a:t>
            </a:r>
            <a:r>
              <a:rPr lang="en-US" sz="3200" b="1" dirty="0" err="1">
                <a:solidFill>
                  <a:schemeClr val="bg1"/>
                </a:solidFill>
                <a:cs typeface="Times New Roman" pitchFamily="18" charset="0"/>
              </a:rPr>
              <a:t>BÀI</a:t>
            </a:r>
            <a:r>
              <a:rPr lang="en-US" sz="3200" b="1" dirty="0">
                <a:solidFill>
                  <a:schemeClr val="bg1"/>
                </a:solidFill>
                <a:cs typeface="Times New Roman" pitchFamily="18" charset="0"/>
              </a:rPr>
              <a:t> </a:t>
            </a:r>
            <a:r>
              <a:rPr lang="en-US" sz="3200" b="1" dirty="0" err="1">
                <a:solidFill>
                  <a:schemeClr val="bg1"/>
                </a:solidFill>
                <a:cs typeface="Times New Roman" pitchFamily="18" charset="0"/>
              </a:rPr>
              <a:t>HỌC</a:t>
            </a:r>
            <a:endParaRPr lang="en-US" sz="3200" b="1" dirty="0">
              <a:solidFill>
                <a:schemeClr val="bg1"/>
              </a:solidFill>
              <a:cs typeface="Times New Roman" pitchFamily="18" charset="0"/>
            </a:endParaRPr>
          </a:p>
        </p:txBody>
      </p:sp>
      <p:grpSp>
        <p:nvGrpSpPr>
          <p:cNvPr id="4" name="Group 3">
            <a:extLst>
              <a:ext uri="{FF2B5EF4-FFF2-40B4-BE49-F238E27FC236}">
                <a16:creationId xmlns:a16="http://schemas.microsoft.com/office/drawing/2014/main" id="{02D356D7-E386-15B7-4921-F2CF305BCDD7}"/>
              </a:ext>
            </a:extLst>
          </p:cNvPr>
          <p:cNvGrpSpPr>
            <a:grpSpLocks/>
          </p:cNvGrpSpPr>
          <p:nvPr/>
        </p:nvGrpSpPr>
        <p:grpSpPr bwMode="auto">
          <a:xfrm>
            <a:off x="2493433" y="936930"/>
            <a:ext cx="5535273" cy="6871418"/>
            <a:chOff x="348781" y="508401"/>
            <a:chExt cx="4032163" cy="2913800"/>
          </a:xfrm>
        </p:grpSpPr>
        <p:sp>
          <p:nvSpPr>
            <p:cNvPr id="3" name="Rectangle 2">
              <a:extLst>
                <a:ext uri="{FF2B5EF4-FFF2-40B4-BE49-F238E27FC236}">
                  <a16:creationId xmlns:a16="http://schemas.microsoft.com/office/drawing/2014/main" id="{9CDC58F6-FDE7-54EB-A08E-37F29971F9AA}"/>
                </a:ext>
              </a:extLst>
            </p:cNvPr>
            <p:cNvSpPr/>
            <p:nvPr/>
          </p:nvSpPr>
          <p:spPr>
            <a:xfrm>
              <a:off x="348781" y="1483996"/>
              <a:ext cx="3549415" cy="1938205"/>
            </a:xfrm>
            <a:prstGeom prst="rect">
              <a:avLst/>
            </a:prstGeom>
            <a:solidFill>
              <a:srgbClr val="00B050"/>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ible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07000"/>
                </a:lnSpc>
                <a:spcAft>
                  <a:spcPts val="800"/>
                </a:spcAft>
              </a:pPr>
              <a:r>
                <a:rPr lang="en-US" sz="5400" b="1" dirty="0" err="1">
                  <a:effectLst/>
                  <a:latin typeface="Times New Roman" panose="02020603050405020304" pitchFamily="18" charset="0"/>
                  <a:ea typeface="Arial" panose="020B0604020202020204" pitchFamily="34" charset="0"/>
                  <a:cs typeface="Times New Roman" panose="02020603050405020304" pitchFamily="18" charset="0"/>
                </a:rPr>
                <a:t>Cuộc</a:t>
              </a:r>
              <a:r>
                <a:rPr lang="en-US" sz="54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5400" b="1" dirty="0" err="1">
                  <a:effectLst/>
                  <a:latin typeface="Times New Roman" panose="02020603050405020304" pitchFamily="18" charset="0"/>
                  <a:ea typeface="Arial" panose="020B0604020202020204" pitchFamily="34" charset="0"/>
                  <a:cs typeface="Times New Roman" panose="02020603050405020304" pitchFamily="18" charset="0"/>
                </a:rPr>
                <a:t>kháng</a:t>
              </a:r>
              <a:r>
                <a:rPr lang="en-US" sz="54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5400" b="1" dirty="0" err="1">
                  <a:effectLst/>
                  <a:latin typeface="Times New Roman" panose="02020603050405020304" pitchFamily="18" charset="0"/>
                  <a:ea typeface="Arial" panose="020B0604020202020204" pitchFamily="34" charset="0"/>
                  <a:cs typeface="Times New Roman" panose="02020603050405020304" pitchFamily="18" charset="0"/>
                </a:rPr>
                <a:t>chiến</a:t>
              </a:r>
              <a:r>
                <a:rPr lang="en-US" sz="54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5400" b="1" dirty="0" err="1">
                  <a:effectLst/>
                  <a:latin typeface="Times New Roman" panose="02020603050405020304" pitchFamily="18" charset="0"/>
                  <a:ea typeface="Arial" panose="020B0604020202020204" pitchFamily="34" charset="0"/>
                  <a:cs typeface="Times New Roman" panose="02020603050405020304" pitchFamily="18" charset="0"/>
                </a:rPr>
                <a:t>chống</a:t>
              </a:r>
              <a:r>
                <a:rPr lang="en-US" sz="54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5400" b="1" dirty="0" err="1">
                  <a:effectLst/>
                  <a:latin typeface="Times New Roman" panose="02020603050405020304" pitchFamily="18" charset="0"/>
                  <a:ea typeface="Arial" panose="020B0604020202020204" pitchFamily="34" charset="0"/>
                  <a:cs typeface="Times New Roman" panose="02020603050405020304" pitchFamily="18" charset="0"/>
                </a:rPr>
                <a:t>Tống</a:t>
              </a:r>
              <a:r>
                <a:rPr lang="en-US" sz="54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5400" b="1" dirty="0" err="1">
                  <a:effectLst/>
                  <a:latin typeface="Times New Roman" panose="02020603050405020304" pitchFamily="18" charset="0"/>
                  <a:ea typeface="Arial" panose="020B0604020202020204" pitchFamily="34" charset="0"/>
                  <a:cs typeface="Times New Roman" panose="02020603050405020304" pitchFamily="18" charset="0"/>
                </a:rPr>
                <a:t>giai</a:t>
              </a:r>
              <a:r>
                <a:rPr lang="en-US" sz="54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5400" b="1" dirty="0" err="1">
                  <a:effectLst/>
                  <a:latin typeface="Times New Roman" panose="02020603050405020304" pitchFamily="18" charset="0"/>
                  <a:ea typeface="Arial" panose="020B0604020202020204" pitchFamily="34" charset="0"/>
                  <a:cs typeface="Times New Roman" panose="02020603050405020304" pitchFamily="18" charset="0"/>
                </a:rPr>
                <a:t>đoạn</a:t>
              </a:r>
              <a:r>
                <a:rPr lang="en-US" sz="54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5400" b="1" dirty="0" err="1">
                  <a:effectLst/>
                  <a:latin typeface="Times New Roman" panose="02020603050405020304" pitchFamily="18" charset="0"/>
                  <a:ea typeface="Arial" panose="020B0604020202020204" pitchFamily="34" charset="0"/>
                  <a:cs typeface="Times New Roman" panose="02020603050405020304" pitchFamily="18" charset="0"/>
                </a:rPr>
                <a:t>thứ</a:t>
              </a:r>
              <a:r>
                <a:rPr lang="en-US" sz="54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5400" b="1" dirty="0" err="1">
                  <a:effectLst/>
                  <a:latin typeface="Times New Roman" panose="02020603050405020304" pitchFamily="18" charset="0"/>
                  <a:ea typeface="Arial" panose="020B0604020202020204" pitchFamily="34" charset="0"/>
                  <a:cs typeface="Times New Roman" panose="02020603050405020304" pitchFamily="18" charset="0"/>
                </a:rPr>
                <a:t>nhất</a:t>
              </a:r>
              <a:r>
                <a:rPr lang="en-US" sz="54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5400" b="1" dirty="0" err="1">
                  <a:effectLst/>
                  <a:latin typeface="Times New Roman" panose="02020603050405020304" pitchFamily="18" charset="0"/>
                  <a:ea typeface="Arial" panose="020B0604020202020204" pitchFamily="34" charset="0"/>
                  <a:cs typeface="Times New Roman" panose="02020603050405020304" pitchFamily="18" charset="0"/>
                </a:rPr>
                <a:t>năm</a:t>
              </a:r>
              <a:r>
                <a:rPr lang="en-US" sz="5400" b="1" dirty="0">
                  <a:effectLst/>
                  <a:latin typeface="Times New Roman" panose="02020603050405020304" pitchFamily="18" charset="0"/>
                  <a:ea typeface="Arial" panose="020B0604020202020204" pitchFamily="34" charset="0"/>
                  <a:cs typeface="Times New Roman" panose="02020603050405020304" pitchFamily="18" charset="0"/>
                </a:rPr>
                <a:t> 1075)</a:t>
              </a:r>
              <a:endParaRPr lang="en-US" sz="54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233497" name="TextBox 3">
              <a:extLst>
                <a:ext uri="{FF2B5EF4-FFF2-40B4-BE49-F238E27FC236}">
                  <a16:creationId xmlns:a16="http://schemas.microsoft.com/office/drawing/2014/main" id="{48959D34-F409-16A3-4748-CEC0836F096C}"/>
                </a:ext>
              </a:extLst>
            </p:cNvPr>
            <p:cNvSpPr txBox="1">
              <a:spLocks noChangeArrowheads="1"/>
            </p:cNvSpPr>
            <p:nvPr/>
          </p:nvSpPr>
          <p:spPr bwMode="auto">
            <a:xfrm>
              <a:off x="1355187" y="1195716"/>
              <a:ext cx="1536604" cy="282748"/>
            </a:xfrm>
            <a:prstGeom prst="rect">
              <a:avLst/>
            </a:prstGeom>
            <a:solidFill>
              <a:srgbClr val="CCECFF"/>
            </a:solidFill>
            <a:ln w="9525">
              <a:solidFill>
                <a:srgbClr val="000000"/>
              </a:solidFill>
              <a:miter lim="800000"/>
              <a:headEnd/>
              <a:tailEnd/>
            </a:ln>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3733" b="1" dirty="0">
                  <a:solidFill>
                    <a:srgbClr val="FF0000"/>
                  </a:solidFill>
                  <a:latin typeface="#9Slide03 Arima Madurai Medium" pitchFamily="2" charset="0"/>
                  <a:cs typeface="#9Slide03 Arima Madurai Medium" pitchFamily="2" charset="0"/>
                </a:rPr>
                <a:t>1.</a:t>
              </a:r>
            </a:p>
          </p:txBody>
        </p:sp>
        <p:cxnSp>
          <p:nvCxnSpPr>
            <p:cNvPr id="8" name="Straight Arrow Connector 7">
              <a:extLst>
                <a:ext uri="{FF2B5EF4-FFF2-40B4-BE49-F238E27FC236}">
                  <a16:creationId xmlns:a16="http://schemas.microsoft.com/office/drawing/2014/main" id="{918EE34E-1366-4C6B-E939-E34B42EF4BA9}"/>
                </a:ext>
              </a:extLst>
            </p:cNvPr>
            <p:cNvCxnSpPr>
              <a:cxnSpLocks/>
              <a:stCxn id="2" idx="2"/>
            </p:cNvCxnSpPr>
            <p:nvPr/>
          </p:nvCxnSpPr>
          <p:spPr>
            <a:xfrm flipH="1">
              <a:off x="2129331" y="508401"/>
              <a:ext cx="2251613" cy="681783"/>
            </a:xfrm>
            <a:prstGeom prst="straightConnector1">
              <a:avLst/>
            </a:prstGeom>
            <a:ln w="38100">
              <a:solidFill>
                <a:srgbClr val="3333FF"/>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Group 8">
            <a:extLst>
              <a:ext uri="{FF2B5EF4-FFF2-40B4-BE49-F238E27FC236}">
                <a16:creationId xmlns:a16="http://schemas.microsoft.com/office/drawing/2014/main" id="{66B44C18-5B41-BBCD-2AA6-26B7D713BB45}"/>
              </a:ext>
            </a:extLst>
          </p:cNvPr>
          <p:cNvGrpSpPr>
            <a:grpSpLocks/>
          </p:cNvGrpSpPr>
          <p:nvPr/>
        </p:nvGrpSpPr>
        <p:grpSpPr bwMode="auto">
          <a:xfrm>
            <a:off x="8040775" y="936929"/>
            <a:ext cx="5421225" cy="6871419"/>
            <a:chOff x="2952003" y="182400"/>
            <a:chExt cx="4349068" cy="5154534"/>
          </a:xfrm>
        </p:grpSpPr>
        <p:sp>
          <p:nvSpPr>
            <p:cNvPr id="18" name="Rectangle 17">
              <a:extLst>
                <a:ext uri="{FF2B5EF4-FFF2-40B4-BE49-F238E27FC236}">
                  <a16:creationId xmlns:a16="http://schemas.microsoft.com/office/drawing/2014/main" id="{C9346C2F-5058-AA98-DC49-3B727D18662A}"/>
                </a:ext>
              </a:extLst>
            </p:cNvPr>
            <p:cNvSpPr/>
            <p:nvPr/>
          </p:nvSpPr>
          <p:spPr>
            <a:xfrm>
              <a:off x="3646165" y="1908236"/>
              <a:ext cx="3654906" cy="3428698"/>
            </a:xfrm>
            <a:prstGeom prst="rect">
              <a:avLst/>
            </a:prstGeom>
            <a:solidFill>
              <a:srgbClr val="4691C0"/>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ible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07000"/>
                </a:lnSpc>
                <a:spcAft>
                  <a:spcPts val="800"/>
                </a:spcAft>
              </a:pPr>
              <a:r>
                <a:rPr lang="en-US" sz="4800" b="1" dirty="0" err="1">
                  <a:effectLst/>
                  <a:latin typeface="Times New Roman" panose="02020603050405020304" pitchFamily="18" charset="0"/>
                  <a:ea typeface="Arial" panose="020B0604020202020204" pitchFamily="34" charset="0"/>
                  <a:cs typeface="Times New Roman" panose="02020603050405020304" pitchFamily="18" charset="0"/>
                </a:rPr>
                <a:t>Cuộc</a:t>
              </a:r>
              <a:r>
                <a:rPr lang="en-US" sz="48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effectLst/>
                  <a:latin typeface="Times New Roman" panose="02020603050405020304" pitchFamily="18" charset="0"/>
                  <a:ea typeface="Arial" panose="020B0604020202020204" pitchFamily="34" charset="0"/>
                  <a:cs typeface="Times New Roman" panose="02020603050405020304" pitchFamily="18" charset="0"/>
                </a:rPr>
                <a:t>kháng</a:t>
              </a:r>
              <a:r>
                <a:rPr lang="en-US" sz="48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effectLst/>
                  <a:latin typeface="Times New Roman" panose="02020603050405020304" pitchFamily="18" charset="0"/>
                  <a:ea typeface="Arial" panose="020B0604020202020204" pitchFamily="34" charset="0"/>
                  <a:cs typeface="Times New Roman" panose="02020603050405020304" pitchFamily="18" charset="0"/>
                </a:rPr>
                <a:t>chiến</a:t>
              </a:r>
              <a:r>
                <a:rPr lang="en-US" sz="48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effectLst/>
                  <a:latin typeface="Times New Roman" panose="02020603050405020304" pitchFamily="18" charset="0"/>
                  <a:ea typeface="Arial" panose="020B0604020202020204" pitchFamily="34" charset="0"/>
                  <a:cs typeface="Times New Roman" panose="02020603050405020304" pitchFamily="18" charset="0"/>
                </a:rPr>
                <a:t>chống</a:t>
              </a:r>
              <a:r>
                <a:rPr lang="en-US" sz="48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effectLst/>
                  <a:latin typeface="Times New Roman" panose="02020603050405020304" pitchFamily="18" charset="0"/>
                  <a:ea typeface="Arial" panose="020B0604020202020204" pitchFamily="34" charset="0"/>
                  <a:cs typeface="Times New Roman" panose="02020603050405020304" pitchFamily="18" charset="0"/>
                </a:rPr>
                <a:t>Tống</a:t>
              </a:r>
              <a:r>
                <a:rPr lang="en-US" sz="48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effectLst/>
                  <a:latin typeface="Times New Roman" panose="02020603050405020304" pitchFamily="18" charset="0"/>
                  <a:ea typeface="Arial" panose="020B0604020202020204" pitchFamily="34" charset="0"/>
                  <a:cs typeface="Times New Roman" panose="02020603050405020304" pitchFamily="18" charset="0"/>
                </a:rPr>
                <a:t>giai</a:t>
              </a:r>
              <a:r>
                <a:rPr lang="en-US" sz="48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effectLst/>
                  <a:latin typeface="Times New Roman" panose="02020603050405020304" pitchFamily="18" charset="0"/>
                  <a:ea typeface="Arial" panose="020B0604020202020204" pitchFamily="34" charset="0"/>
                  <a:cs typeface="Times New Roman" panose="02020603050405020304" pitchFamily="18" charset="0"/>
                </a:rPr>
                <a:t>đoạn</a:t>
              </a:r>
              <a:r>
                <a:rPr lang="en-US" sz="48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effectLst/>
                  <a:latin typeface="Times New Roman" panose="02020603050405020304" pitchFamily="18" charset="0"/>
                  <a:ea typeface="Arial" panose="020B0604020202020204" pitchFamily="34" charset="0"/>
                  <a:cs typeface="Times New Roman" panose="02020603050405020304" pitchFamily="18" charset="0"/>
                </a:rPr>
                <a:t>thứ</a:t>
              </a:r>
              <a:r>
                <a:rPr lang="en-US" sz="48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effectLst/>
                  <a:latin typeface="Times New Roman" panose="02020603050405020304" pitchFamily="18" charset="0"/>
                  <a:ea typeface="Arial" panose="020B0604020202020204" pitchFamily="34" charset="0"/>
                  <a:cs typeface="Times New Roman" panose="02020603050405020304" pitchFamily="18" charset="0"/>
                </a:rPr>
                <a:t>hai</a:t>
              </a:r>
              <a:r>
                <a:rPr lang="en-US" sz="4800" b="1" dirty="0">
                  <a:effectLst/>
                  <a:latin typeface="Times New Roman" panose="02020603050405020304" pitchFamily="18" charset="0"/>
                  <a:ea typeface="Arial" panose="020B0604020202020204" pitchFamily="34" charset="0"/>
                  <a:cs typeface="Times New Roman" panose="02020603050405020304" pitchFamily="18" charset="0"/>
                </a:rPr>
                <a:t> (</a:t>
              </a:r>
              <a:r>
                <a:rPr lang="en-US" sz="4800" b="1" dirty="0" err="1">
                  <a:effectLst/>
                  <a:latin typeface="Times New Roman" panose="02020603050405020304" pitchFamily="18" charset="0"/>
                  <a:ea typeface="Arial" panose="020B0604020202020204" pitchFamily="34" charset="0"/>
                  <a:cs typeface="Times New Roman" panose="02020603050405020304" pitchFamily="18" charset="0"/>
                </a:rPr>
                <a:t>năm</a:t>
              </a:r>
              <a:r>
                <a:rPr lang="en-US" sz="4800" b="1" dirty="0">
                  <a:effectLst/>
                  <a:latin typeface="Times New Roman" panose="02020603050405020304" pitchFamily="18" charset="0"/>
                  <a:ea typeface="Arial" panose="020B0604020202020204" pitchFamily="34" charset="0"/>
                  <a:cs typeface="Times New Roman" panose="02020603050405020304" pitchFamily="18" charset="0"/>
                </a:rPr>
                <a:t> 1077)</a:t>
              </a:r>
              <a:endParaRPr lang="en-US" sz="4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233487" name="TextBox 21">
              <a:extLst>
                <a:ext uri="{FF2B5EF4-FFF2-40B4-BE49-F238E27FC236}">
                  <a16:creationId xmlns:a16="http://schemas.microsoft.com/office/drawing/2014/main" id="{0442274E-CD6F-DC7D-B6B4-3850170E9926}"/>
                </a:ext>
              </a:extLst>
            </p:cNvPr>
            <p:cNvSpPr txBox="1">
              <a:spLocks noChangeArrowheads="1"/>
            </p:cNvSpPr>
            <p:nvPr/>
          </p:nvSpPr>
          <p:spPr bwMode="auto">
            <a:xfrm>
              <a:off x="4782038" y="1377725"/>
              <a:ext cx="1418282" cy="500184"/>
            </a:xfrm>
            <a:prstGeom prst="rect">
              <a:avLst/>
            </a:prstGeom>
            <a:solidFill>
              <a:srgbClr val="CCECFF"/>
            </a:solidFill>
            <a:ln w="9525">
              <a:solidFill>
                <a:srgbClr val="000000"/>
              </a:solidFill>
              <a:miter lim="800000"/>
              <a:headEnd/>
              <a:tailEnd/>
            </a:ln>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3733" b="1" dirty="0">
                  <a:solidFill>
                    <a:srgbClr val="FF0000"/>
                  </a:solidFill>
                  <a:latin typeface="#9Slide03 Arima Madurai Medium" pitchFamily="2" charset="0"/>
                  <a:cs typeface="#9Slide03 Arima Madurai Medium" pitchFamily="2" charset="0"/>
                </a:rPr>
                <a:t>2</a:t>
              </a:r>
            </a:p>
          </p:txBody>
        </p:sp>
        <p:cxnSp>
          <p:nvCxnSpPr>
            <p:cNvPr id="12" name="Straight Arrow Connector 11">
              <a:extLst>
                <a:ext uri="{FF2B5EF4-FFF2-40B4-BE49-F238E27FC236}">
                  <a16:creationId xmlns:a16="http://schemas.microsoft.com/office/drawing/2014/main" id="{7F94FD50-B254-A839-B058-F27AE83033B4}"/>
                </a:ext>
              </a:extLst>
            </p:cNvPr>
            <p:cNvCxnSpPr>
              <a:cxnSpLocks/>
              <a:endCxn id="233487" idx="0"/>
            </p:cNvCxnSpPr>
            <p:nvPr/>
          </p:nvCxnSpPr>
          <p:spPr>
            <a:xfrm>
              <a:off x="2952003" y="182400"/>
              <a:ext cx="2539176" cy="1195325"/>
            </a:xfrm>
            <a:prstGeom prst="straightConnector1">
              <a:avLst/>
            </a:prstGeom>
            <a:ln w="38100">
              <a:solidFill>
                <a:srgbClr val="3333FF"/>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advTm="17228"/>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1000"/>
                                        <p:tgtEl>
                                          <p:spTgt spid="4"/>
                                        </p:tgtEl>
                                      </p:cBhvr>
                                    </p:animEffect>
                                  </p:childTnLst>
                                </p:cTn>
                              </p:par>
                            </p:childTnLst>
                          </p:cTn>
                        </p:par>
                        <p:par>
                          <p:cTn id="8" fill="hold" nodeType="afterGroup">
                            <p:stCondLst>
                              <p:cond delay="1000"/>
                            </p:stCondLst>
                            <p:childTnLst>
                              <p:par>
                                <p:cTn id="9" presetID="2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47"/>
        <p:cNvGrpSpPr/>
        <p:nvPr/>
      </p:nvGrpSpPr>
      <p:grpSpPr>
        <a:xfrm>
          <a:off x="0" y="0"/>
          <a:ext cx="0" cy="0"/>
          <a:chOff x="0" y="0"/>
          <a:chExt cx="0" cy="0"/>
        </a:xfrm>
      </p:grpSpPr>
      <p:grpSp>
        <p:nvGrpSpPr>
          <p:cNvPr id="14" name="Group 13">
            <a:extLst>
              <a:ext uri="{FF2B5EF4-FFF2-40B4-BE49-F238E27FC236}">
                <a16:creationId xmlns:a16="http://schemas.microsoft.com/office/drawing/2014/main" id="{9635E80F-3F97-3D4E-89F8-46F8E9D42396}"/>
              </a:ext>
            </a:extLst>
          </p:cNvPr>
          <p:cNvGrpSpPr/>
          <p:nvPr/>
        </p:nvGrpSpPr>
        <p:grpSpPr>
          <a:xfrm>
            <a:off x="125100" y="4483571"/>
            <a:ext cx="2657395" cy="4171192"/>
            <a:chOff x="150785" y="3976754"/>
            <a:chExt cx="1933430" cy="1989481"/>
          </a:xfrm>
        </p:grpSpPr>
        <p:sp>
          <p:nvSpPr>
            <p:cNvPr id="107" name="Rounded Rectangle 106">
              <a:extLst>
                <a:ext uri="{FF2B5EF4-FFF2-40B4-BE49-F238E27FC236}">
                  <a16:creationId xmlns:a16="http://schemas.microsoft.com/office/drawing/2014/main" id="{62000464-43FC-6D4F-B45C-66BF5CD6CCEE}"/>
                </a:ext>
              </a:extLst>
            </p:cNvPr>
            <p:cNvSpPr/>
            <p:nvPr/>
          </p:nvSpPr>
          <p:spPr>
            <a:xfrm>
              <a:off x="150785" y="3976754"/>
              <a:ext cx="1933430" cy="198948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defRPr/>
              </a:pP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11629AC0-9F74-1648-8A3E-E9ACCCE22886}"/>
                </a:ext>
              </a:extLst>
            </p:cNvPr>
            <p:cNvSpPr/>
            <p:nvPr/>
          </p:nvSpPr>
          <p:spPr>
            <a:xfrm>
              <a:off x="459515" y="4003988"/>
              <a:ext cx="1234232" cy="584824"/>
            </a:xfrm>
            <a:prstGeom prst="rect">
              <a:avLst/>
            </a:prstGeom>
            <a:noFill/>
          </p:spPr>
          <p:txBody>
            <a:bodyPr wrap="none" lIns="121920" tIns="60960" rIns="121920" bIns="60960">
              <a:spAutoFit/>
            </a:bodyPr>
            <a:lstStyle/>
            <a:p>
              <a:pPr algn="ctr" defTabSz="1219170"/>
              <a:r>
                <a:rPr lang="en-US" sz="4267"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When</a:t>
              </a:r>
            </a:p>
          </p:txBody>
        </p:sp>
      </p:grpSp>
      <p:grpSp>
        <p:nvGrpSpPr>
          <p:cNvPr id="13" name="Group 12">
            <a:extLst>
              <a:ext uri="{FF2B5EF4-FFF2-40B4-BE49-F238E27FC236}">
                <a16:creationId xmlns:a16="http://schemas.microsoft.com/office/drawing/2014/main" id="{9A84E3FC-52FB-924A-8370-1E2C0DCFEFA8}"/>
              </a:ext>
            </a:extLst>
          </p:cNvPr>
          <p:cNvGrpSpPr/>
          <p:nvPr/>
        </p:nvGrpSpPr>
        <p:grpSpPr>
          <a:xfrm>
            <a:off x="2912894" y="4498074"/>
            <a:ext cx="2841947" cy="4113800"/>
            <a:chOff x="2156677" y="3995039"/>
            <a:chExt cx="1933430" cy="1956171"/>
          </a:xfrm>
        </p:grpSpPr>
        <p:sp>
          <p:nvSpPr>
            <p:cNvPr id="113" name="Rounded Rectangle 112">
              <a:extLst>
                <a:ext uri="{FF2B5EF4-FFF2-40B4-BE49-F238E27FC236}">
                  <a16:creationId xmlns:a16="http://schemas.microsoft.com/office/drawing/2014/main" id="{A45B7330-E561-4F48-ACCF-F607132F694E}"/>
                </a:ext>
              </a:extLst>
            </p:cNvPr>
            <p:cNvSpPr/>
            <p:nvPr/>
          </p:nvSpPr>
          <p:spPr>
            <a:xfrm>
              <a:off x="2156677" y="3995039"/>
              <a:ext cx="1933430" cy="1956171"/>
            </a:xfrm>
            <a:prstGeom prst="roundRect">
              <a:avLst/>
            </a:prstGeom>
            <a:solidFill>
              <a:srgbClr val="00B050"/>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defRPr/>
              </a:pP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21" name="Rectangle 120">
              <a:extLst>
                <a:ext uri="{FF2B5EF4-FFF2-40B4-BE49-F238E27FC236}">
                  <a16:creationId xmlns:a16="http://schemas.microsoft.com/office/drawing/2014/main" id="{BFFEBD16-5030-3549-BCE5-B860E896D017}"/>
                </a:ext>
              </a:extLst>
            </p:cNvPr>
            <p:cNvSpPr/>
            <p:nvPr/>
          </p:nvSpPr>
          <p:spPr>
            <a:xfrm>
              <a:off x="2601341" y="4003988"/>
              <a:ext cx="1028647" cy="584824"/>
            </a:xfrm>
            <a:prstGeom prst="rect">
              <a:avLst/>
            </a:prstGeom>
            <a:noFill/>
          </p:spPr>
          <p:txBody>
            <a:bodyPr wrap="none" lIns="121920" tIns="60960" rIns="121920" bIns="60960">
              <a:spAutoFit/>
            </a:bodyPr>
            <a:lstStyle/>
            <a:p>
              <a:pPr algn="ctr" defTabSz="1219170"/>
              <a:r>
                <a:rPr lang="en-US" sz="4267" b="1" dirty="0">
                  <a:ln w="0"/>
                  <a:solidFill>
                    <a:srgbClr val="FFFF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Who</a:t>
              </a:r>
            </a:p>
          </p:txBody>
        </p:sp>
      </p:grpSp>
      <p:grpSp>
        <p:nvGrpSpPr>
          <p:cNvPr id="12" name="Group 11">
            <a:extLst>
              <a:ext uri="{FF2B5EF4-FFF2-40B4-BE49-F238E27FC236}">
                <a16:creationId xmlns:a16="http://schemas.microsoft.com/office/drawing/2014/main" id="{74EAA1AD-8018-3D43-911C-73335E82B955}"/>
              </a:ext>
            </a:extLst>
          </p:cNvPr>
          <p:cNvGrpSpPr/>
          <p:nvPr/>
        </p:nvGrpSpPr>
        <p:grpSpPr>
          <a:xfrm>
            <a:off x="5971227" y="4556829"/>
            <a:ext cx="3423379" cy="4171192"/>
            <a:chOff x="4090106" y="4003988"/>
            <a:chExt cx="1933430" cy="1947222"/>
          </a:xfrm>
        </p:grpSpPr>
        <p:sp>
          <p:nvSpPr>
            <p:cNvPr id="119" name="Rounded Rectangle 118">
              <a:extLst>
                <a:ext uri="{FF2B5EF4-FFF2-40B4-BE49-F238E27FC236}">
                  <a16:creationId xmlns:a16="http://schemas.microsoft.com/office/drawing/2014/main" id="{1DFDC2AA-B146-344A-A6D3-FEAFBB9B47EC}"/>
                </a:ext>
              </a:extLst>
            </p:cNvPr>
            <p:cNvSpPr/>
            <p:nvPr/>
          </p:nvSpPr>
          <p:spPr>
            <a:xfrm>
              <a:off x="4090106" y="4030780"/>
              <a:ext cx="1933430" cy="1920430"/>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defRPr/>
              </a:pP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22" name="Rectangle 121">
              <a:extLst>
                <a:ext uri="{FF2B5EF4-FFF2-40B4-BE49-F238E27FC236}">
                  <a16:creationId xmlns:a16="http://schemas.microsoft.com/office/drawing/2014/main" id="{8292E90D-AD73-1C44-8174-23291AC48E88}"/>
                </a:ext>
              </a:extLst>
            </p:cNvPr>
            <p:cNvSpPr/>
            <p:nvPr/>
          </p:nvSpPr>
          <p:spPr>
            <a:xfrm>
              <a:off x="4470783" y="4003988"/>
              <a:ext cx="1165705" cy="584824"/>
            </a:xfrm>
            <a:prstGeom prst="rect">
              <a:avLst/>
            </a:prstGeom>
            <a:noFill/>
          </p:spPr>
          <p:txBody>
            <a:bodyPr wrap="none" lIns="121920" tIns="60960" rIns="121920" bIns="60960">
              <a:spAutoFit/>
            </a:bodyPr>
            <a:lstStyle/>
            <a:p>
              <a:pPr algn="ctr" defTabSz="1219170"/>
              <a:r>
                <a:rPr lang="en-US" sz="4267"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What</a:t>
              </a:r>
            </a:p>
          </p:txBody>
        </p:sp>
      </p:grpSp>
      <p:grpSp>
        <p:nvGrpSpPr>
          <p:cNvPr id="10" name="Group 9">
            <a:extLst>
              <a:ext uri="{FF2B5EF4-FFF2-40B4-BE49-F238E27FC236}">
                <a16:creationId xmlns:a16="http://schemas.microsoft.com/office/drawing/2014/main" id="{74CD2D86-B764-A645-ABD5-E2116FDFE213}"/>
              </a:ext>
            </a:extLst>
          </p:cNvPr>
          <p:cNvGrpSpPr/>
          <p:nvPr/>
        </p:nvGrpSpPr>
        <p:grpSpPr>
          <a:xfrm>
            <a:off x="9636461" y="4556828"/>
            <a:ext cx="3423379" cy="4055045"/>
            <a:chOff x="8029256" y="4003988"/>
            <a:chExt cx="1933430" cy="1947222"/>
          </a:xfrm>
        </p:grpSpPr>
        <p:sp>
          <p:nvSpPr>
            <p:cNvPr id="100" name="Rounded Rectangle 99">
              <a:extLst>
                <a:ext uri="{FF2B5EF4-FFF2-40B4-BE49-F238E27FC236}">
                  <a16:creationId xmlns:a16="http://schemas.microsoft.com/office/drawing/2014/main" id="{D5B365CE-7445-A940-9356-D1E882E1A2A1}"/>
                </a:ext>
              </a:extLst>
            </p:cNvPr>
            <p:cNvSpPr/>
            <p:nvPr/>
          </p:nvSpPr>
          <p:spPr>
            <a:xfrm>
              <a:off x="8029256" y="4030780"/>
              <a:ext cx="1933430" cy="1920430"/>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defRPr/>
              </a:pP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24" name="Rectangle 123">
              <a:extLst>
                <a:ext uri="{FF2B5EF4-FFF2-40B4-BE49-F238E27FC236}">
                  <a16:creationId xmlns:a16="http://schemas.microsoft.com/office/drawing/2014/main" id="{417CDD43-3AB8-B745-87DC-1B98DD6653D1}"/>
                </a:ext>
              </a:extLst>
            </p:cNvPr>
            <p:cNvSpPr/>
            <p:nvPr/>
          </p:nvSpPr>
          <p:spPr>
            <a:xfrm>
              <a:off x="8325675" y="4003988"/>
              <a:ext cx="1363883" cy="584824"/>
            </a:xfrm>
            <a:prstGeom prst="rect">
              <a:avLst/>
            </a:prstGeom>
            <a:noFill/>
          </p:spPr>
          <p:txBody>
            <a:bodyPr wrap="none" lIns="121920" tIns="60960" rIns="121920" bIns="60960">
              <a:spAutoFit/>
            </a:bodyPr>
            <a:lstStyle/>
            <a:p>
              <a:pPr algn="ctr" defTabSz="1219170"/>
              <a:r>
                <a:rPr lang="en-US" sz="4267"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Where</a:t>
              </a:r>
            </a:p>
          </p:txBody>
        </p:sp>
      </p:grpSp>
      <p:grpSp>
        <p:nvGrpSpPr>
          <p:cNvPr id="9" name="Group 8">
            <a:extLst>
              <a:ext uri="{FF2B5EF4-FFF2-40B4-BE49-F238E27FC236}">
                <a16:creationId xmlns:a16="http://schemas.microsoft.com/office/drawing/2014/main" id="{FEE0FDE0-E078-2E47-91EC-6215C6503C5A}"/>
              </a:ext>
            </a:extLst>
          </p:cNvPr>
          <p:cNvGrpSpPr/>
          <p:nvPr/>
        </p:nvGrpSpPr>
        <p:grpSpPr>
          <a:xfrm>
            <a:off x="13092497" y="4539916"/>
            <a:ext cx="3031630" cy="3999250"/>
            <a:chOff x="9839792" y="4003988"/>
            <a:chExt cx="2273722" cy="1947222"/>
          </a:xfrm>
        </p:grpSpPr>
        <p:sp>
          <p:nvSpPr>
            <p:cNvPr id="104" name="Rounded Rectangle 103">
              <a:extLst>
                <a:ext uri="{FF2B5EF4-FFF2-40B4-BE49-F238E27FC236}">
                  <a16:creationId xmlns:a16="http://schemas.microsoft.com/office/drawing/2014/main" id="{58CB2C9E-5D68-114B-9F25-20702A1F9A57}"/>
                </a:ext>
              </a:extLst>
            </p:cNvPr>
            <p:cNvSpPr/>
            <p:nvPr/>
          </p:nvSpPr>
          <p:spPr>
            <a:xfrm>
              <a:off x="9839792" y="4030780"/>
              <a:ext cx="2273722" cy="192043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defRPr/>
              </a:pP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25" name="Rectangle 124">
              <a:extLst>
                <a:ext uri="{FF2B5EF4-FFF2-40B4-BE49-F238E27FC236}">
                  <a16:creationId xmlns:a16="http://schemas.microsoft.com/office/drawing/2014/main" id="{42642905-44F0-134F-80BD-634D1C369C78}"/>
                </a:ext>
              </a:extLst>
            </p:cNvPr>
            <p:cNvSpPr/>
            <p:nvPr/>
          </p:nvSpPr>
          <p:spPr>
            <a:xfrm>
              <a:off x="10667656" y="4003988"/>
              <a:ext cx="1007006" cy="584824"/>
            </a:xfrm>
            <a:prstGeom prst="rect">
              <a:avLst/>
            </a:prstGeom>
            <a:noFill/>
          </p:spPr>
          <p:txBody>
            <a:bodyPr wrap="none" lIns="121920" tIns="60960" rIns="121920" bIns="60960">
              <a:spAutoFit/>
            </a:bodyPr>
            <a:lstStyle/>
            <a:p>
              <a:pPr algn="ctr" defTabSz="1219170"/>
              <a:r>
                <a:rPr lang="en-US" sz="4267" b="1" dirty="0">
                  <a:ln w="0"/>
                  <a:solidFill>
                    <a:srgbClr val="00B05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How</a:t>
              </a:r>
            </a:p>
          </p:txBody>
        </p:sp>
      </p:grpSp>
      <p:grpSp>
        <p:nvGrpSpPr>
          <p:cNvPr id="789" name="Google Shape;789;p13"/>
          <p:cNvGrpSpPr/>
          <p:nvPr/>
        </p:nvGrpSpPr>
        <p:grpSpPr>
          <a:xfrm>
            <a:off x="27295" y="-65725"/>
            <a:ext cx="2532651" cy="2450356"/>
            <a:chOff x="287590" y="129587"/>
            <a:chExt cx="1424616" cy="1378325"/>
          </a:xfrm>
        </p:grpSpPr>
        <p:sp>
          <p:nvSpPr>
            <p:cNvPr id="790" name="Google Shape;790;p13"/>
            <p:cNvSpPr/>
            <p:nvPr/>
          </p:nvSpPr>
          <p:spPr>
            <a:xfrm rot="10800000" flipH="1">
              <a:off x="475374"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1" name="Google Shape;791;p13"/>
            <p:cNvSpPr/>
            <p:nvPr/>
          </p:nvSpPr>
          <p:spPr>
            <a:xfrm rot="10800000" flipH="1">
              <a:off x="356057"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2" name="Google Shape;792;p13"/>
            <p:cNvSpPr/>
            <p:nvPr/>
          </p:nvSpPr>
          <p:spPr>
            <a:xfrm rot="10800000" flipH="1">
              <a:off x="42246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3" name="Google Shape;793;p13"/>
            <p:cNvSpPr/>
            <p:nvPr/>
          </p:nvSpPr>
          <p:spPr>
            <a:xfrm rot="10800000" flipH="1">
              <a:off x="488071"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4" name="Google Shape;794;p13"/>
            <p:cNvSpPr/>
            <p:nvPr/>
          </p:nvSpPr>
          <p:spPr>
            <a:xfrm rot="10800000" flipH="1">
              <a:off x="299425"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5" name="Google Shape;795;p13"/>
            <p:cNvSpPr/>
            <p:nvPr/>
          </p:nvSpPr>
          <p:spPr>
            <a:xfrm rot="10800000" flipH="1">
              <a:off x="287590"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6" name="Google Shape;796;p13"/>
            <p:cNvSpPr/>
            <p:nvPr/>
          </p:nvSpPr>
          <p:spPr>
            <a:xfrm rot="10800000" flipH="1">
              <a:off x="329812"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7" name="Google Shape;797;p13"/>
            <p:cNvSpPr/>
            <p:nvPr/>
          </p:nvSpPr>
          <p:spPr>
            <a:xfrm rot="10800000" flipH="1">
              <a:off x="290796"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8" name="Google Shape;798;p13"/>
            <p:cNvSpPr/>
            <p:nvPr/>
          </p:nvSpPr>
          <p:spPr>
            <a:xfrm rot="10800000" flipH="1">
              <a:off x="946645"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9" name="Google Shape;799;p13"/>
            <p:cNvSpPr/>
            <p:nvPr/>
          </p:nvSpPr>
          <p:spPr>
            <a:xfrm rot="10800000" flipH="1">
              <a:off x="322370" y="225561"/>
              <a:ext cx="358392"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0" name="Google Shape;800;p13"/>
            <p:cNvSpPr/>
            <p:nvPr/>
          </p:nvSpPr>
          <p:spPr>
            <a:xfrm rot="10800000" flipH="1">
              <a:off x="1602181"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1" name="Google Shape;801;p13"/>
            <p:cNvSpPr/>
            <p:nvPr/>
          </p:nvSpPr>
          <p:spPr>
            <a:xfrm rot="10800000" flipH="1">
              <a:off x="1609571"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2" name="Google Shape;802;p13"/>
            <p:cNvSpPr/>
            <p:nvPr/>
          </p:nvSpPr>
          <p:spPr>
            <a:xfrm rot="10800000" flipH="1">
              <a:off x="587633"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3" name="Google Shape;803;p13"/>
            <p:cNvSpPr/>
            <p:nvPr/>
          </p:nvSpPr>
          <p:spPr>
            <a:xfrm rot="10800000" flipH="1">
              <a:off x="342606"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4" name="Google Shape;804;p13"/>
            <p:cNvSpPr/>
            <p:nvPr/>
          </p:nvSpPr>
          <p:spPr>
            <a:xfrm rot="10800000" flipH="1">
              <a:off x="543172"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5" name="Google Shape;805;p13"/>
            <p:cNvSpPr/>
            <p:nvPr/>
          </p:nvSpPr>
          <p:spPr>
            <a:xfrm rot="10800000" flipH="1">
              <a:off x="539177"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6" name="Google Shape;806;p13"/>
            <p:cNvSpPr/>
            <p:nvPr/>
          </p:nvSpPr>
          <p:spPr>
            <a:xfrm rot="10800000" flipH="1">
              <a:off x="596405" y="503444"/>
              <a:ext cx="426042"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7" name="Google Shape;807;p13"/>
            <p:cNvSpPr/>
            <p:nvPr/>
          </p:nvSpPr>
          <p:spPr>
            <a:xfrm rot="10800000" flipH="1">
              <a:off x="655573"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8" name="Google Shape;808;p13"/>
            <p:cNvSpPr/>
            <p:nvPr/>
          </p:nvSpPr>
          <p:spPr>
            <a:xfrm rot="10800000" flipH="1">
              <a:off x="548338"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grpSp>
      <p:grpSp>
        <p:nvGrpSpPr>
          <p:cNvPr id="809" name="Google Shape;809;p13"/>
          <p:cNvGrpSpPr/>
          <p:nvPr/>
        </p:nvGrpSpPr>
        <p:grpSpPr>
          <a:xfrm>
            <a:off x="13716507" y="-65725"/>
            <a:ext cx="2532651" cy="2450356"/>
            <a:chOff x="7455887" y="129587"/>
            <a:chExt cx="1424616" cy="1378325"/>
          </a:xfrm>
        </p:grpSpPr>
        <p:sp>
          <p:nvSpPr>
            <p:cNvPr id="810" name="Google Shape;810;p13"/>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1" name="Google Shape;811;p13"/>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2" name="Google Shape;812;p13"/>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3" name="Google Shape;813;p13"/>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4" name="Google Shape;814;p13"/>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5" name="Google Shape;815;p13"/>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6" name="Google Shape;816;p13"/>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7" name="Google Shape;817;p13"/>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8" name="Google Shape;818;p13"/>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9" name="Google Shape;819;p13"/>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0" name="Google Shape;820;p13"/>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1" name="Google Shape;821;p13"/>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2" name="Google Shape;822;p13"/>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3" name="Google Shape;823;p13"/>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4" name="Google Shape;824;p13"/>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5" name="Google Shape;825;p13"/>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6" name="Google Shape;826;p13"/>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7" name="Google Shape;827;p13"/>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8" name="Google Shape;828;p13"/>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grpSp>
      <p:sp>
        <p:nvSpPr>
          <p:cNvPr id="4" name="Rounded Rectangle 3">
            <a:extLst>
              <a:ext uri="{FF2B5EF4-FFF2-40B4-BE49-F238E27FC236}">
                <a16:creationId xmlns:a16="http://schemas.microsoft.com/office/drawing/2014/main" id="{E80557DC-F667-4840-BF80-B171706B0DE5}"/>
              </a:ext>
            </a:extLst>
          </p:cNvPr>
          <p:cNvSpPr/>
          <p:nvPr/>
        </p:nvSpPr>
        <p:spPr>
          <a:xfrm>
            <a:off x="86929" y="216157"/>
            <a:ext cx="16089364" cy="8856399"/>
          </a:xfrm>
          <a:prstGeom prst="roundRect">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25519">
              <a:buClr>
                <a:srgbClr val="000000"/>
              </a:buClr>
              <a:defRPr/>
            </a:pPr>
            <a:endParaRPr lang="en-VN" sz="4977" kern="0">
              <a:solidFill>
                <a:srgbClr val="FFFFFF"/>
              </a:solidFill>
              <a:latin typeface="Arial"/>
              <a:sym typeface="Arial"/>
            </a:endParaRPr>
          </a:p>
        </p:txBody>
      </p:sp>
      <p:sp>
        <p:nvSpPr>
          <p:cNvPr id="181" name="Rectangle: Rounded Corners 3">
            <a:extLst>
              <a:ext uri="{FF2B5EF4-FFF2-40B4-BE49-F238E27FC236}">
                <a16:creationId xmlns:a16="http://schemas.microsoft.com/office/drawing/2014/main" id="{BBEE5217-F12D-BE44-ADEB-04E2896D2168}"/>
              </a:ext>
            </a:extLst>
          </p:cNvPr>
          <p:cNvSpPr/>
          <p:nvPr/>
        </p:nvSpPr>
        <p:spPr>
          <a:xfrm>
            <a:off x="2396590" y="527615"/>
            <a:ext cx="11760043" cy="681038"/>
          </a:xfrm>
          <a:prstGeom prst="roundRect">
            <a:avLst/>
          </a:prstGeom>
          <a:solidFill>
            <a:srgbClr val="FF0000"/>
          </a:solidFill>
        </p:spPr>
        <p:txBody>
          <a:bodyPr wrap="square">
            <a:spAutoFit/>
          </a:bodyPr>
          <a:lstStyle/>
          <a:p>
            <a:pPr algn="ctr" defTabSz="1219170">
              <a:spcBef>
                <a:spcPct val="0"/>
              </a:spcBef>
            </a:pPr>
            <a:r>
              <a:rPr lang="vi-VN" sz="3400" b="1" dirty="0">
                <a:solidFill>
                  <a:schemeClr val="bg1"/>
                </a:solidFill>
                <a:latin typeface="Times New Roman" panose="02020603050405020304" pitchFamily="18" charset="0"/>
                <a:ea typeface="Cambria" panose="02040503050406030204" pitchFamily="18" charset="0"/>
                <a:cs typeface="Times New Roman" panose="02020603050405020304" pitchFamily="18" charset="0"/>
              </a:rPr>
              <a:t>1. </a:t>
            </a:r>
            <a:r>
              <a:rPr lang="en-US" altLang="zh-CN" sz="3400" dirty="0" err="1">
                <a:solidFill>
                  <a:schemeClr val="bg1"/>
                </a:solidFill>
                <a:latin typeface="Times New Roman" panose="02020603050405020304" pitchFamily="18" charset="0"/>
                <a:ea typeface="Kingthings Foundation" charset="0"/>
                <a:cs typeface="Times New Roman" panose="02020603050405020304" pitchFamily="18" charset="0"/>
              </a:rPr>
              <a:t>Cuộc</a:t>
            </a:r>
            <a:r>
              <a:rPr lang="en-US" altLang="zh-CN" sz="3400" dirty="0">
                <a:solidFill>
                  <a:schemeClr val="bg1"/>
                </a:solidFill>
                <a:latin typeface="Times New Roman" panose="02020603050405020304" pitchFamily="18" charset="0"/>
                <a:ea typeface="Kingthings Foundation" charset="0"/>
                <a:cs typeface="Times New Roman" panose="02020603050405020304" pitchFamily="18" charset="0"/>
              </a:rPr>
              <a:t> </a:t>
            </a:r>
            <a:r>
              <a:rPr lang="en-US" altLang="zh-CN" sz="3400" dirty="0" err="1">
                <a:solidFill>
                  <a:schemeClr val="bg1"/>
                </a:solidFill>
                <a:latin typeface="Times New Roman" panose="02020603050405020304" pitchFamily="18" charset="0"/>
                <a:ea typeface="Kingthings Foundation" charset="0"/>
                <a:cs typeface="Times New Roman" panose="02020603050405020304" pitchFamily="18" charset="0"/>
              </a:rPr>
              <a:t>kháng</a:t>
            </a:r>
            <a:r>
              <a:rPr lang="en-US" altLang="zh-CN" sz="3400" dirty="0">
                <a:solidFill>
                  <a:schemeClr val="bg1"/>
                </a:solidFill>
                <a:latin typeface="Times New Roman" panose="02020603050405020304" pitchFamily="18" charset="0"/>
                <a:ea typeface="Kingthings Foundation" charset="0"/>
                <a:cs typeface="Times New Roman" panose="02020603050405020304" pitchFamily="18" charset="0"/>
              </a:rPr>
              <a:t> </a:t>
            </a:r>
            <a:r>
              <a:rPr lang="en-US" altLang="zh-CN" sz="3400" dirty="0" err="1">
                <a:solidFill>
                  <a:schemeClr val="bg1"/>
                </a:solidFill>
                <a:latin typeface="Times New Roman" panose="02020603050405020304" pitchFamily="18" charset="0"/>
                <a:ea typeface="Kingthings Foundation" charset="0"/>
                <a:cs typeface="Times New Roman" panose="02020603050405020304" pitchFamily="18" charset="0"/>
              </a:rPr>
              <a:t>chiến</a:t>
            </a:r>
            <a:r>
              <a:rPr lang="en-US" altLang="zh-CN" sz="3400" dirty="0">
                <a:solidFill>
                  <a:schemeClr val="bg1"/>
                </a:solidFill>
                <a:latin typeface="Times New Roman" panose="02020603050405020304" pitchFamily="18" charset="0"/>
                <a:ea typeface="Kingthings Foundation" charset="0"/>
                <a:cs typeface="Times New Roman" panose="02020603050405020304" pitchFamily="18" charset="0"/>
              </a:rPr>
              <a:t> </a:t>
            </a:r>
            <a:r>
              <a:rPr lang="en-US" altLang="zh-CN" sz="3400" dirty="0" err="1">
                <a:solidFill>
                  <a:schemeClr val="bg1"/>
                </a:solidFill>
                <a:latin typeface="Times New Roman" panose="02020603050405020304" pitchFamily="18" charset="0"/>
                <a:ea typeface="Kingthings Foundation" charset="0"/>
                <a:cs typeface="Times New Roman" panose="02020603050405020304" pitchFamily="18" charset="0"/>
              </a:rPr>
              <a:t>chống</a:t>
            </a:r>
            <a:r>
              <a:rPr lang="en-US" altLang="zh-CN" sz="3400" dirty="0">
                <a:solidFill>
                  <a:schemeClr val="bg1"/>
                </a:solidFill>
                <a:latin typeface="Times New Roman" panose="02020603050405020304" pitchFamily="18" charset="0"/>
                <a:ea typeface="Kingthings Foundation" charset="0"/>
                <a:cs typeface="Times New Roman" panose="02020603050405020304" pitchFamily="18" charset="0"/>
              </a:rPr>
              <a:t> </a:t>
            </a:r>
            <a:r>
              <a:rPr lang="en-US" altLang="zh-CN" sz="3400" dirty="0" err="1">
                <a:solidFill>
                  <a:schemeClr val="bg1"/>
                </a:solidFill>
                <a:latin typeface="Times New Roman" panose="02020603050405020304" pitchFamily="18" charset="0"/>
                <a:ea typeface="Kingthings Foundation" charset="0"/>
                <a:cs typeface="Times New Roman" panose="02020603050405020304" pitchFamily="18" charset="0"/>
              </a:rPr>
              <a:t>Tống</a:t>
            </a:r>
            <a:r>
              <a:rPr lang="en-US" altLang="zh-CN" sz="3400" dirty="0">
                <a:solidFill>
                  <a:schemeClr val="bg1"/>
                </a:solidFill>
                <a:latin typeface="Times New Roman" panose="02020603050405020304" pitchFamily="18" charset="0"/>
                <a:ea typeface="Kingthings Foundation" charset="0"/>
                <a:cs typeface="Times New Roman" panose="02020603050405020304" pitchFamily="18" charset="0"/>
              </a:rPr>
              <a:t> </a:t>
            </a:r>
            <a:r>
              <a:rPr lang="en-US" altLang="zh-CN" sz="3400" dirty="0" err="1">
                <a:solidFill>
                  <a:schemeClr val="bg1"/>
                </a:solidFill>
                <a:latin typeface="Times New Roman" panose="02020603050405020304" pitchFamily="18" charset="0"/>
                <a:ea typeface="Kingthings Foundation" charset="0"/>
                <a:cs typeface="Times New Roman" panose="02020603050405020304" pitchFamily="18" charset="0"/>
              </a:rPr>
              <a:t>giai</a:t>
            </a:r>
            <a:r>
              <a:rPr lang="en-US" altLang="zh-CN" sz="3400" dirty="0">
                <a:solidFill>
                  <a:schemeClr val="bg1"/>
                </a:solidFill>
                <a:latin typeface="Times New Roman" panose="02020603050405020304" pitchFamily="18" charset="0"/>
                <a:ea typeface="Kingthings Foundation" charset="0"/>
                <a:cs typeface="Times New Roman" panose="02020603050405020304" pitchFamily="18" charset="0"/>
              </a:rPr>
              <a:t> </a:t>
            </a:r>
            <a:r>
              <a:rPr lang="en-US" altLang="zh-CN" sz="3400" dirty="0" err="1">
                <a:solidFill>
                  <a:schemeClr val="bg1"/>
                </a:solidFill>
                <a:latin typeface="Times New Roman" panose="02020603050405020304" pitchFamily="18" charset="0"/>
                <a:ea typeface="Kingthings Foundation" charset="0"/>
                <a:cs typeface="Times New Roman" panose="02020603050405020304" pitchFamily="18" charset="0"/>
              </a:rPr>
              <a:t>đoạn</a:t>
            </a:r>
            <a:r>
              <a:rPr lang="en-US" altLang="zh-CN" sz="3400" dirty="0">
                <a:solidFill>
                  <a:schemeClr val="bg1"/>
                </a:solidFill>
                <a:latin typeface="Times New Roman" panose="02020603050405020304" pitchFamily="18" charset="0"/>
                <a:ea typeface="Kingthings Foundation" charset="0"/>
                <a:cs typeface="Times New Roman" panose="02020603050405020304" pitchFamily="18" charset="0"/>
              </a:rPr>
              <a:t> </a:t>
            </a:r>
            <a:r>
              <a:rPr lang="en-US" altLang="zh-CN" sz="3400" dirty="0" err="1">
                <a:solidFill>
                  <a:schemeClr val="bg1"/>
                </a:solidFill>
                <a:latin typeface="Times New Roman" panose="02020603050405020304" pitchFamily="18" charset="0"/>
                <a:ea typeface="Kingthings Foundation" charset="0"/>
                <a:cs typeface="Times New Roman" panose="02020603050405020304" pitchFamily="18" charset="0"/>
              </a:rPr>
              <a:t>thứ</a:t>
            </a:r>
            <a:r>
              <a:rPr lang="en-US" altLang="zh-CN" sz="3400" dirty="0">
                <a:solidFill>
                  <a:schemeClr val="bg1"/>
                </a:solidFill>
                <a:latin typeface="Times New Roman" panose="02020603050405020304" pitchFamily="18" charset="0"/>
                <a:ea typeface="Kingthings Foundation" charset="0"/>
                <a:cs typeface="Times New Roman" panose="02020603050405020304" pitchFamily="18" charset="0"/>
              </a:rPr>
              <a:t> </a:t>
            </a:r>
            <a:r>
              <a:rPr lang="en-US" altLang="zh-CN" sz="3400" dirty="0" err="1">
                <a:solidFill>
                  <a:schemeClr val="bg1"/>
                </a:solidFill>
                <a:latin typeface="Times New Roman" panose="02020603050405020304" pitchFamily="18" charset="0"/>
                <a:ea typeface="Kingthings Foundation" charset="0"/>
                <a:cs typeface="Times New Roman" panose="02020603050405020304" pitchFamily="18" charset="0"/>
              </a:rPr>
              <a:t>nhất</a:t>
            </a:r>
            <a:r>
              <a:rPr lang="en-US" altLang="zh-CN" sz="3400" dirty="0">
                <a:solidFill>
                  <a:schemeClr val="bg1"/>
                </a:solidFill>
                <a:latin typeface="Times New Roman" panose="02020603050405020304" pitchFamily="18" charset="0"/>
                <a:ea typeface="Kingthings Foundation" charset="0"/>
                <a:cs typeface="Times New Roman" panose="02020603050405020304" pitchFamily="18" charset="0"/>
              </a:rPr>
              <a:t> (</a:t>
            </a:r>
            <a:r>
              <a:rPr lang="en-US" altLang="zh-CN" sz="3400" dirty="0" err="1">
                <a:solidFill>
                  <a:schemeClr val="bg1"/>
                </a:solidFill>
                <a:latin typeface="Times New Roman" panose="02020603050405020304" pitchFamily="18" charset="0"/>
                <a:ea typeface="Kingthings Foundation" charset="0"/>
                <a:cs typeface="Times New Roman" panose="02020603050405020304" pitchFamily="18" charset="0"/>
              </a:rPr>
              <a:t>năm</a:t>
            </a:r>
            <a:r>
              <a:rPr lang="en-US" altLang="zh-CN" sz="3400" dirty="0">
                <a:solidFill>
                  <a:schemeClr val="bg1"/>
                </a:solidFill>
                <a:latin typeface="Times New Roman" panose="02020603050405020304" pitchFamily="18" charset="0"/>
                <a:ea typeface="Kingthings Foundation" charset="0"/>
                <a:cs typeface="Times New Roman" panose="02020603050405020304" pitchFamily="18" charset="0"/>
              </a:rPr>
              <a:t> 1075).</a:t>
            </a:r>
            <a:endParaRPr lang="vi-VN" sz="3400" b="1" dirty="0">
              <a:solidFill>
                <a:schemeClr val="bg1"/>
              </a:solidFill>
              <a:latin typeface="Times New Roman" panose="02020603050405020304" pitchFamily="18" charset="0"/>
              <a:ea typeface="Cambria" panose="02040503050406030204" pitchFamily="18" charset="0"/>
              <a:cs typeface="Times New Roman" panose="02020603050405020304" pitchFamily="18" charset="0"/>
            </a:endParaRPr>
          </a:p>
        </p:txBody>
      </p:sp>
      <p:grpSp>
        <p:nvGrpSpPr>
          <p:cNvPr id="15" name="Group 14">
            <a:extLst>
              <a:ext uri="{FF2B5EF4-FFF2-40B4-BE49-F238E27FC236}">
                <a16:creationId xmlns:a16="http://schemas.microsoft.com/office/drawing/2014/main" id="{29406D95-6A99-D440-B38D-B2D95FA58BD6}"/>
              </a:ext>
            </a:extLst>
          </p:cNvPr>
          <p:cNvGrpSpPr/>
          <p:nvPr/>
        </p:nvGrpSpPr>
        <p:grpSpPr>
          <a:xfrm>
            <a:off x="1069407" y="1570919"/>
            <a:ext cx="14297383" cy="2522284"/>
            <a:chOff x="883785" y="1742811"/>
            <a:chExt cx="10723037" cy="1891713"/>
          </a:xfrm>
        </p:grpSpPr>
        <p:grpSp>
          <p:nvGrpSpPr>
            <p:cNvPr id="90" name="Group 89">
              <a:extLst>
                <a:ext uri="{FF2B5EF4-FFF2-40B4-BE49-F238E27FC236}">
                  <a16:creationId xmlns:a16="http://schemas.microsoft.com/office/drawing/2014/main" id="{E9ECF257-233C-3947-9688-174F533104C0}"/>
                </a:ext>
              </a:extLst>
            </p:cNvPr>
            <p:cNvGrpSpPr/>
            <p:nvPr/>
          </p:nvGrpSpPr>
          <p:grpSpPr>
            <a:xfrm>
              <a:off x="883785" y="1742811"/>
              <a:ext cx="10723037" cy="1891713"/>
              <a:chOff x="1082847" y="869689"/>
              <a:chExt cx="10723037" cy="1954846"/>
            </a:xfrm>
          </p:grpSpPr>
          <p:grpSp>
            <p:nvGrpSpPr>
              <p:cNvPr id="91" name="Group 90">
                <a:extLst>
                  <a:ext uri="{FF2B5EF4-FFF2-40B4-BE49-F238E27FC236}">
                    <a16:creationId xmlns:a16="http://schemas.microsoft.com/office/drawing/2014/main" id="{6EB68909-9924-0A4D-B046-5E1EFF6DED91}"/>
                  </a:ext>
                </a:extLst>
              </p:cNvPr>
              <p:cNvGrpSpPr/>
              <p:nvPr/>
            </p:nvGrpSpPr>
            <p:grpSpPr>
              <a:xfrm>
                <a:off x="1082847" y="869689"/>
                <a:ext cx="10723037" cy="1954846"/>
                <a:chOff x="1082847" y="869689"/>
                <a:chExt cx="10723037" cy="1954846"/>
              </a:xfrm>
            </p:grpSpPr>
            <p:pic>
              <p:nvPicPr>
                <p:cNvPr id="94" name="Picture 18">
                  <a:extLst>
                    <a:ext uri="{FF2B5EF4-FFF2-40B4-BE49-F238E27FC236}">
                      <a16:creationId xmlns:a16="http://schemas.microsoft.com/office/drawing/2014/main" id="{E552888C-61BE-5843-93FE-1FBCEF7D486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95476">
                  <a:off x="1358815" y="869689"/>
                  <a:ext cx="10447069" cy="1954846"/>
                </a:xfrm>
                <a:prstGeom prst="rect">
                  <a:avLst/>
                </a:prstGeom>
              </p:spPr>
            </p:pic>
            <p:grpSp>
              <p:nvGrpSpPr>
                <p:cNvPr id="95" name="Group 94">
                  <a:extLst>
                    <a:ext uri="{FF2B5EF4-FFF2-40B4-BE49-F238E27FC236}">
                      <a16:creationId xmlns:a16="http://schemas.microsoft.com/office/drawing/2014/main" id="{31F998F9-E5C8-7B45-B6EF-058A383921B6}"/>
                    </a:ext>
                  </a:extLst>
                </p:cNvPr>
                <p:cNvGrpSpPr/>
                <p:nvPr/>
              </p:nvGrpSpPr>
              <p:grpSpPr>
                <a:xfrm>
                  <a:off x="1082847" y="1274728"/>
                  <a:ext cx="9188923" cy="1458881"/>
                  <a:chOff x="1082847" y="1274728"/>
                  <a:chExt cx="9188923" cy="1458881"/>
                </a:xfrm>
              </p:grpSpPr>
              <p:pic>
                <p:nvPicPr>
                  <p:cNvPr id="97" name="Picture 21">
                    <a:extLst>
                      <a:ext uri="{FF2B5EF4-FFF2-40B4-BE49-F238E27FC236}">
                        <a16:creationId xmlns:a16="http://schemas.microsoft.com/office/drawing/2014/main" id="{653C8711-CF13-8E45-BEAC-5004ABD61E2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248397">
                    <a:off x="1012514" y="1345061"/>
                    <a:ext cx="1028916" cy="888250"/>
                  </a:xfrm>
                  <a:prstGeom prst="rect">
                    <a:avLst/>
                  </a:prstGeom>
                </p:spPr>
              </p:pic>
              <p:pic>
                <p:nvPicPr>
                  <p:cNvPr id="98" name="Picture 23">
                    <a:extLst>
                      <a:ext uri="{FF2B5EF4-FFF2-40B4-BE49-F238E27FC236}">
                        <a16:creationId xmlns:a16="http://schemas.microsoft.com/office/drawing/2014/main" id="{5840EEA8-8180-9D4A-B9F7-C8A19658F07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4334522">
                    <a:off x="9373716" y="2437222"/>
                    <a:ext cx="251124" cy="341650"/>
                  </a:xfrm>
                  <a:prstGeom prst="rect">
                    <a:avLst/>
                  </a:prstGeom>
                </p:spPr>
              </p:pic>
              <p:pic>
                <p:nvPicPr>
                  <p:cNvPr id="99" name="Picture 24">
                    <a:extLst>
                      <a:ext uri="{FF2B5EF4-FFF2-40B4-BE49-F238E27FC236}">
                        <a16:creationId xmlns:a16="http://schemas.microsoft.com/office/drawing/2014/main" id="{2E9B008D-3E63-1E46-84D4-581B754BD63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16956497">
                    <a:off x="9466389" y="2547231"/>
                    <a:ext cx="94820" cy="132444"/>
                  </a:xfrm>
                  <a:prstGeom prst="rect">
                    <a:avLst/>
                  </a:prstGeom>
                </p:spPr>
              </p:pic>
              <p:pic>
                <p:nvPicPr>
                  <p:cNvPr id="101" name="Picture 26">
                    <a:extLst>
                      <a:ext uri="{FF2B5EF4-FFF2-40B4-BE49-F238E27FC236}">
                        <a16:creationId xmlns:a16="http://schemas.microsoft.com/office/drawing/2014/main" id="{5832B894-F27E-CD43-A151-3E140932D908}"/>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12853178">
                    <a:off x="9884090" y="1859956"/>
                    <a:ext cx="387680" cy="441794"/>
                  </a:xfrm>
                  <a:prstGeom prst="rect">
                    <a:avLst/>
                  </a:prstGeom>
                </p:spPr>
              </p:pic>
              <p:pic>
                <p:nvPicPr>
                  <p:cNvPr id="102" name="Picture 27">
                    <a:extLst>
                      <a:ext uri="{FF2B5EF4-FFF2-40B4-BE49-F238E27FC236}">
                        <a16:creationId xmlns:a16="http://schemas.microsoft.com/office/drawing/2014/main" id="{8A1F5A7E-6A1E-E147-96C5-8CE615168308}"/>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9436866">
                    <a:off x="2103854" y="1749951"/>
                    <a:ext cx="387680" cy="441794"/>
                  </a:xfrm>
                  <a:prstGeom prst="rect">
                    <a:avLst/>
                  </a:prstGeom>
                </p:spPr>
              </p:pic>
            </p:grpSp>
          </p:grpSp>
          <p:pic>
            <p:nvPicPr>
              <p:cNvPr id="92" name="Picture 20">
                <a:extLst>
                  <a:ext uri="{FF2B5EF4-FFF2-40B4-BE49-F238E27FC236}">
                    <a16:creationId xmlns:a16="http://schemas.microsoft.com/office/drawing/2014/main" id="{9B5A89A2-AA93-3C42-A668-A6ACFE5FB9DE}"/>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242115">
                <a:off x="10103892" y="1245309"/>
                <a:ext cx="1028918" cy="888248"/>
              </a:xfrm>
              <a:prstGeom prst="rect">
                <a:avLst/>
              </a:prstGeom>
            </p:spPr>
          </p:pic>
          <p:pic>
            <p:nvPicPr>
              <p:cNvPr id="93" name="Picture 22">
                <a:extLst>
                  <a:ext uri="{FF2B5EF4-FFF2-40B4-BE49-F238E27FC236}">
                    <a16:creationId xmlns:a16="http://schemas.microsoft.com/office/drawing/2014/main" id="{5A332597-45FE-D74D-BCB9-DABCFF8DB3D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4334522">
                <a:off x="2263966" y="1166620"/>
                <a:ext cx="330384" cy="449482"/>
              </a:xfrm>
              <a:prstGeom prst="rect">
                <a:avLst/>
              </a:prstGeom>
            </p:spPr>
          </p:pic>
        </p:grpSp>
        <p:sp>
          <p:nvSpPr>
            <p:cNvPr id="3" name="Rectangle 2">
              <a:extLst>
                <a:ext uri="{FF2B5EF4-FFF2-40B4-BE49-F238E27FC236}">
                  <a16:creationId xmlns:a16="http://schemas.microsoft.com/office/drawing/2014/main" id="{B45CB335-45B8-AF4B-B9ED-5983A4FC6A22}"/>
                </a:ext>
              </a:extLst>
            </p:cNvPr>
            <p:cNvSpPr/>
            <p:nvPr/>
          </p:nvSpPr>
          <p:spPr>
            <a:xfrm>
              <a:off x="3745679" y="1946640"/>
              <a:ext cx="4245489" cy="1015663"/>
            </a:xfrm>
            <a:prstGeom prst="rect">
              <a:avLst/>
            </a:prstGeom>
            <a:noFill/>
          </p:spPr>
          <p:txBody>
            <a:bodyPr wrap="none" lIns="121920" tIns="60960" rIns="121920" bIns="60960">
              <a:spAutoFit/>
            </a:bodyPr>
            <a:lstStyle/>
            <a:p>
              <a:pPr algn="ctr" defTabSz="1219170"/>
              <a:r>
                <a:rPr lang="en-US" sz="8000"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4 W’s &amp; 1 H</a:t>
              </a:r>
              <a:endParaRPr lang="en-VN" sz="8000" b="1" dirty="0">
                <a:ln w="0"/>
                <a:solidFill>
                  <a:srgbClr val="C00000"/>
                </a:solidFill>
                <a:effectLst>
                  <a:reflection blurRad="6350" stA="53000" endA="300" endPos="35500" dir="5400000" sy="-90000" algn="bl" rotWithShape="0"/>
                </a:effectLst>
                <a:latin typeface="Arial"/>
              </a:endParaRPr>
            </a:p>
          </p:txBody>
        </p:sp>
      </p:grpSp>
      <p:sp>
        <p:nvSpPr>
          <p:cNvPr id="178" name="Text Box 9">
            <a:extLst>
              <a:ext uri="{FF2B5EF4-FFF2-40B4-BE49-F238E27FC236}">
                <a16:creationId xmlns:a16="http://schemas.microsoft.com/office/drawing/2014/main" id="{BE08D00D-E964-A647-9EEF-E9FDF9A938D3}"/>
              </a:ext>
            </a:extLst>
          </p:cNvPr>
          <p:cNvSpPr txBox="1">
            <a:spLocks noChangeArrowheads="1"/>
          </p:cNvSpPr>
          <p:nvPr/>
        </p:nvSpPr>
        <p:spPr bwMode="auto">
          <a:xfrm>
            <a:off x="12344720" y="6438585"/>
            <a:ext cx="2540000"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defTabSz="1219170">
              <a:spcBef>
                <a:spcPct val="50000"/>
              </a:spcBef>
              <a:defRPr/>
            </a:pPr>
            <a:endParaRPr lang="en-AU" altLang="en-US" sz="3733">
              <a:solidFill>
                <a:srgbClr val="0000FF"/>
              </a:solidFill>
              <a:latin typeface=".VnArial" pitchFamily="34" charset="0"/>
            </a:endParaRPr>
          </a:p>
        </p:txBody>
      </p:sp>
      <p:sp>
        <p:nvSpPr>
          <p:cNvPr id="179" name="Text Box 11">
            <a:extLst>
              <a:ext uri="{FF2B5EF4-FFF2-40B4-BE49-F238E27FC236}">
                <a16:creationId xmlns:a16="http://schemas.microsoft.com/office/drawing/2014/main" id="{94CECE19-A27A-AD4C-B999-28C98D3D4DBA}"/>
              </a:ext>
            </a:extLst>
          </p:cNvPr>
          <p:cNvSpPr txBox="1">
            <a:spLocks noChangeArrowheads="1"/>
          </p:cNvSpPr>
          <p:nvPr/>
        </p:nvSpPr>
        <p:spPr bwMode="auto">
          <a:xfrm>
            <a:off x="3266160" y="6455497"/>
            <a:ext cx="184731"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just" defTabSz="1219170">
              <a:defRPr/>
            </a:pPr>
            <a:endParaRPr lang="vi-VN" altLang="en-US" sz="3733" kern="0">
              <a:solidFill>
                <a:prstClr val="black"/>
              </a:solidFill>
              <a:latin typeface="Arial" panose="020B0604020202020204" pitchFamily="34" charset="0"/>
            </a:endParaRPr>
          </a:p>
        </p:txBody>
      </p:sp>
      <p:sp>
        <p:nvSpPr>
          <p:cNvPr id="7" name="TextBox 6">
            <a:extLst>
              <a:ext uri="{FF2B5EF4-FFF2-40B4-BE49-F238E27FC236}">
                <a16:creationId xmlns:a16="http://schemas.microsoft.com/office/drawing/2014/main" id="{D537B5A3-51D3-3849-8785-77DF85CAA90F}"/>
              </a:ext>
            </a:extLst>
          </p:cNvPr>
          <p:cNvSpPr txBox="1"/>
          <p:nvPr/>
        </p:nvSpPr>
        <p:spPr>
          <a:xfrm>
            <a:off x="72026" y="5363242"/>
            <a:ext cx="2785706" cy="2062103"/>
          </a:xfrm>
          <a:prstGeom prst="rect">
            <a:avLst/>
          </a:prstGeom>
          <a:noFill/>
        </p:spPr>
        <p:txBody>
          <a:bodyPr wrap="square" rtlCol="0">
            <a:spAutoFit/>
          </a:bodyPr>
          <a:lstStyle/>
          <a:p>
            <a:pPr algn="ctr" defTabSz="1219170"/>
            <a:r>
              <a:rPr lang="en-US" sz="3200" dirty="0" err="1">
                <a:solidFill>
                  <a:srgbClr val="2E2E2E"/>
                </a:solidFill>
                <a:latin typeface="Times New Roman" panose="02020603050405020304" pitchFamily="18" charset="0"/>
                <a:cs typeface="Times New Roman" panose="02020603050405020304" pitchFamily="18" charset="0"/>
              </a:rPr>
              <a:t>Tống</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âm</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mưu</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xâm</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lược</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nước</a:t>
            </a:r>
            <a:r>
              <a:rPr lang="en-US" sz="3200" dirty="0">
                <a:solidFill>
                  <a:srgbClr val="2E2E2E"/>
                </a:solidFill>
                <a:latin typeface="Times New Roman" panose="02020603050405020304" pitchFamily="18" charset="0"/>
                <a:cs typeface="Times New Roman" panose="02020603050405020304" pitchFamily="18" charset="0"/>
              </a:rPr>
              <a:t> ta </a:t>
            </a:r>
            <a:r>
              <a:rPr lang="en-US" sz="3200" dirty="0" err="1">
                <a:solidFill>
                  <a:srgbClr val="2E2E2E"/>
                </a:solidFill>
                <a:latin typeface="Times New Roman" panose="02020603050405020304" pitchFamily="18" charset="0"/>
                <a:cs typeface="Times New Roman" panose="02020603050405020304" pitchFamily="18" charset="0"/>
              </a:rPr>
              <a:t>vào</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thời</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gian</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nào</a:t>
            </a:r>
            <a:r>
              <a:rPr lang="en-US" sz="3200" dirty="0">
                <a:solidFill>
                  <a:srgbClr val="2E2E2E"/>
                </a:solidFill>
                <a:latin typeface="Times New Roman" panose="02020603050405020304" pitchFamily="18" charset="0"/>
                <a:cs typeface="Times New Roman" panose="02020603050405020304" pitchFamily="18" charset="0"/>
              </a:rPr>
              <a:t>?</a:t>
            </a: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08" name="TextBox 107">
            <a:extLst>
              <a:ext uri="{FF2B5EF4-FFF2-40B4-BE49-F238E27FC236}">
                <a16:creationId xmlns:a16="http://schemas.microsoft.com/office/drawing/2014/main" id="{7B1D04AC-93A6-C04C-B119-02670927337C}"/>
              </a:ext>
            </a:extLst>
          </p:cNvPr>
          <p:cNvSpPr txBox="1"/>
          <p:nvPr/>
        </p:nvSpPr>
        <p:spPr>
          <a:xfrm>
            <a:off x="3084201" y="5267379"/>
            <a:ext cx="2562830" cy="3093154"/>
          </a:xfrm>
          <a:prstGeom prst="rect">
            <a:avLst/>
          </a:prstGeom>
          <a:noFill/>
        </p:spPr>
        <p:txBody>
          <a:bodyPr wrap="square" rtlCol="0">
            <a:spAutoFit/>
          </a:bodyPr>
          <a:lstStyle/>
          <a:p>
            <a:pPr algn="ctr" defTabSz="1219170"/>
            <a:r>
              <a:rPr lang="en-US" sz="2800" dirty="0" err="1">
                <a:solidFill>
                  <a:schemeClr val="bg1"/>
                </a:solidFill>
                <a:latin typeface="Times New Roman" panose="02020603050405020304" pitchFamily="18" charset="0"/>
                <a:cs typeface="Times New Roman" panose="02020603050405020304" pitchFamily="18" charset="0"/>
              </a:rPr>
              <a:t>Dựa</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vào</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mục</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Em</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có</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biết</a:t>
            </a:r>
            <a:r>
              <a:rPr lang="en-US" sz="2800" dirty="0">
                <a:solidFill>
                  <a:schemeClr val="bg1"/>
                </a:solidFill>
                <a:latin typeface="Times New Roman" panose="02020603050405020304" pitchFamily="18" charset="0"/>
                <a:cs typeface="Times New Roman" panose="02020603050405020304" pitchFamily="18" charset="0"/>
              </a:rPr>
              <a:t> (tr. 58, SGK), </a:t>
            </a:r>
            <a:r>
              <a:rPr lang="en-US" sz="2800" dirty="0" err="1">
                <a:solidFill>
                  <a:schemeClr val="bg1"/>
                </a:solidFill>
                <a:latin typeface="Times New Roman" panose="02020603050405020304" pitchFamily="18" charset="0"/>
                <a:cs typeface="Times New Roman" panose="02020603050405020304" pitchFamily="18" charset="0"/>
              </a:rPr>
              <a:t>hãy</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giới</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thiệu</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những</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hiểu</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biết</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của</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em</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về</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Lý</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Thường</a:t>
            </a:r>
            <a:r>
              <a:rPr lang="en-US" sz="2800" dirty="0">
                <a:solidFill>
                  <a:schemeClr val="bg1"/>
                </a:solidFill>
                <a:latin typeface="Times New Roman" panose="02020603050405020304" pitchFamily="18" charset="0"/>
                <a:cs typeface="Times New Roman" panose="02020603050405020304" pitchFamily="18" charset="0"/>
              </a:rPr>
              <a:t> </a:t>
            </a:r>
            <a:r>
              <a:rPr lang="en-US" sz="2800" dirty="0" err="1">
                <a:solidFill>
                  <a:schemeClr val="bg1"/>
                </a:solidFill>
                <a:latin typeface="Times New Roman" panose="02020603050405020304" pitchFamily="18" charset="0"/>
                <a:cs typeface="Times New Roman" panose="02020603050405020304" pitchFamily="18" charset="0"/>
              </a:rPr>
              <a:t>Kiệt</a:t>
            </a:r>
            <a:endParaRPr lang="en-VN" sz="2800" dirty="0">
              <a:solidFill>
                <a:schemeClr val="bg1"/>
              </a:solidFill>
              <a:latin typeface="Times New Roman" panose="02020603050405020304" pitchFamily="18" charset="0"/>
              <a:cs typeface="Times New Roman" panose="02020603050405020304" pitchFamily="18" charset="0"/>
            </a:endParaRPr>
          </a:p>
        </p:txBody>
      </p:sp>
      <p:sp>
        <p:nvSpPr>
          <p:cNvPr id="110" name="TextBox 109">
            <a:extLst>
              <a:ext uri="{FF2B5EF4-FFF2-40B4-BE49-F238E27FC236}">
                <a16:creationId xmlns:a16="http://schemas.microsoft.com/office/drawing/2014/main" id="{F883C89C-3F63-FB41-A32A-C0DA3237DB59}"/>
              </a:ext>
            </a:extLst>
          </p:cNvPr>
          <p:cNvSpPr txBox="1"/>
          <p:nvPr/>
        </p:nvSpPr>
        <p:spPr>
          <a:xfrm>
            <a:off x="6032182" y="5210256"/>
            <a:ext cx="3360501" cy="3046988"/>
          </a:xfrm>
          <a:prstGeom prst="rect">
            <a:avLst/>
          </a:prstGeom>
          <a:noFill/>
        </p:spPr>
        <p:txBody>
          <a:bodyPr wrap="square" rtlCol="0">
            <a:spAutoFit/>
          </a:bodyPr>
          <a:lstStyle/>
          <a:p>
            <a:pPr algn="ctr" defTabSz="1219170"/>
            <a:r>
              <a:rPr lang="en-US" sz="3200" dirty="0" err="1">
                <a:solidFill>
                  <a:srgbClr val="2E2E2E"/>
                </a:solidFill>
                <a:latin typeface="Times New Roman" panose="02020603050405020304" pitchFamily="18" charset="0"/>
                <a:cs typeface="Times New Roman" panose="02020603050405020304" pitchFamily="18" charset="0"/>
              </a:rPr>
              <a:t>Trước</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âm</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mưu</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xâm</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lược</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nhà</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Lý</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chuẩn</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bị</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đối</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phó</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như</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thế</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nào</a:t>
            </a:r>
            <a:r>
              <a:rPr lang="vi-VN" sz="3200" dirty="0">
                <a:solidFill>
                  <a:srgbClr val="2E2E2E"/>
                </a:solidFill>
                <a:latin typeface="Times New Roman" panose="02020603050405020304" pitchFamily="18" charset="0"/>
                <a:cs typeface="Times New Roman" panose="02020603050405020304" pitchFamily="18" charset="0"/>
              </a:rPr>
              <a:t>?</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Em</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có</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nhận</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xét</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gì</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về</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âm</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mưu</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đó</a:t>
            </a: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16" name="TextBox 115">
            <a:extLst>
              <a:ext uri="{FF2B5EF4-FFF2-40B4-BE49-F238E27FC236}">
                <a16:creationId xmlns:a16="http://schemas.microsoft.com/office/drawing/2014/main" id="{3591151E-B699-844E-9DE7-68C396065B18}"/>
              </a:ext>
            </a:extLst>
          </p:cNvPr>
          <p:cNvSpPr txBox="1"/>
          <p:nvPr/>
        </p:nvSpPr>
        <p:spPr>
          <a:xfrm>
            <a:off x="9779554" y="5481280"/>
            <a:ext cx="3038431" cy="2554545"/>
          </a:xfrm>
          <a:prstGeom prst="rect">
            <a:avLst/>
          </a:prstGeom>
          <a:noFill/>
        </p:spPr>
        <p:txBody>
          <a:bodyPr wrap="square" rtlCol="0">
            <a:spAutoFit/>
          </a:bodyPr>
          <a:lstStyle/>
          <a:p>
            <a:pPr algn="ctr" defTabSz="1219170"/>
            <a:r>
              <a:rPr lang="en-US" sz="3200" dirty="0">
                <a:solidFill>
                  <a:srgbClr val="2E2E2E"/>
                </a:solidFill>
                <a:latin typeface="Times New Roman" panose="02020603050405020304" pitchFamily="18" charset="0"/>
                <a:cs typeface="Times New Roman" panose="02020603050405020304" pitchFamily="18" charset="0"/>
              </a:rPr>
              <a:t>Quan </a:t>
            </a:r>
            <a:r>
              <a:rPr lang="en-US" sz="3200" dirty="0" err="1">
                <a:solidFill>
                  <a:srgbClr val="2E2E2E"/>
                </a:solidFill>
                <a:latin typeface="Times New Roman" panose="02020603050405020304" pitchFamily="18" charset="0"/>
                <a:cs typeface="Times New Roman" panose="02020603050405020304" pitchFamily="18" charset="0"/>
              </a:rPr>
              <a:t>sát</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vào</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lược</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đồ</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trình</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bày</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diễn</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biến</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cuộc</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tiến</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công</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của</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nhà</a:t>
            </a:r>
            <a:r>
              <a:rPr lang="en-US" sz="3200" dirty="0">
                <a:solidFill>
                  <a:srgbClr val="2E2E2E"/>
                </a:solidFill>
                <a:latin typeface="Times New Roman" panose="02020603050405020304" pitchFamily="18" charset="0"/>
                <a:cs typeface="Times New Roman" panose="02020603050405020304" pitchFamily="18" charset="0"/>
              </a:rPr>
              <a:t> </a:t>
            </a:r>
            <a:r>
              <a:rPr lang="en-US" sz="3200" dirty="0" err="1">
                <a:solidFill>
                  <a:srgbClr val="2E2E2E"/>
                </a:solidFill>
                <a:latin typeface="Times New Roman" panose="02020603050405020304" pitchFamily="18" charset="0"/>
                <a:cs typeface="Times New Roman" panose="02020603050405020304" pitchFamily="18" charset="0"/>
              </a:rPr>
              <a:t>Lý</a:t>
            </a:r>
            <a:r>
              <a:rPr lang="vi-VN" sz="3200" dirty="0">
                <a:solidFill>
                  <a:srgbClr val="2E2E2E"/>
                </a:solidFill>
                <a:latin typeface="Times New Roman" panose="02020603050405020304" pitchFamily="18" charset="0"/>
                <a:cs typeface="Times New Roman" panose="02020603050405020304" pitchFamily="18" charset="0"/>
              </a:rPr>
              <a:t>?</a:t>
            </a: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20" name="TextBox 119">
            <a:extLst>
              <a:ext uri="{FF2B5EF4-FFF2-40B4-BE49-F238E27FC236}">
                <a16:creationId xmlns:a16="http://schemas.microsoft.com/office/drawing/2014/main" id="{84CB7E72-08FF-C24B-864F-FA0F3701C0E7}"/>
              </a:ext>
            </a:extLst>
          </p:cNvPr>
          <p:cNvSpPr txBox="1"/>
          <p:nvPr/>
        </p:nvSpPr>
        <p:spPr>
          <a:xfrm>
            <a:off x="13092497" y="5193343"/>
            <a:ext cx="3200617" cy="3416320"/>
          </a:xfrm>
          <a:prstGeom prst="rect">
            <a:avLst/>
          </a:prstGeom>
          <a:noFill/>
        </p:spPr>
        <p:txBody>
          <a:bodyPr wrap="square" rtlCol="0">
            <a:spAutoFit/>
          </a:bodyPr>
          <a:lstStyle/>
          <a:p>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chủ</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để</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tự</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ý </a:t>
            </a:r>
            <a:r>
              <a:rPr lang="en-US" sz="2400" dirty="0" err="1">
                <a:latin typeface="Times New Roman" panose="02020603050405020304" pitchFamily="18" charset="0"/>
                <a:cs typeface="Times New Roman" panose="02020603050405020304" pitchFamily="18" charset="0"/>
              </a:rPr>
              <a:t>nghĩa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như</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thế</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nào</a:t>
            </a:r>
            <a:r>
              <a:rPr lang="en-US" sz="2400" dirty="0">
                <a:latin typeface="Times New Roman" panose="02020603050405020304" pitchFamily="18" charset="0"/>
                <a:cs typeface="Times New Roman" panose="02020603050405020304" pitchFamily="18" charset="0"/>
              </a:rPr>
              <a:t>? </a:t>
            </a:r>
          </a:p>
          <a:p>
            <a:r>
              <a:rPr lang="en-US" sz="2400" dirty="0" err="1">
                <a:latin typeface="Times New Roman" panose="02020603050405020304" pitchFamily="18" charset="0"/>
                <a:cs typeface="Times New Roman" panose="02020603050405020304" pitchFamily="18" charset="0"/>
              </a:rPr>
              <a:t>Chỉ</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những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nét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đáo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cuộc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đoạn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thứ</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năm</a:t>
            </a:r>
            <a:r>
              <a:rPr lang="en-US" sz="2400" dirty="0">
                <a:latin typeface="Times New Roman" panose="02020603050405020304" pitchFamily="18" charset="0"/>
                <a:cs typeface="Times New Roman" panose="02020603050405020304" pitchFamily="18" charset="0"/>
              </a:rPr>
              <a:t> 1075)</a:t>
            </a:r>
          </a:p>
        </p:txBody>
      </p:sp>
    </p:spTree>
    <p:extLst>
      <p:ext uri="{BB962C8B-B14F-4D97-AF65-F5344CB8AC3E}">
        <p14:creationId xmlns:p14="http://schemas.microsoft.com/office/powerpoint/2010/main" val="17924013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fade">
                                      <p:cBhvr>
                                        <p:cTn id="7" dur="1000"/>
                                        <p:tgtEl>
                                          <p:spTgt spid="181"/>
                                        </p:tgtEl>
                                      </p:cBhvr>
                                    </p:animEffect>
                                    <p:anim calcmode="lin" valueType="num">
                                      <p:cBhvr>
                                        <p:cTn id="8" dur="1000" fill="hold"/>
                                        <p:tgtEl>
                                          <p:spTgt spid="181"/>
                                        </p:tgtEl>
                                        <p:attrNameLst>
                                          <p:attrName>ppt_x</p:attrName>
                                        </p:attrNameLst>
                                      </p:cBhvr>
                                      <p:tavLst>
                                        <p:tav tm="0">
                                          <p:val>
                                            <p:strVal val="#ppt_x"/>
                                          </p:val>
                                        </p:tav>
                                        <p:tav tm="100000">
                                          <p:val>
                                            <p:strVal val="#ppt_x"/>
                                          </p:val>
                                        </p:tav>
                                      </p:tavLst>
                                    </p:anim>
                                    <p:anim calcmode="lin" valueType="num">
                                      <p:cBhvr>
                                        <p:cTn id="9" dur="1000" fill="hold"/>
                                        <p:tgtEl>
                                          <p:spTgt spid="18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outVertical)">
                                      <p:cBhvr>
                                        <p:cTn id="14" dur="500"/>
                                        <p:tgtEl>
                                          <p:spTgt spid="15"/>
                                        </p:tgtEl>
                                      </p:cBhvr>
                                    </p:animEffect>
                                  </p:childTnLst>
                                </p:cTn>
                              </p:par>
                            </p:childTnLst>
                          </p:cTn>
                        </p:par>
                        <p:par>
                          <p:cTn id="15" fill="hold">
                            <p:stCondLst>
                              <p:cond delay="500"/>
                            </p:stCondLst>
                            <p:childTnLst>
                              <p:par>
                                <p:cTn id="16" presetID="55"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000" fill="hold"/>
                                        <p:tgtEl>
                                          <p:spTgt spid="14"/>
                                        </p:tgtEl>
                                        <p:attrNameLst>
                                          <p:attrName>ppt_w</p:attrName>
                                        </p:attrNameLst>
                                      </p:cBhvr>
                                      <p:tavLst>
                                        <p:tav tm="0">
                                          <p:val>
                                            <p:strVal val="#ppt_w*0.70"/>
                                          </p:val>
                                        </p:tav>
                                        <p:tav tm="100000">
                                          <p:val>
                                            <p:strVal val="#ppt_w"/>
                                          </p:val>
                                        </p:tav>
                                      </p:tavLst>
                                    </p:anim>
                                    <p:anim calcmode="lin" valueType="num">
                                      <p:cBhvr>
                                        <p:cTn id="19" dur="1000" fill="hold"/>
                                        <p:tgtEl>
                                          <p:spTgt spid="14"/>
                                        </p:tgtEl>
                                        <p:attrNameLst>
                                          <p:attrName>ppt_h</p:attrName>
                                        </p:attrNameLst>
                                      </p:cBhvr>
                                      <p:tavLst>
                                        <p:tav tm="0">
                                          <p:val>
                                            <p:strVal val="#ppt_h"/>
                                          </p:val>
                                        </p:tav>
                                        <p:tav tm="100000">
                                          <p:val>
                                            <p:strVal val="#ppt_h"/>
                                          </p:val>
                                        </p:tav>
                                      </p:tavLst>
                                    </p:anim>
                                    <p:animEffect transition="in" filter="fade">
                                      <p:cBhvr>
                                        <p:cTn id="20" dur="1000"/>
                                        <p:tgtEl>
                                          <p:spTgt spid="14"/>
                                        </p:tgtEl>
                                      </p:cBhvr>
                                    </p:animEffect>
                                  </p:childTnLst>
                                </p:cTn>
                              </p:par>
                              <p:par>
                                <p:cTn id="21" presetID="55"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strVal val="#ppt_w*0.70"/>
                                          </p:val>
                                        </p:tav>
                                        <p:tav tm="100000">
                                          <p:val>
                                            <p:strVal val="#ppt_w"/>
                                          </p:val>
                                        </p:tav>
                                      </p:tavLst>
                                    </p:anim>
                                    <p:anim calcmode="lin" valueType="num">
                                      <p:cBhvr>
                                        <p:cTn id="24" dur="1000" fill="hold"/>
                                        <p:tgtEl>
                                          <p:spTgt spid="13"/>
                                        </p:tgtEl>
                                        <p:attrNameLst>
                                          <p:attrName>ppt_h</p:attrName>
                                        </p:attrNameLst>
                                      </p:cBhvr>
                                      <p:tavLst>
                                        <p:tav tm="0">
                                          <p:val>
                                            <p:strVal val="#ppt_h"/>
                                          </p:val>
                                        </p:tav>
                                        <p:tav tm="100000">
                                          <p:val>
                                            <p:strVal val="#ppt_h"/>
                                          </p:val>
                                        </p:tav>
                                      </p:tavLst>
                                    </p:anim>
                                    <p:animEffect transition="in" filter="fade">
                                      <p:cBhvr>
                                        <p:cTn id="25" dur="1000"/>
                                        <p:tgtEl>
                                          <p:spTgt spid="13"/>
                                        </p:tgtEl>
                                      </p:cBhvr>
                                    </p:animEffect>
                                  </p:childTnLst>
                                </p:cTn>
                              </p:par>
                              <p:par>
                                <p:cTn id="26" presetID="55"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strVal val="#ppt_w*0.70"/>
                                          </p:val>
                                        </p:tav>
                                        <p:tav tm="100000">
                                          <p:val>
                                            <p:strVal val="#ppt_w"/>
                                          </p:val>
                                        </p:tav>
                                      </p:tavLst>
                                    </p:anim>
                                    <p:anim calcmode="lin" valueType="num">
                                      <p:cBhvr>
                                        <p:cTn id="29" dur="1000" fill="hold"/>
                                        <p:tgtEl>
                                          <p:spTgt spid="12"/>
                                        </p:tgtEl>
                                        <p:attrNameLst>
                                          <p:attrName>ppt_h</p:attrName>
                                        </p:attrNameLst>
                                      </p:cBhvr>
                                      <p:tavLst>
                                        <p:tav tm="0">
                                          <p:val>
                                            <p:strVal val="#ppt_h"/>
                                          </p:val>
                                        </p:tav>
                                        <p:tav tm="100000">
                                          <p:val>
                                            <p:strVal val="#ppt_h"/>
                                          </p:val>
                                        </p:tav>
                                      </p:tavLst>
                                    </p:anim>
                                    <p:animEffect transition="in" filter="fade">
                                      <p:cBhvr>
                                        <p:cTn id="30" dur="1000"/>
                                        <p:tgtEl>
                                          <p:spTgt spid="12"/>
                                        </p:tgtEl>
                                      </p:cBhvr>
                                    </p:animEffect>
                                  </p:childTnLst>
                                </p:cTn>
                              </p:par>
                              <p:par>
                                <p:cTn id="31" presetID="55"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strVal val="#ppt_w*0.70"/>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Effect transition="in" filter="fade">
                                      <p:cBhvr>
                                        <p:cTn id="35" dur="1000"/>
                                        <p:tgtEl>
                                          <p:spTgt spid="10"/>
                                        </p:tgtEl>
                                      </p:cBhvr>
                                    </p:animEffect>
                                  </p:childTnLst>
                                </p:cTn>
                              </p:par>
                              <p:par>
                                <p:cTn id="36" presetID="55"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ppt_w</p:attrName>
                                        </p:attrNameLst>
                                      </p:cBhvr>
                                      <p:tavLst>
                                        <p:tav tm="0">
                                          <p:val>
                                            <p:strVal val="#ppt_w*0.70"/>
                                          </p:val>
                                        </p:tav>
                                        <p:tav tm="100000">
                                          <p:val>
                                            <p:strVal val="#ppt_w"/>
                                          </p:val>
                                        </p:tav>
                                      </p:tavLst>
                                    </p:anim>
                                    <p:anim calcmode="lin" valueType="num">
                                      <p:cBhvr>
                                        <p:cTn id="39" dur="1000" fill="hold"/>
                                        <p:tgtEl>
                                          <p:spTgt spid="9"/>
                                        </p:tgtEl>
                                        <p:attrNameLst>
                                          <p:attrName>ppt_h</p:attrName>
                                        </p:attrNameLst>
                                      </p:cBhvr>
                                      <p:tavLst>
                                        <p:tav tm="0">
                                          <p:val>
                                            <p:strVal val="#ppt_h"/>
                                          </p:val>
                                        </p:tav>
                                        <p:tav tm="100000">
                                          <p:val>
                                            <p:strVal val="#ppt_h"/>
                                          </p:val>
                                        </p:tav>
                                      </p:tavLst>
                                    </p:anim>
                                    <p:animEffect transition="in" filter="fade">
                                      <p:cBhvr>
                                        <p:cTn id="40" dur="10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37"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arn(outVertical)">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37" fill="hold" grpId="0" nodeType="clickEffect">
                                  <p:stCondLst>
                                    <p:cond delay="0"/>
                                  </p:stCondLst>
                                  <p:childTnLst>
                                    <p:set>
                                      <p:cBhvr>
                                        <p:cTn id="49" dur="1" fill="hold">
                                          <p:stCondLst>
                                            <p:cond delay="0"/>
                                          </p:stCondLst>
                                        </p:cTn>
                                        <p:tgtEl>
                                          <p:spTgt spid="108"/>
                                        </p:tgtEl>
                                        <p:attrNameLst>
                                          <p:attrName>style.visibility</p:attrName>
                                        </p:attrNameLst>
                                      </p:cBhvr>
                                      <p:to>
                                        <p:strVal val="visible"/>
                                      </p:to>
                                    </p:set>
                                    <p:animEffect transition="in" filter="barn(outVertical)">
                                      <p:cBhvr>
                                        <p:cTn id="50" dur="500"/>
                                        <p:tgtEl>
                                          <p:spTgt spid="108"/>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37" fill="hold" grpId="0" nodeType="clickEffect">
                                  <p:stCondLst>
                                    <p:cond delay="0"/>
                                  </p:stCondLst>
                                  <p:childTnLst>
                                    <p:set>
                                      <p:cBhvr>
                                        <p:cTn id="54" dur="1" fill="hold">
                                          <p:stCondLst>
                                            <p:cond delay="0"/>
                                          </p:stCondLst>
                                        </p:cTn>
                                        <p:tgtEl>
                                          <p:spTgt spid="110"/>
                                        </p:tgtEl>
                                        <p:attrNameLst>
                                          <p:attrName>style.visibility</p:attrName>
                                        </p:attrNameLst>
                                      </p:cBhvr>
                                      <p:to>
                                        <p:strVal val="visible"/>
                                      </p:to>
                                    </p:set>
                                    <p:animEffect transition="in" filter="barn(outVertical)">
                                      <p:cBhvr>
                                        <p:cTn id="55" dur="500"/>
                                        <p:tgtEl>
                                          <p:spTgt spid="110"/>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37" fill="hold" grpId="0" nodeType="clickEffect">
                                  <p:stCondLst>
                                    <p:cond delay="0"/>
                                  </p:stCondLst>
                                  <p:childTnLst>
                                    <p:set>
                                      <p:cBhvr>
                                        <p:cTn id="59" dur="1" fill="hold">
                                          <p:stCondLst>
                                            <p:cond delay="0"/>
                                          </p:stCondLst>
                                        </p:cTn>
                                        <p:tgtEl>
                                          <p:spTgt spid="116"/>
                                        </p:tgtEl>
                                        <p:attrNameLst>
                                          <p:attrName>style.visibility</p:attrName>
                                        </p:attrNameLst>
                                      </p:cBhvr>
                                      <p:to>
                                        <p:strVal val="visible"/>
                                      </p:to>
                                    </p:set>
                                    <p:animEffect transition="in" filter="barn(outVertical)">
                                      <p:cBhvr>
                                        <p:cTn id="60" dur="500"/>
                                        <p:tgtEl>
                                          <p:spTgt spid="116"/>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37" fill="hold" grpId="0" nodeType="clickEffect">
                                  <p:stCondLst>
                                    <p:cond delay="0"/>
                                  </p:stCondLst>
                                  <p:childTnLst>
                                    <p:set>
                                      <p:cBhvr>
                                        <p:cTn id="64" dur="1" fill="hold">
                                          <p:stCondLst>
                                            <p:cond delay="0"/>
                                          </p:stCondLst>
                                        </p:cTn>
                                        <p:tgtEl>
                                          <p:spTgt spid="120"/>
                                        </p:tgtEl>
                                        <p:attrNameLst>
                                          <p:attrName>style.visibility</p:attrName>
                                        </p:attrNameLst>
                                      </p:cBhvr>
                                      <p:to>
                                        <p:strVal val="visible"/>
                                      </p:to>
                                    </p:set>
                                    <p:animEffect transition="in" filter="barn(outVertical)">
                                      <p:cBhvr>
                                        <p:cTn id="65"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animBg="1"/>
      <p:bldP spid="7" grpId="0"/>
      <p:bldP spid="108" grpId="0"/>
      <p:bldP spid="110" grpId="0"/>
      <p:bldP spid="116" grpId="0"/>
      <p:bldP spid="1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7" name="Group 386">
            <a:extLst>
              <a:ext uri="{FF2B5EF4-FFF2-40B4-BE49-F238E27FC236}">
                <a16:creationId xmlns:a16="http://schemas.microsoft.com/office/drawing/2014/main" id="{05E095B0-A3E1-804C-A579-87BB4D96608B}"/>
              </a:ext>
            </a:extLst>
          </p:cNvPr>
          <p:cNvGrpSpPr/>
          <p:nvPr/>
        </p:nvGrpSpPr>
        <p:grpSpPr>
          <a:xfrm>
            <a:off x="-254000" y="1447800"/>
            <a:ext cx="7286087" cy="7046080"/>
            <a:chOff x="-192359" y="1133289"/>
            <a:chExt cx="5464565" cy="5284560"/>
          </a:xfrm>
        </p:grpSpPr>
        <p:pic>
          <p:nvPicPr>
            <p:cNvPr id="388" name="4">
              <a:extLst>
                <a:ext uri="{FF2B5EF4-FFF2-40B4-BE49-F238E27FC236}">
                  <a16:creationId xmlns:a16="http://schemas.microsoft.com/office/drawing/2014/main" id="{4CF33F66-22D5-584B-9A91-51860EE9E6B3}"/>
                </a:ext>
              </a:extLst>
            </p:cNvPr>
            <p:cNvPicPr>
              <a:picLocks noChangeAspect="1"/>
            </p:cNvPicPr>
            <p:nvPr/>
          </p:nvPicPr>
          <p:blipFill rotWithShape="1">
            <a:blip r:embed="rId2">
              <a:extLst>
                <a:ext uri="{28A0092B-C50C-407E-A947-70E740481C1C}">
                  <a14:useLocalDpi xmlns:a14="http://schemas.microsoft.com/office/drawing/2010/main" val="0"/>
                </a:ext>
              </a:extLst>
            </a:blip>
            <a:srcRect l="33765" t="20706" r="35647" b="20732"/>
            <a:stretch/>
          </p:blipFill>
          <p:spPr>
            <a:xfrm>
              <a:off x="-192359" y="1133289"/>
              <a:ext cx="5464565" cy="5284560"/>
            </a:xfrm>
            <a:prstGeom prst="rect">
              <a:avLst/>
            </a:prstGeom>
          </p:spPr>
        </p:pic>
        <p:sp>
          <p:nvSpPr>
            <p:cNvPr id="389" name="Rectangle 388">
              <a:extLst>
                <a:ext uri="{FF2B5EF4-FFF2-40B4-BE49-F238E27FC236}">
                  <a16:creationId xmlns:a16="http://schemas.microsoft.com/office/drawing/2014/main" id="{9B58440E-6479-F242-AF7E-B20745CF1E65}"/>
                </a:ext>
              </a:extLst>
            </p:cNvPr>
            <p:cNvSpPr/>
            <p:nvPr/>
          </p:nvSpPr>
          <p:spPr>
            <a:xfrm>
              <a:off x="823545" y="3590739"/>
              <a:ext cx="3432756" cy="2308325"/>
            </a:xfrm>
            <a:prstGeom prst="rect">
              <a:avLst/>
            </a:prstGeom>
            <a:noFill/>
          </p:spPr>
          <p:txBody>
            <a:bodyPr wrap="square" lIns="121920" tIns="60960" rIns="121920" bIns="60960">
              <a:spAutoFit/>
            </a:bodyPr>
            <a:lstStyle/>
            <a:p>
              <a:pPr algn="ctr" defTabSz="1219170"/>
              <a:r>
                <a:rPr lang="en-US" sz="4800" dirty="0" err="1">
                  <a:solidFill>
                    <a:srgbClr val="2E2E2E"/>
                  </a:solidFill>
                  <a:latin typeface="Times New Roman" panose="02020603050405020304" pitchFamily="18" charset="0"/>
                  <a:cs typeface="Times New Roman" panose="02020603050405020304" pitchFamily="18" charset="0"/>
                </a:rPr>
                <a:t>Tống</a:t>
              </a:r>
              <a:r>
                <a:rPr lang="en-US" sz="4800" dirty="0">
                  <a:solidFill>
                    <a:srgbClr val="2E2E2E"/>
                  </a:solidFill>
                  <a:latin typeface="Times New Roman" panose="02020603050405020304" pitchFamily="18" charset="0"/>
                  <a:cs typeface="Times New Roman" panose="02020603050405020304" pitchFamily="18" charset="0"/>
                </a:rPr>
                <a:t> </a:t>
              </a:r>
              <a:r>
                <a:rPr lang="en-US" sz="4800" dirty="0" err="1">
                  <a:solidFill>
                    <a:srgbClr val="2E2E2E"/>
                  </a:solidFill>
                  <a:latin typeface="Times New Roman" panose="02020603050405020304" pitchFamily="18" charset="0"/>
                  <a:cs typeface="Times New Roman" panose="02020603050405020304" pitchFamily="18" charset="0"/>
                </a:rPr>
                <a:t>âm</a:t>
              </a:r>
              <a:r>
                <a:rPr lang="en-US" sz="4800" dirty="0">
                  <a:solidFill>
                    <a:srgbClr val="2E2E2E"/>
                  </a:solidFill>
                  <a:latin typeface="Times New Roman" panose="02020603050405020304" pitchFamily="18" charset="0"/>
                  <a:cs typeface="Times New Roman" panose="02020603050405020304" pitchFamily="18" charset="0"/>
                </a:rPr>
                <a:t> </a:t>
              </a:r>
              <a:r>
                <a:rPr lang="en-US" sz="4800" dirty="0" err="1">
                  <a:solidFill>
                    <a:srgbClr val="2E2E2E"/>
                  </a:solidFill>
                  <a:latin typeface="Times New Roman" panose="02020603050405020304" pitchFamily="18" charset="0"/>
                  <a:cs typeface="Times New Roman" panose="02020603050405020304" pitchFamily="18" charset="0"/>
                </a:rPr>
                <a:t>mưu</a:t>
              </a:r>
              <a:r>
                <a:rPr lang="en-US" sz="4800" dirty="0">
                  <a:solidFill>
                    <a:srgbClr val="2E2E2E"/>
                  </a:solidFill>
                  <a:latin typeface="Times New Roman" panose="02020603050405020304" pitchFamily="18" charset="0"/>
                  <a:cs typeface="Times New Roman" panose="02020603050405020304" pitchFamily="18" charset="0"/>
                </a:rPr>
                <a:t> </a:t>
              </a:r>
              <a:r>
                <a:rPr lang="en-US" sz="4800" dirty="0" err="1">
                  <a:solidFill>
                    <a:srgbClr val="2E2E2E"/>
                  </a:solidFill>
                  <a:latin typeface="Times New Roman" panose="02020603050405020304" pitchFamily="18" charset="0"/>
                  <a:cs typeface="Times New Roman" panose="02020603050405020304" pitchFamily="18" charset="0"/>
                </a:rPr>
                <a:t>xâm</a:t>
              </a:r>
              <a:r>
                <a:rPr lang="en-US" sz="4800" dirty="0">
                  <a:solidFill>
                    <a:srgbClr val="2E2E2E"/>
                  </a:solidFill>
                  <a:latin typeface="Times New Roman" panose="02020603050405020304" pitchFamily="18" charset="0"/>
                  <a:cs typeface="Times New Roman" panose="02020603050405020304" pitchFamily="18" charset="0"/>
                </a:rPr>
                <a:t> </a:t>
              </a:r>
              <a:r>
                <a:rPr lang="en-US" sz="4800" dirty="0" err="1">
                  <a:solidFill>
                    <a:srgbClr val="2E2E2E"/>
                  </a:solidFill>
                  <a:latin typeface="Times New Roman" panose="02020603050405020304" pitchFamily="18" charset="0"/>
                  <a:cs typeface="Times New Roman" panose="02020603050405020304" pitchFamily="18" charset="0"/>
                </a:rPr>
                <a:t>lược</a:t>
              </a:r>
              <a:r>
                <a:rPr lang="en-US" sz="4800" dirty="0">
                  <a:solidFill>
                    <a:srgbClr val="2E2E2E"/>
                  </a:solidFill>
                  <a:latin typeface="Times New Roman" panose="02020603050405020304" pitchFamily="18" charset="0"/>
                  <a:cs typeface="Times New Roman" panose="02020603050405020304" pitchFamily="18" charset="0"/>
                </a:rPr>
                <a:t> </a:t>
              </a:r>
              <a:r>
                <a:rPr lang="en-US" sz="4800" dirty="0" err="1">
                  <a:solidFill>
                    <a:srgbClr val="2E2E2E"/>
                  </a:solidFill>
                  <a:latin typeface="Times New Roman" panose="02020603050405020304" pitchFamily="18" charset="0"/>
                  <a:cs typeface="Times New Roman" panose="02020603050405020304" pitchFamily="18" charset="0"/>
                </a:rPr>
                <a:t>nước</a:t>
              </a:r>
              <a:r>
                <a:rPr lang="en-US" sz="4800" dirty="0">
                  <a:solidFill>
                    <a:srgbClr val="2E2E2E"/>
                  </a:solidFill>
                  <a:latin typeface="Times New Roman" panose="02020603050405020304" pitchFamily="18" charset="0"/>
                  <a:cs typeface="Times New Roman" panose="02020603050405020304" pitchFamily="18" charset="0"/>
                </a:rPr>
                <a:t> ta </a:t>
              </a:r>
              <a:r>
                <a:rPr lang="en-US" sz="4800" dirty="0" err="1">
                  <a:solidFill>
                    <a:srgbClr val="2E2E2E"/>
                  </a:solidFill>
                  <a:latin typeface="Times New Roman" panose="02020603050405020304" pitchFamily="18" charset="0"/>
                  <a:cs typeface="Times New Roman" panose="02020603050405020304" pitchFamily="18" charset="0"/>
                </a:rPr>
                <a:t>vào</a:t>
              </a:r>
              <a:r>
                <a:rPr lang="en-US" sz="4800" dirty="0">
                  <a:solidFill>
                    <a:srgbClr val="2E2E2E"/>
                  </a:solidFill>
                  <a:latin typeface="Times New Roman" panose="02020603050405020304" pitchFamily="18" charset="0"/>
                  <a:cs typeface="Times New Roman" panose="02020603050405020304" pitchFamily="18" charset="0"/>
                </a:rPr>
                <a:t> </a:t>
              </a:r>
              <a:r>
                <a:rPr lang="en-US" sz="4800" dirty="0" err="1">
                  <a:solidFill>
                    <a:srgbClr val="2E2E2E"/>
                  </a:solidFill>
                  <a:latin typeface="Times New Roman" panose="02020603050405020304" pitchFamily="18" charset="0"/>
                  <a:cs typeface="Times New Roman" panose="02020603050405020304" pitchFamily="18" charset="0"/>
                </a:rPr>
                <a:t>thời</a:t>
              </a:r>
              <a:r>
                <a:rPr lang="en-US" sz="4800" dirty="0">
                  <a:solidFill>
                    <a:srgbClr val="2E2E2E"/>
                  </a:solidFill>
                  <a:latin typeface="Times New Roman" panose="02020603050405020304" pitchFamily="18" charset="0"/>
                  <a:cs typeface="Times New Roman" panose="02020603050405020304" pitchFamily="18" charset="0"/>
                </a:rPr>
                <a:t> </a:t>
              </a:r>
              <a:r>
                <a:rPr lang="en-US" sz="4800" dirty="0" err="1">
                  <a:solidFill>
                    <a:srgbClr val="2E2E2E"/>
                  </a:solidFill>
                  <a:latin typeface="Times New Roman" panose="02020603050405020304" pitchFamily="18" charset="0"/>
                  <a:cs typeface="Times New Roman" panose="02020603050405020304" pitchFamily="18" charset="0"/>
                </a:rPr>
                <a:t>gian</a:t>
              </a:r>
              <a:r>
                <a:rPr lang="en-US" sz="4800" dirty="0">
                  <a:solidFill>
                    <a:srgbClr val="2E2E2E"/>
                  </a:solidFill>
                  <a:latin typeface="Times New Roman" panose="02020603050405020304" pitchFamily="18" charset="0"/>
                  <a:cs typeface="Times New Roman" panose="02020603050405020304" pitchFamily="18" charset="0"/>
                </a:rPr>
                <a:t> </a:t>
              </a:r>
              <a:r>
                <a:rPr lang="en-US" sz="4800" dirty="0" err="1">
                  <a:solidFill>
                    <a:srgbClr val="2E2E2E"/>
                  </a:solidFill>
                  <a:latin typeface="Times New Roman" panose="02020603050405020304" pitchFamily="18" charset="0"/>
                  <a:cs typeface="Times New Roman" panose="02020603050405020304" pitchFamily="18" charset="0"/>
                </a:rPr>
                <a:t>nào</a:t>
              </a:r>
              <a:r>
                <a:rPr lang="en-US" sz="4800" dirty="0">
                  <a:solidFill>
                    <a:srgbClr val="2E2E2E"/>
                  </a:solidFill>
                  <a:latin typeface="Times New Roman" panose="02020603050405020304" pitchFamily="18" charset="0"/>
                  <a:cs typeface="Times New Roman" panose="02020603050405020304" pitchFamily="18" charset="0"/>
                </a:rPr>
                <a:t>?</a:t>
              </a:r>
              <a:endParaRPr lang="en-VN" sz="4800" dirty="0">
                <a:solidFill>
                  <a:srgbClr val="2E2E2E"/>
                </a:solidFill>
                <a:latin typeface="Times New Roman" panose="02020603050405020304" pitchFamily="18" charset="0"/>
                <a:cs typeface="Times New Roman" panose="02020603050405020304" pitchFamily="18" charset="0"/>
              </a:endParaRPr>
            </a:p>
          </p:txBody>
        </p:sp>
      </p:grpSp>
      <p:grpSp>
        <p:nvGrpSpPr>
          <p:cNvPr id="4" name="Group 3">
            <a:extLst>
              <a:ext uri="{FF2B5EF4-FFF2-40B4-BE49-F238E27FC236}">
                <a16:creationId xmlns:a16="http://schemas.microsoft.com/office/drawing/2014/main" id="{E9764D7F-E9E5-C444-BC0D-A58E3FC041A0}"/>
              </a:ext>
            </a:extLst>
          </p:cNvPr>
          <p:cNvGrpSpPr/>
          <p:nvPr/>
        </p:nvGrpSpPr>
        <p:grpSpPr>
          <a:xfrm>
            <a:off x="548953" y="169461"/>
            <a:ext cx="14891775" cy="1612900"/>
            <a:chOff x="548953" y="169461"/>
            <a:chExt cx="14891775" cy="1612900"/>
          </a:xfrm>
        </p:grpSpPr>
        <p:grpSp>
          <p:nvGrpSpPr>
            <p:cNvPr id="390" name="组合 17">
              <a:extLst>
                <a:ext uri="{FF2B5EF4-FFF2-40B4-BE49-F238E27FC236}">
                  <a16:creationId xmlns:a16="http://schemas.microsoft.com/office/drawing/2014/main" id="{21A0A677-A878-5B47-9F3D-57B22A52FF95}"/>
                </a:ext>
              </a:extLst>
            </p:cNvPr>
            <p:cNvGrpSpPr>
              <a:grpSpLocks/>
            </p:cNvGrpSpPr>
            <p:nvPr/>
          </p:nvGrpSpPr>
          <p:grpSpPr bwMode="auto">
            <a:xfrm>
              <a:off x="654684" y="169461"/>
              <a:ext cx="14786044" cy="1612900"/>
              <a:chOff x="2855" y="3087"/>
              <a:chExt cx="11247" cy="2382"/>
            </a:xfrm>
          </p:grpSpPr>
          <p:sp>
            <p:nvSpPr>
              <p:cNvPr id="391" name="剪去单角的矩形 13">
                <a:extLst>
                  <a:ext uri="{FF2B5EF4-FFF2-40B4-BE49-F238E27FC236}">
                    <a16:creationId xmlns:a16="http://schemas.microsoft.com/office/drawing/2014/main" id="{36350EF8-B9BF-A04D-9009-156795989301}"/>
                  </a:ext>
                </a:extLst>
              </p:cNvPr>
              <p:cNvSpPr/>
              <p:nvPr/>
            </p:nvSpPr>
            <p:spPr>
              <a:xfrm flipV="1">
                <a:off x="2855" y="3087"/>
                <a:ext cx="11247" cy="2382"/>
              </a:xfrm>
              <a:prstGeom prst="snip1Rect">
                <a:avLst>
                  <a:gd name="adj" fmla="val 50000"/>
                </a:avLst>
              </a:prstGeom>
              <a:noFill/>
              <a:ln w="25400">
                <a:solidFill>
                  <a:srgbClr val="E94B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sp>
            <p:nvSpPr>
              <p:cNvPr id="775" name="剪去单角的矩形 14">
                <a:extLst>
                  <a:ext uri="{FF2B5EF4-FFF2-40B4-BE49-F238E27FC236}">
                    <a16:creationId xmlns:a16="http://schemas.microsoft.com/office/drawing/2014/main" id="{1ECA94BD-ED06-744B-A96D-44E3D1949F9D}"/>
                  </a:ext>
                </a:extLst>
              </p:cNvPr>
              <p:cNvSpPr/>
              <p:nvPr/>
            </p:nvSpPr>
            <p:spPr>
              <a:xfrm flipV="1">
                <a:off x="2942" y="3277"/>
                <a:ext cx="10912" cy="2001"/>
              </a:xfrm>
              <a:prstGeom prst="snip1Rect">
                <a:avLst>
                  <a:gd name="adj" fmla="val 50000"/>
                </a:avLst>
              </a:prstGeom>
              <a:noFill/>
              <a:ln w="12700" cmpd="sng">
                <a:solidFill>
                  <a:srgbClr val="E94B5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grpSp>
        <p:sp>
          <p:nvSpPr>
            <p:cNvPr id="3" name="Rectangle 2">
              <a:extLst>
                <a:ext uri="{FF2B5EF4-FFF2-40B4-BE49-F238E27FC236}">
                  <a16:creationId xmlns:a16="http://schemas.microsoft.com/office/drawing/2014/main" id="{3B9BDDFC-9A84-7644-8D1D-2A1D10A1AA64}"/>
                </a:ext>
              </a:extLst>
            </p:cNvPr>
            <p:cNvSpPr/>
            <p:nvPr/>
          </p:nvSpPr>
          <p:spPr>
            <a:xfrm>
              <a:off x="548953" y="315451"/>
              <a:ext cx="14785843" cy="986360"/>
            </a:xfrm>
            <a:prstGeom prst="rect">
              <a:avLst/>
            </a:prstGeom>
          </p:spPr>
          <p:txBody>
            <a:bodyPr wrap="none">
              <a:spAutoFit/>
            </a:bodyPr>
            <a:lstStyle/>
            <a:p>
              <a:pPr lvl="0" algn="ctr">
                <a:lnSpc>
                  <a:spcPct val="150000"/>
                </a:lnSpc>
                <a:tabLst>
                  <a:tab pos="520700" algn="l"/>
                  <a:tab pos="698500" algn="l"/>
                  <a:tab pos="901700" algn="l"/>
                </a:tabLst>
              </a:pP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1.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Cuộc</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kháng</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chiến</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chống</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Tống</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giai</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đoạn</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thứ</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nhất</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năm</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1075)</a:t>
              </a:r>
              <a:r>
                <a:rPr lang="en-US" altLang="zh-CN" sz="4400" dirty="0">
                  <a:solidFill>
                    <a:srgbClr val="1E120D"/>
                  </a:solidFill>
                  <a:latin typeface="Times New Roman" panose="02020603050405020304" pitchFamily="18" charset="0"/>
                  <a:ea typeface="Kingthings Foundation" charset="0"/>
                  <a:cs typeface="Times New Roman" panose="02020603050405020304" pitchFamily="18" charset="0"/>
                </a:rPr>
                <a:t>.</a:t>
              </a:r>
            </a:p>
          </p:txBody>
        </p:sp>
      </p:grpSp>
      <p:sp>
        <p:nvSpPr>
          <p:cNvPr id="780" name="Rectangle 779">
            <a:extLst>
              <a:ext uri="{FF2B5EF4-FFF2-40B4-BE49-F238E27FC236}">
                <a16:creationId xmlns:a16="http://schemas.microsoft.com/office/drawing/2014/main" id="{8C71C84E-B5A1-E54A-86F1-6278642E6135}"/>
              </a:ext>
            </a:extLst>
          </p:cNvPr>
          <p:cNvSpPr/>
          <p:nvPr/>
        </p:nvSpPr>
        <p:spPr>
          <a:xfrm>
            <a:off x="1896959" y="3758233"/>
            <a:ext cx="2439130" cy="954107"/>
          </a:xfrm>
          <a:prstGeom prst="rect">
            <a:avLst/>
          </a:prstGeom>
          <a:noFill/>
        </p:spPr>
        <p:txBody>
          <a:bodyPr wrap="none" lIns="121920" tIns="60960" rIns="121920" bIns="60960">
            <a:spAutoFit/>
          </a:bodyPr>
          <a:lstStyle/>
          <a:p>
            <a:pPr algn="ctr" defTabSz="1219170"/>
            <a:r>
              <a:rPr lang="en-US" sz="5400"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WHEN</a:t>
            </a:r>
          </a:p>
        </p:txBody>
      </p:sp>
      <p:sp>
        <p:nvSpPr>
          <p:cNvPr id="5" name="TextBox 4">
            <a:extLst>
              <a:ext uri="{FF2B5EF4-FFF2-40B4-BE49-F238E27FC236}">
                <a16:creationId xmlns:a16="http://schemas.microsoft.com/office/drawing/2014/main" id="{66D32B8E-AAC6-AB40-AB34-744562A39CC5}"/>
              </a:ext>
            </a:extLst>
          </p:cNvPr>
          <p:cNvSpPr txBox="1"/>
          <p:nvPr/>
        </p:nvSpPr>
        <p:spPr>
          <a:xfrm>
            <a:off x="6527800" y="2535044"/>
            <a:ext cx="8966759" cy="1200329"/>
          </a:xfrm>
          <a:prstGeom prst="rect">
            <a:avLst/>
          </a:prstGeom>
          <a:noFill/>
        </p:spPr>
        <p:txBody>
          <a:bodyPr wrap="square" rtlCol="0">
            <a:spAutoFit/>
          </a:bodyPr>
          <a:lstStyle/>
          <a:p>
            <a:pPr algn="ctr"/>
            <a:r>
              <a:rPr lang="en-VN"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Giữa</a:t>
            </a:r>
            <a:r>
              <a:rPr lang="en-VN" sz="3600" dirty="0">
                <a:latin typeface="Times New Roman" panose="02020603050405020304" pitchFamily="18" charset="0"/>
                <a:cs typeface="Times New Roman" panose="02020603050405020304" pitchFamily="18" charset="0"/>
              </a:rPr>
              <a:t> thế kỷ </a:t>
            </a:r>
            <a:r>
              <a:rPr lang="en-US" sz="3600" dirty="0">
                <a:latin typeface="Times New Roman" panose="02020603050405020304" pitchFamily="18" charset="0"/>
                <a:cs typeface="Times New Roman" panose="02020603050405020304" pitchFamily="18" charset="0"/>
              </a:rPr>
              <a:t>X</a:t>
            </a:r>
            <a:r>
              <a:rPr lang="en-VN"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vua</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Tống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lại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âm</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mưu</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xâm</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lược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Đại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Việt</a:t>
            </a:r>
            <a:r>
              <a:rPr lang="en-VN" sz="3600" dirty="0">
                <a:latin typeface="Times New Roman" panose="02020603050405020304" pitchFamily="18" charset="0"/>
                <a:cs typeface="Times New Roman" panose="02020603050405020304" pitchFamily="18" charset="0"/>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87"/>
                                        </p:tgtEl>
                                        <p:attrNameLst>
                                          <p:attrName>style.visibility</p:attrName>
                                        </p:attrNameLst>
                                      </p:cBhvr>
                                      <p:to>
                                        <p:strVal val="visible"/>
                                      </p:to>
                                    </p:set>
                                    <p:anim calcmode="lin" valueType="num">
                                      <p:cBhvr>
                                        <p:cTn id="7" dur="1000" fill="hold"/>
                                        <p:tgtEl>
                                          <p:spTgt spid="387"/>
                                        </p:tgtEl>
                                        <p:attrNameLst>
                                          <p:attrName>ppt_w</p:attrName>
                                        </p:attrNameLst>
                                      </p:cBhvr>
                                      <p:tavLst>
                                        <p:tav tm="0">
                                          <p:val>
                                            <p:fltVal val="0"/>
                                          </p:val>
                                        </p:tav>
                                        <p:tav tm="100000">
                                          <p:val>
                                            <p:strVal val="#ppt_w"/>
                                          </p:val>
                                        </p:tav>
                                      </p:tavLst>
                                    </p:anim>
                                    <p:anim calcmode="lin" valueType="num">
                                      <p:cBhvr>
                                        <p:cTn id="8" dur="1000" fill="hold"/>
                                        <p:tgtEl>
                                          <p:spTgt spid="387"/>
                                        </p:tgtEl>
                                        <p:attrNameLst>
                                          <p:attrName>ppt_h</p:attrName>
                                        </p:attrNameLst>
                                      </p:cBhvr>
                                      <p:tavLst>
                                        <p:tav tm="0">
                                          <p:val>
                                            <p:fltVal val="0"/>
                                          </p:val>
                                        </p:tav>
                                        <p:tav tm="100000">
                                          <p:val>
                                            <p:strVal val="#ppt_h"/>
                                          </p:val>
                                        </p:tav>
                                      </p:tavLst>
                                    </p:anim>
                                    <p:anim calcmode="lin" valueType="num">
                                      <p:cBhvr>
                                        <p:cTn id="9" dur="1000" fill="hold"/>
                                        <p:tgtEl>
                                          <p:spTgt spid="387"/>
                                        </p:tgtEl>
                                        <p:attrNameLst>
                                          <p:attrName>style.rotation</p:attrName>
                                        </p:attrNameLst>
                                      </p:cBhvr>
                                      <p:tavLst>
                                        <p:tav tm="0">
                                          <p:val>
                                            <p:fltVal val="90"/>
                                          </p:val>
                                        </p:tav>
                                        <p:tav tm="100000">
                                          <p:val>
                                            <p:fltVal val="0"/>
                                          </p:val>
                                        </p:tav>
                                      </p:tavLst>
                                    </p:anim>
                                    <p:animEffect transition="in" filter="fade">
                                      <p:cBhvr>
                                        <p:cTn id="10" dur="1000"/>
                                        <p:tgtEl>
                                          <p:spTgt spid="38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80"/>
                                        </p:tgtEl>
                                        <p:attrNameLst>
                                          <p:attrName>style.visibility</p:attrName>
                                        </p:attrNameLst>
                                      </p:cBhvr>
                                      <p:to>
                                        <p:strVal val="visible"/>
                                      </p:to>
                                    </p:set>
                                    <p:anim calcmode="lin" valueType="num">
                                      <p:cBhvr>
                                        <p:cTn id="13" dur="1000" fill="hold"/>
                                        <p:tgtEl>
                                          <p:spTgt spid="780"/>
                                        </p:tgtEl>
                                        <p:attrNameLst>
                                          <p:attrName>ppt_w</p:attrName>
                                        </p:attrNameLst>
                                      </p:cBhvr>
                                      <p:tavLst>
                                        <p:tav tm="0">
                                          <p:val>
                                            <p:fltVal val="0"/>
                                          </p:val>
                                        </p:tav>
                                        <p:tav tm="100000">
                                          <p:val>
                                            <p:strVal val="#ppt_w"/>
                                          </p:val>
                                        </p:tav>
                                      </p:tavLst>
                                    </p:anim>
                                    <p:anim calcmode="lin" valueType="num">
                                      <p:cBhvr>
                                        <p:cTn id="14" dur="1000" fill="hold"/>
                                        <p:tgtEl>
                                          <p:spTgt spid="780"/>
                                        </p:tgtEl>
                                        <p:attrNameLst>
                                          <p:attrName>ppt_h</p:attrName>
                                        </p:attrNameLst>
                                      </p:cBhvr>
                                      <p:tavLst>
                                        <p:tav tm="0">
                                          <p:val>
                                            <p:fltVal val="0"/>
                                          </p:val>
                                        </p:tav>
                                        <p:tav tm="100000">
                                          <p:val>
                                            <p:strVal val="#ppt_h"/>
                                          </p:val>
                                        </p:tav>
                                      </p:tavLst>
                                    </p:anim>
                                    <p:anim calcmode="lin" valueType="num">
                                      <p:cBhvr>
                                        <p:cTn id="15" dur="1000" fill="hold"/>
                                        <p:tgtEl>
                                          <p:spTgt spid="780"/>
                                        </p:tgtEl>
                                        <p:attrNameLst>
                                          <p:attrName>style.rotation</p:attrName>
                                        </p:attrNameLst>
                                      </p:cBhvr>
                                      <p:tavLst>
                                        <p:tav tm="0">
                                          <p:val>
                                            <p:fltVal val="90"/>
                                          </p:val>
                                        </p:tav>
                                        <p:tav tm="100000">
                                          <p:val>
                                            <p:fltVal val="0"/>
                                          </p:val>
                                        </p:tav>
                                      </p:tavLst>
                                    </p:anim>
                                    <p:animEffect transition="in" filter="fade">
                                      <p:cBhvr>
                                        <p:cTn id="16" dur="1000"/>
                                        <p:tgtEl>
                                          <p:spTgt spid="780"/>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0"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CD046EF-1CA6-FE49-9E84-D690B135AFA8}"/>
              </a:ext>
            </a:extLst>
          </p:cNvPr>
          <p:cNvGrpSpPr/>
          <p:nvPr/>
        </p:nvGrpSpPr>
        <p:grpSpPr>
          <a:xfrm>
            <a:off x="-263643" y="1315231"/>
            <a:ext cx="6631940" cy="6546849"/>
            <a:chOff x="-561697" y="781344"/>
            <a:chExt cx="7304132" cy="6546849"/>
          </a:xfrm>
        </p:grpSpPr>
        <p:grpSp>
          <p:nvGrpSpPr>
            <p:cNvPr id="769" name="Group 768">
              <a:extLst>
                <a:ext uri="{FF2B5EF4-FFF2-40B4-BE49-F238E27FC236}">
                  <a16:creationId xmlns:a16="http://schemas.microsoft.com/office/drawing/2014/main" id="{DD810E92-58EE-CD4E-9A7B-2D190FECBB3B}"/>
                </a:ext>
              </a:extLst>
            </p:cNvPr>
            <p:cNvGrpSpPr/>
            <p:nvPr/>
          </p:nvGrpSpPr>
          <p:grpSpPr>
            <a:xfrm>
              <a:off x="-561697" y="781344"/>
              <a:ext cx="7304132" cy="6546849"/>
              <a:chOff x="-135220" y="1391268"/>
              <a:chExt cx="5693527" cy="5284560"/>
            </a:xfrm>
          </p:grpSpPr>
          <p:pic>
            <p:nvPicPr>
              <p:cNvPr id="770" name="4">
                <a:extLst>
                  <a:ext uri="{FF2B5EF4-FFF2-40B4-BE49-F238E27FC236}">
                    <a16:creationId xmlns:a16="http://schemas.microsoft.com/office/drawing/2014/main" id="{3B9396B7-E01C-5B43-B44E-98922BE350CE}"/>
                  </a:ext>
                </a:extLst>
              </p:cNvPr>
              <p:cNvPicPr>
                <a:picLocks noChangeAspect="1"/>
              </p:cNvPicPr>
              <p:nvPr/>
            </p:nvPicPr>
            <p:blipFill rotWithShape="1">
              <a:blip r:embed="rId2">
                <a:extLst>
                  <a:ext uri="{28A0092B-C50C-407E-A947-70E740481C1C}">
                    <a14:useLocalDpi xmlns:a14="http://schemas.microsoft.com/office/drawing/2010/main" val="0"/>
                  </a:ext>
                </a:extLst>
              </a:blip>
              <a:srcRect l="33765" t="20706" r="35647" b="20732"/>
              <a:stretch/>
            </p:blipFill>
            <p:spPr>
              <a:xfrm>
                <a:off x="-135220" y="1391268"/>
                <a:ext cx="5693527" cy="5284560"/>
              </a:xfrm>
              <a:prstGeom prst="rect">
                <a:avLst/>
              </a:prstGeom>
            </p:spPr>
          </p:pic>
          <p:sp>
            <p:nvSpPr>
              <p:cNvPr id="771" name="Rectangle 770">
                <a:extLst>
                  <a:ext uri="{FF2B5EF4-FFF2-40B4-BE49-F238E27FC236}">
                    <a16:creationId xmlns:a16="http://schemas.microsoft.com/office/drawing/2014/main" id="{4FC8AA34-9E53-5A42-8338-D274E0AA3696}"/>
                  </a:ext>
                </a:extLst>
              </p:cNvPr>
              <p:cNvSpPr/>
              <p:nvPr/>
            </p:nvSpPr>
            <p:spPr>
              <a:xfrm>
                <a:off x="1018463" y="3775569"/>
                <a:ext cx="3272476" cy="1937790"/>
              </a:xfrm>
              <a:prstGeom prst="rect">
                <a:avLst/>
              </a:prstGeom>
              <a:noFill/>
            </p:spPr>
            <p:txBody>
              <a:bodyPr wrap="square" lIns="121920" tIns="60960" rIns="121920" bIns="60960">
                <a:spAutoFit/>
              </a:bodyPr>
              <a:lstStyle/>
              <a:p>
                <a:pPr algn="ctr" defTabSz="1219170"/>
                <a:r>
                  <a:rPr lang="en-US" sz="2800" dirty="0" err="1">
                    <a:latin typeface="Times New Roman" panose="02020603050405020304" pitchFamily="18" charset="0"/>
                    <a:cs typeface="Times New Roman" panose="02020603050405020304" pitchFamily="18" charset="0"/>
                  </a:rPr>
                  <a:t>Dựa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(tr. 58, SGK), </a:t>
                </a:r>
                <a:r>
                  <a:rPr lang="en-US" sz="2800" dirty="0" err="1">
                    <a:latin typeface="Times New Roman" panose="02020603050405020304" pitchFamily="18" charset="0"/>
                    <a:cs typeface="Times New Roman" panose="02020603050405020304" pitchFamily="18" charset="0"/>
                  </a:rPr>
                  <a:t>hãy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thiệu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Kiệt</a:t>
                </a:r>
                <a:r>
                  <a:rPr lang="en-VN" sz="3600" dirty="0">
                    <a:solidFill>
                      <a:srgbClr val="2E2E2E"/>
                    </a:solidFill>
                    <a:latin typeface="Times New Roman" panose="02020603050405020304" pitchFamily="18" charset="0"/>
                    <a:cs typeface="Times New Roman" panose="02020603050405020304" pitchFamily="18" charset="0"/>
                  </a:rPr>
                  <a:t>?</a:t>
                </a:r>
                <a:endParaRPr lang="en-VN" sz="4400" dirty="0">
                  <a:solidFill>
                    <a:srgbClr val="2E2E2E"/>
                  </a:solidFill>
                  <a:latin typeface="Times New Roman" panose="02020603050405020304" pitchFamily="18" charset="0"/>
                  <a:cs typeface="Times New Roman" panose="02020603050405020304" pitchFamily="18" charset="0"/>
                </a:endParaRPr>
              </a:p>
            </p:txBody>
          </p:sp>
        </p:grpSp>
        <p:sp>
          <p:nvSpPr>
            <p:cNvPr id="773" name="Rectangle 772">
              <a:extLst>
                <a:ext uri="{FF2B5EF4-FFF2-40B4-BE49-F238E27FC236}">
                  <a16:creationId xmlns:a16="http://schemas.microsoft.com/office/drawing/2014/main" id="{685693F9-337A-C74F-9620-7F51CC833C15}"/>
                </a:ext>
              </a:extLst>
            </p:cNvPr>
            <p:cNvSpPr/>
            <p:nvPr/>
          </p:nvSpPr>
          <p:spPr>
            <a:xfrm>
              <a:off x="1764448" y="2688728"/>
              <a:ext cx="2211503" cy="1046440"/>
            </a:xfrm>
            <a:prstGeom prst="rect">
              <a:avLst/>
            </a:prstGeom>
            <a:noFill/>
          </p:spPr>
          <p:txBody>
            <a:bodyPr wrap="none" lIns="121920" tIns="60960" rIns="121920" bIns="60960">
              <a:spAutoFit/>
            </a:bodyPr>
            <a:lstStyle/>
            <a:p>
              <a:pPr algn="ctr" defTabSz="1219170"/>
              <a:r>
                <a:rPr lang="en-US" sz="6000"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WHO</a:t>
              </a:r>
            </a:p>
          </p:txBody>
        </p:sp>
      </p:grpSp>
      <p:grpSp>
        <p:nvGrpSpPr>
          <p:cNvPr id="2" name="Group 1">
            <a:extLst>
              <a:ext uri="{FF2B5EF4-FFF2-40B4-BE49-F238E27FC236}">
                <a16:creationId xmlns:a16="http://schemas.microsoft.com/office/drawing/2014/main" id="{3130786B-D405-C14A-BFA7-1044ECBA2E53}"/>
              </a:ext>
            </a:extLst>
          </p:cNvPr>
          <p:cNvGrpSpPr/>
          <p:nvPr/>
        </p:nvGrpSpPr>
        <p:grpSpPr>
          <a:xfrm>
            <a:off x="12700" y="6984796"/>
            <a:ext cx="3154422" cy="2068361"/>
            <a:chOff x="6340098" y="6052082"/>
            <a:chExt cx="5081675" cy="3076741"/>
          </a:xfrm>
        </p:grpSpPr>
        <p:grpSp>
          <p:nvGrpSpPr>
            <p:cNvPr id="306" name="Grupo">
              <a:extLst>
                <a:ext uri="{FF2B5EF4-FFF2-40B4-BE49-F238E27FC236}">
                  <a16:creationId xmlns:a16="http://schemas.microsoft.com/office/drawing/2014/main" id="{53B5700B-F57C-2A4F-A7E5-367CF10F93E7}"/>
                </a:ext>
              </a:extLst>
            </p:cNvPr>
            <p:cNvGrpSpPr/>
            <p:nvPr/>
          </p:nvGrpSpPr>
          <p:grpSpPr>
            <a:xfrm>
              <a:off x="9197598" y="6052082"/>
              <a:ext cx="2224175" cy="3075940"/>
              <a:chOff x="0" y="0"/>
              <a:chExt cx="2224173" cy="3075939"/>
            </a:xfrm>
          </p:grpSpPr>
          <p:sp>
            <p:nvSpPr>
              <p:cNvPr id="307" name="Figura">
                <a:extLst>
                  <a:ext uri="{FF2B5EF4-FFF2-40B4-BE49-F238E27FC236}">
                    <a16:creationId xmlns:a16="http://schemas.microsoft.com/office/drawing/2014/main" id="{C3B2FBE1-AC91-A248-9004-6CCE592BEBEB}"/>
                  </a:ext>
                </a:extLst>
              </p:cNvPr>
              <p:cNvSpPr/>
              <p:nvPr/>
            </p:nvSpPr>
            <p:spPr>
              <a:xfrm>
                <a:off x="0" y="406400"/>
                <a:ext cx="102871" cy="66041"/>
              </a:xfrm>
              <a:custGeom>
                <a:avLst/>
                <a:gdLst/>
                <a:ahLst/>
                <a:cxnLst>
                  <a:cxn ang="0">
                    <a:pos x="wd2" y="hd2"/>
                  </a:cxn>
                  <a:cxn ang="5400000">
                    <a:pos x="wd2" y="hd2"/>
                  </a:cxn>
                  <a:cxn ang="10800000">
                    <a:pos x="wd2" y="hd2"/>
                  </a:cxn>
                  <a:cxn ang="16200000">
                    <a:pos x="wd2" y="hd2"/>
                  </a:cxn>
                </a:cxnLst>
                <a:rect l="0" t="0" r="r" b="b"/>
                <a:pathLst>
                  <a:path w="21600" h="21600" extrusionOk="0">
                    <a:moveTo>
                      <a:pt x="20000" y="0"/>
                    </a:moveTo>
                    <a:lnTo>
                      <a:pt x="0" y="4985"/>
                    </a:lnTo>
                    <a:lnTo>
                      <a:pt x="9333" y="21600"/>
                    </a:lnTo>
                    <a:lnTo>
                      <a:pt x="21600" y="5400"/>
                    </a:ln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8" name="Figura">
                <a:extLst>
                  <a:ext uri="{FF2B5EF4-FFF2-40B4-BE49-F238E27FC236}">
                    <a16:creationId xmlns:a16="http://schemas.microsoft.com/office/drawing/2014/main" id="{FE77A729-8E0A-124A-AFA6-2935A203EC29}"/>
                  </a:ext>
                </a:extLst>
              </p:cNvPr>
              <p:cNvSpPr/>
              <p:nvPr/>
            </p:nvSpPr>
            <p:spPr>
              <a:xfrm>
                <a:off x="165100" y="444500"/>
                <a:ext cx="90171" cy="85091"/>
              </a:xfrm>
              <a:custGeom>
                <a:avLst/>
                <a:gdLst/>
                <a:ahLst/>
                <a:cxnLst>
                  <a:cxn ang="0">
                    <a:pos x="wd2" y="hd2"/>
                  </a:cxn>
                  <a:cxn ang="5400000">
                    <a:pos x="wd2" y="hd2"/>
                  </a:cxn>
                  <a:cxn ang="10800000">
                    <a:pos x="wd2" y="hd2"/>
                  </a:cxn>
                  <a:cxn ang="16200000">
                    <a:pos x="wd2" y="hd2"/>
                  </a:cxn>
                </a:cxnLst>
                <a:rect l="0" t="0" r="r" b="b"/>
                <a:pathLst>
                  <a:path w="21600" h="21600" extrusionOk="0">
                    <a:moveTo>
                      <a:pt x="1825" y="21600"/>
                    </a:moveTo>
                    <a:lnTo>
                      <a:pt x="0" y="5158"/>
                    </a:lnTo>
                    <a:lnTo>
                      <a:pt x="14603" y="0"/>
                    </a:lnTo>
                    <a:lnTo>
                      <a:pt x="21600" y="18376"/>
                    </a:lnTo>
                    <a:close/>
                  </a:path>
                </a:pathLst>
              </a:custGeom>
              <a:solidFill>
                <a:srgbClr val="A4575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9" name="Figura">
                <a:extLst>
                  <a:ext uri="{FF2B5EF4-FFF2-40B4-BE49-F238E27FC236}">
                    <a16:creationId xmlns:a16="http://schemas.microsoft.com/office/drawing/2014/main" id="{9463D753-5CD5-264F-A441-19D4DB0CDBE5}"/>
                  </a:ext>
                </a:extLst>
              </p:cNvPr>
              <p:cNvSpPr/>
              <p:nvPr/>
            </p:nvSpPr>
            <p:spPr>
              <a:xfrm>
                <a:off x="1054100" y="63499"/>
                <a:ext cx="400674" cy="390949"/>
              </a:xfrm>
              <a:custGeom>
                <a:avLst/>
                <a:gdLst/>
                <a:ahLst/>
                <a:cxnLst>
                  <a:cxn ang="0">
                    <a:pos x="wd2" y="hd2"/>
                  </a:cxn>
                  <a:cxn ang="5400000">
                    <a:pos x="wd2" y="hd2"/>
                  </a:cxn>
                  <a:cxn ang="10800000">
                    <a:pos x="wd2" y="hd2"/>
                  </a:cxn>
                  <a:cxn ang="16200000">
                    <a:pos x="wd2" y="hd2"/>
                  </a:cxn>
                </a:cxnLst>
                <a:rect l="0" t="0" r="r" b="b"/>
                <a:pathLst>
                  <a:path w="18368" h="19329" extrusionOk="0">
                    <a:moveTo>
                      <a:pt x="14637" y="241"/>
                    </a:moveTo>
                    <a:cubicBezTo>
                      <a:pt x="256" y="-2271"/>
                      <a:pt x="-326" y="15624"/>
                      <a:pt x="82" y="19203"/>
                    </a:cubicBezTo>
                    <a:lnTo>
                      <a:pt x="838" y="19329"/>
                    </a:lnTo>
                    <a:cubicBezTo>
                      <a:pt x="2061" y="11857"/>
                      <a:pt x="9513" y="8655"/>
                      <a:pt x="15394" y="7650"/>
                    </a:cubicBezTo>
                    <a:cubicBezTo>
                      <a:pt x="21274" y="6645"/>
                      <a:pt x="17024" y="680"/>
                      <a:pt x="14637" y="241"/>
                    </a:cubicBezTo>
                    <a:close/>
                  </a:path>
                </a:pathLst>
              </a:custGeom>
              <a:solidFill>
                <a:srgbClr val="FEF5D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0" name="Figura">
                <a:extLst>
                  <a:ext uri="{FF2B5EF4-FFF2-40B4-BE49-F238E27FC236}">
                    <a16:creationId xmlns:a16="http://schemas.microsoft.com/office/drawing/2014/main" id="{7C9DF7E6-4071-BE40-8240-8E930A740686}"/>
                  </a:ext>
                </a:extLst>
              </p:cNvPr>
              <p:cNvSpPr/>
              <p:nvPr/>
            </p:nvSpPr>
            <p:spPr>
              <a:xfrm>
                <a:off x="1066799" y="101600"/>
                <a:ext cx="432739" cy="345016"/>
              </a:xfrm>
              <a:custGeom>
                <a:avLst/>
                <a:gdLst/>
                <a:ahLst/>
                <a:cxnLst>
                  <a:cxn ang="0">
                    <a:pos x="wd2" y="hd2"/>
                  </a:cxn>
                  <a:cxn ang="5400000">
                    <a:pos x="wd2" y="hd2"/>
                  </a:cxn>
                  <a:cxn ang="10800000">
                    <a:pos x="wd2" y="hd2"/>
                  </a:cxn>
                  <a:cxn ang="16200000">
                    <a:pos x="wd2" y="hd2"/>
                  </a:cxn>
                </a:cxnLst>
                <a:rect l="0" t="0" r="r" b="b"/>
                <a:pathLst>
                  <a:path w="19368" h="17464" extrusionOk="0">
                    <a:moveTo>
                      <a:pt x="16825" y="878"/>
                    </a:moveTo>
                    <a:cubicBezTo>
                      <a:pt x="4775" y="-4136"/>
                      <a:pt x="284" y="13800"/>
                      <a:pt x="0" y="17207"/>
                    </a:cubicBezTo>
                    <a:lnTo>
                      <a:pt x="625" y="17464"/>
                    </a:lnTo>
                    <a:cubicBezTo>
                      <a:pt x="2899" y="10650"/>
                      <a:pt x="11027" y="7821"/>
                      <a:pt x="16257" y="7950"/>
                    </a:cubicBezTo>
                    <a:cubicBezTo>
                      <a:pt x="21600" y="8143"/>
                      <a:pt x="18872" y="1714"/>
                      <a:pt x="16825" y="878"/>
                    </a:cubicBezTo>
                    <a:close/>
                  </a:path>
                </a:pathLst>
              </a:custGeom>
              <a:solidFill>
                <a:srgbClr val="EE8C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1" name="Figura">
                <a:extLst>
                  <a:ext uri="{FF2B5EF4-FFF2-40B4-BE49-F238E27FC236}">
                    <a16:creationId xmlns:a16="http://schemas.microsoft.com/office/drawing/2014/main" id="{96FFBF8A-22F6-214E-BA74-02E144503DBD}"/>
                  </a:ext>
                </a:extLst>
              </p:cNvPr>
              <p:cNvSpPr/>
              <p:nvPr/>
            </p:nvSpPr>
            <p:spPr>
              <a:xfrm>
                <a:off x="1054100" y="215899"/>
                <a:ext cx="476303" cy="244971"/>
              </a:xfrm>
              <a:custGeom>
                <a:avLst/>
                <a:gdLst/>
                <a:ahLst/>
                <a:cxnLst>
                  <a:cxn ang="0">
                    <a:pos x="wd2" y="hd2"/>
                  </a:cxn>
                  <a:cxn ang="5400000">
                    <a:pos x="wd2" y="hd2"/>
                  </a:cxn>
                  <a:cxn ang="10800000">
                    <a:pos x="wd2" y="hd2"/>
                  </a:cxn>
                  <a:cxn ang="16200000">
                    <a:pos x="wd2" y="hd2"/>
                  </a:cxn>
                </a:cxnLst>
                <a:rect l="0" t="0" r="r" b="b"/>
                <a:pathLst>
                  <a:path w="20718" h="14318" extrusionOk="0">
                    <a:moveTo>
                      <a:pt x="19777" y="3481"/>
                    </a:moveTo>
                    <a:cubicBezTo>
                      <a:pt x="8618" y="-7282"/>
                      <a:pt x="1050" y="10013"/>
                      <a:pt x="0" y="13724"/>
                    </a:cubicBezTo>
                    <a:lnTo>
                      <a:pt x="608" y="14318"/>
                    </a:lnTo>
                    <a:cubicBezTo>
                      <a:pt x="4530" y="7712"/>
                      <a:pt x="10330" y="6970"/>
                      <a:pt x="15689" y="9419"/>
                    </a:cubicBezTo>
                    <a:cubicBezTo>
                      <a:pt x="21048" y="11794"/>
                      <a:pt x="21600" y="5262"/>
                      <a:pt x="19777" y="3481"/>
                    </a:cubicBezTo>
                    <a:close/>
                  </a:path>
                </a:pathLst>
              </a:custGeom>
              <a:solidFill>
                <a:srgbClr val="FCE6C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2" name="Figura">
                <a:extLst>
                  <a:ext uri="{FF2B5EF4-FFF2-40B4-BE49-F238E27FC236}">
                    <a16:creationId xmlns:a16="http://schemas.microsoft.com/office/drawing/2014/main" id="{79C2B991-30EF-0944-8B5A-124B6F9CCF0A}"/>
                  </a:ext>
                </a:extLst>
              </p:cNvPr>
              <p:cNvSpPr/>
              <p:nvPr/>
            </p:nvSpPr>
            <p:spPr>
              <a:xfrm>
                <a:off x="241299" y="762000"/>
                <a:ext cx="212091" cy="302261"/>
              </a:xfrm>
              <a:custGeom>
                <a:avLst/>
                <a:gdLst/>
                <a:ahLst/>
                <a:cxnLst>
                  <a:cxn ang="0">
                    <a:pos x="wd2" y="hd2"/>
                  </a:cxn>
                  <a:cxn ang="5400000">
                    <a:pos x="wd2" y="hd2"/>
                  </a:cxn>
                  <a:cxn ang="10800000">
                    <a:pos x="wd2" y="hd2"/>
                  </a:cxn>
                  <a:cxn ang="16200000">
                    <a:pos x="wd2" y="hd2"/>
                  </a:cxn>
                </a:cxnLst>
                <a:rect l="0" t="0" r="r" b="b"/>
                <a:pathLst>
                  <a:path w="21600" h="21600" extrusionOk="0">
                    <a:moveTo>
                      <a:pt x="10606" y="21600"/>
                    </a:moveTo>
                    <a:lnTo>
                      <a:pt x="0" y="4901"/>
                    </a:lnTo>
                    <a:lnTo>
                      <a:pt x="10347" y="0"/>
                    </a:lnTo>
                    <a:lnTo>
                      <a:pt x="21600" y="10437"/>
                    </a:lnTo>
                    <a:close/>
                  </a:path>
                </a:pathLst>
              </a:custGeom>
              <a:solidFill>
                <a:srgbClr val="A4575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3" name="Figura">
                <a:extLst>
                  <a:ext uri="{FF2B5EF4-FFF2-40B4-BE49-F238E27FC236}">
                    <a16:creationId xmlns:a16="http://schemas.microsoft.com/office/drawing/2014/main" id="{C7A325B1-8AAD-504D-9BBB-601B8AA20906}"/>
                  </a:ext>
                </a:extLst>
              </p:cNvPr>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8176" y="21600"/>
                    </a:moveTo>
                    <a:lnTo>
                      <a:pt x="0" y="16268"/>
                    </a:lnTo>
                    <a:lnTo>
                      <a:pt x="2898" y="0"/>
                    </a:lnTo>
                    <a:lnTo>
                      <a:pt x="21600" y="957"/>
                    </a:lnTo>
                    <a:close/>
                  </a:path>
                </a:pathLst>
              </a:custGeom>
              <a:solidFill>
                <a:srgbClr val="BB72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4" name="Figura">
                <a:extLst>
                  <a:ext uri="{FF2B5EF4-FFF2-40B4-BE49-F238E27FC236}">
                    <a16:creationId xmlns:a16="http://schemas.microsoft.com/office/drawing/2014/main" id="{42A43195-A02E-AA4A-AF74-B1EF4878C336}"/>
                  </a:ext>
                </a:extLst>
              </p:cNvPr>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0449" y="410"/>
                    </a:moveTo>
                    <a:cubicBezTo>
                      <a:pt x="10449" y="957"/>
                      <a:pt x="10361" y="1504"/>
                      <a:pt x="10361" y="2051"/>
                    </a:cubicBezTo>
                    <a:cubicBezTo>
                      <a:pt x="9922" y="7929"/>
                      <a:pt x="8429" y="12441"/>
                      <a:pt x="7024" y="12167"/>
                    </a:cubicBezTo>
                    <a:cubicBezTo>
                      <a:pt x="5707" y="11894"/>
                      <a:pt x="5005" y="6972"/>
                      <a:pt x="5444" y="1094"/>
                    </a:cubicBezTo>
                    <a:cubicBezTo>
                      <a:pt x="5444" y="820"/>
                      <a:pt x="5532" y="410"/>
                      <a:pt x="5532" y="137"/>
                    </a:cubicBezTo>
                    <a:lnTo>
                      <a:pt x="2898" y="0"/>
                    </a:lnTo>
                    <a:lnTo>
                      <a:pt x="0" y="16268"/>
                    </a:lnTo>
                    <a:lnTo>
                      <a:pt x="18176" y="21600"/>
                    </a:lnTo>
                    <a:lnTo>
                      <a:pt x="21600" y="957"/>
                    </a:lnTo>
                    <a:lnTo>
                      <a:pt x="10449" y="410"/>
                    </a:lnTo>
                    <a:close/>
                  </a:path>
                </a:pathLst>
              </a:custGeom>
              <a:solidFill>
                <a:srgbClr val="A4575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5" name="Figura">
                <a:extLst>
                  <a:ext uri="{FF2B5EF4-FFF2-40B4-BE49-F238E27FC236}">
                    <a16:creationId xmlns:a16="http://schemas.microsoft.com/office/drawing/2014/main" id="{563AF760-73BD-D940-9856-27020F69A81E}"/>
                  </a:ext>
                </a:extLst>
              </p:cNvPr>
              <p:cNvSpPr/>
              <p:nvPr/>
            </p:nvSpPr>
            <p:spPr>
              <a:xfrm>
                <a:off x="546100" y="889000"/>
                <a:ext cx="347699" cy="403860"/>
              </a:xfrm>
              <a:custGeom>
                <a:avLst/>
                <a:gdLst/>
                <a:ahLst/>
                <a:cxnLst>
                  <a:cxn ang="0">
                    <a:pos x="wd2" y="hd2"/>
                  </a:cxn>
                  <a:cxn ang="5400000">
                    <a:pos x="wd2" y="hd2"/>
                  </a:cxn>
                  <a:cxn ang="10800000">
                    <a:pos x="wd2" y="hd2"/>
                  </a:cxn>
                  <a:cxn ang="16200000">
                    <a:pos x="wd2" y="hd2"/>
                  </a:cxn>
                </a:cxnLst>
                <a:rect l="0" t="0" r="r" b="b"/>
                <a:pathLst>
                  <a:path w="20183" h="21600" extrusionOk="0">
                    <a:moveTo>
                      <a:pt x="20183" y="4687"/>
                    </a:moveTo>
                    <a:lnTo>
                      <a:pt x="13991" y="21600"/>
                    </a:lnTo>
                    <a:lnTo>
                      <a:pt x="426" y="20581"/>
                    </a:lnTo>
                    <a:cubicBezTo>
                      <a:pt x="426" y="20581"/>
                      <a:pt x="-1417" y="10460"/>
                      <a:pt x="2564" y="0"/>
                    </a:cubicBezTo>
                    <a:cubicBezTo>
                      <a:pt x="2638" y="0"/>
                      <a:pt x="12221" y="1494"/>
                      <a:pt x="20183" y="4687"/>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6" name="Figura">
                <a:extLst>
                  <a:ext uri="{FF2B5EF4-FFF2-40B4-BE49-F238E27FC236}">
                    <a16:creationId xmlns:a16="http://schemas.microsoft.com/office/drawing/2014/main" id="{C6E1A14C-8D5D-1C4B-B1F4-E9B0B51D4496}"/>
                  </a:ext>
                </a:extLst>
              </p:cNvPr>
              <p:cNvSpPr/>
              <p:nvPr/>
            </p:nvSpPr>
            <p:spPr>
              <a:xfrm>
                <a:off x="546099" y="939800"/>
                <a:ext cx="346711" cy="360681"/>
              </a:xfrm>
              <a:custGeom>
                <a:avLst/>
                <a:gdLst/>
                <a:ahLst/>
                <a:cxnLst>
                  <a:cxn ang="0">
                    <a:pos x="wd2" y="hd2"/>
                  </a:cxn>
                  <a:cxn ang="5400000">
                    <a:pos x="wd2" y="hd2"/>
                  </a:cxn>
                  <a:cxn ang="10800000">
                    <a:pos x="wd2" y="hd2"/>
                  </a:cxn>
                  <a:cxn ang="16200000">
                    <a:pos x="wd2" y="hd2"/>
                  </a:cxn>
                </a:cxnLst>
                <a:rect l="0" t="0" r="r" b="b"/>
                <a:pathLst>
                  <a:path w="21600" h="21600" extrusionOk="0">
                    <a:moveTo>
                      <a:pt x="8624" y="0"/>
                    </a:moveTo>
                    <a:cubicBezTo>
                      <a:pt x="8862" y="1901"/>
                      <a:pt x="9257" y="7301"/>
                      <a:pt x="8941" y="9583"/>
                    </a:cubicBezTo>
                    <a:cubicBezTo>
                      <a:pt x="8149" y="14755"/>
                      <a:pt x="2374" y="13766"/>
                      <a:pt x="0" y="15515"/>
                    </a:cubicBezTo>
                    <a:cubicBezTo>
                      <a:pt x="79" y="18558"/>
                      <a:pt x="396" y="20459"/>
                      <a:pt x="396" y="20459"/>
                    </a:cubicBezTo>
                    <a:lnTo>
                      <a:pt x="14954" y="21600"/>
                    </a:lnTo>
                    <a:lnTo>
                      <a:pt x="21600" y="2662"/>
                    </a:lnTo>
                    <a:cubicBezTo>
                      <a:pt x="15745" y="228"/>
                      <a:pt x="12264" y="761"/>
                      <a:pt x="8624" y="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7" name="Figura">
                <a:extLst>
                  <a:ext uri="{FF2B5EF4-FFF2-40B4-BE49-F238E27FC236}">
                    <a16:creationId xmlns:a16="http://schemas.microsoft.com/office/drawing/2014/main" id="{E5A883A9-E545-7945-B2A7-971DC1D1EC0F}"/>
                  </a:ext>
                </a:extLst>
              </p:cNvPr>
              <p:cNvSpPr/>
              <p:nvPr/>
            </p:nvSpPr>
            <p:spPr>
              <a:xfrm>
                <a:off x="558800" y="927100"/>
                <a:ext cx="458470" cy="291587"/>
              </a:xfrm>
              <a:custGeom>
                <a:avLst/>
                <a:gdLst/>
                <a:ahLst/>
                <a:cxnLst>
                  <a:cxn ang="0">
                    <a:pos x="wd2" y="hd2"/>
                  </a:cxn>
                  <a:cxn ang="5400000">
                    <a:pos x="wd2" y="hd2"/>
                  </a:cxn>
                  <a:cxn ang="10800000">
                    <a:pos x="wd2" y="hd2"/>
                  </a:cxn>
                  <a:cxn ang="16200000">
                    <a:pos x="wd2" y="hd2"/>
                  </a:cxn>
                </a:cxnLst>
                <a:rect l="0" t="0" r="r" b="b"/>
                <a:pathLst>
                  <a:path w="21600" h="19372" extrusionOk="0">
                    <a:moveTo>
                      <a:pt x="0" y="17550"/>
                    </a:moveTo>
                    <a:cubicBezTo>
                      <a:pt x="0" y="17550"/>
                      <a:pt x="1197" y="4641"/>
                      <a:pt x="2932" y="0"/>
                    </a:cubicBezTo>
                    <a:cubicBezTo>
                      <a:pt x="2932" y="0"/>
                      <a:pt x="13702" y="2700"/>
                      <a:pt x="21600" y="17634"/>
                    </a:cubicBezTo>
                    <a:cubicBezTo>
                      <a:pt x="21540" y="17634"/>
                      <a:pt x="9753" y="21600"/>
                      <a:pt x="0" y="1755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8" name="Figura">
                <a:extLst>
                  <a:ext uri="{FF2B5EF4-FFF2-40B4-BE49-F238E27FC236}">
                    <a16:creationId xmlns:a16="http://schemas.microsoft.com/office/drawing/2014/main" id="{1C38009E-F574-AC4F-BCFE-2C731D453E48}"/>
                  </a:ext>
                </a:extLst>
              </p:cNvPr>
              <p:cNvSpPr/>
              <p:nvPr/>
            </p:nvSpPr>
            <p:spPr>
              <a:xfrm>
                <a:off x="584200" y="863600"/>
                <a:ext cx="445771" cy="279667"/>
              </a:xfrm>
              <a:custGeom>
                <a:avLst/>
                <a:gdLst/>
                <a:ahLst/>
                <a:cxnLst>
                  <a:cxn ang="0">
                    <a:pos x="wd2" y="hd2"/>
                  </a:cxn>
                  <a:cxn ang="5400000">
                    <a:pos x="wd2" y="hd2"/>
                  </a:cxn>
                  <a:cxn ang="10800000">
                    <a:pos x="wd2" y="hd2"/>
                  </a:cxn>
                  <a:cxn ang="16200000">
                    <a:pos x="wd2" y="hd2"/>
                  </a:cxn>
                </a:cxnLst>
                <a:rect l="0" t="0" r="r" b="b"/>
                <a:pathLst>
                  <a:path w="21600" h="19414" extrusionOk="0">
                    <a:moveTo>
                      <a:pt x="0" y="17544"/>
                    </a:moveTo>
                    <a:cubicBezTo>
                      <a:pt x="0" y="17544"/>
                      <a:pt x="185" y="4673"/>
                      <a:pt x="2400" y="0"/>
                    </a:cubicBezTo>
                    <a:cubicBezTo>
                      <a:pt x="2400" y="0"/>
                      <a:pt x="14092" y="2645"/>
                      <a:pt x="21600" y="17721"/>
                    </a:cubicBezTo>
                    <a:cubicBezTo>
                      <a:pt x="21538" y="17809"/>
                      <a:pt x="10462" y="21600"/>
                      <a:pt x="0" y="17544"/>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9" name="Figura">
                <a:extLst>
                  <a:ext uri="{FF2B5EF4-FFF2-40B4-BE49-F238E27FC236}">
                    <a16:creationId xmlns:a16="http://schemas.microsoft.com/office/drawing/2014/main" id="{51A25142-B631-2B46-9D41-8F2326D68B47}"/>
                  </a:ext>
                </a:extLst>
              </p:cNvPr>
              <p:cNvSpPr/>
              <p:nvPr/>
            </p:nvSpPr>
            <p:spPr>
              <a:xfrm>
                <a:off x="584200" y="965200"/>
                <a:ext cx="444500" cy="168523"/>
              </a:xfrm>
              <a:custGeom>
                <a:avLst/>
                <a:gdLst/>
                <a:ahLst/>
                <a:cxnLst>
                  <a:cxn ang="0">
                    <a:pos x="wd2" y="hd2"/>
                  </a:cxn>
                  <a:cxn ang="5400000">
                    <a:pos x="wd2" y="hd2"/>
                  </a:cxn>
                  <a:cxn ang="10800000">
                    <a:pos x="wd2" y="hd2"/>
                  </a:cxn>
                  <a:cxn ang="16200000">
                    <a:pos x="wd2" y="hd2"/>
                  </a:cxn>
                </a:cxnLst>
                <a:rect l="0" t="0" r="r" b="b"/>
                <a:pathLst>
                  <a:path w="21600" h="13331" extrusionOk="0">
                    <a:moveTo>
                      <a:pt x="0" y="11201"/>
                    </a:moveTo>
                    <a:cubicBezTo>
                      <a:pt x="0" y="11201"/>
                      <a:pt x="4999" y="6881"/>
                      <a:pt x="7221" y="1556"/>
                    </a:cubicBezTo>
                    <a:cubicBezTo>
                      <a:pt x="7221" y="1556"/>
                      <a:pt x="14071" y="-5778"/>
                      <a:pt x="21600" y="11402"/>
                    </a:cubicBezTo>
                    <a:cubicBezTo>
                      <a:pt x="21600" y="11502"/>
                      <a:pt x="10491" y="15822"/>
                      <a:pt x="0" y="11201"/>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0" name="Figura">
                <a:extLst>
                  <a:ext uri="{FF2B5EF4-FFF2-40B4-BE49-F238E27FC236}">
                    <a16:creationId xmlns:a16="http://schemas.microsoft.com/office/drawing/2014/main" id="{8EA4D110-7B9A-5E40-8868-1AA3E3C30D32}"/>
                  </a:ext>
                </a:extLst>
              </p:cNvPr>
              <p:cNvSpPr/>
              <p:nvPr/>
            </p:nvSpPr>
            <p:spPr>
              <a:xfrm>
                <a:off x="596900" y="863600"/>
                <a:ext cx="414026" cy="255472"/>
              </a:xfrm>
              <a:custGeom>
                <a:avLst/>
                <a:gdLst/>
                <a:ahLst/>
                <a:cxnLst>
                  <a:cxn ang="0">
                    <a:pos x="wd2" y="hd2"/>
                  </a:cxn>
                  <a:cxn ang="5400000">
                    <a:pos x="wd2" y="hd2"/>
                  </a:cxn>
                  <a:cxn ang="10800000">
                    <a:pos x="wd2" y="hd2"/>
                  </a:cxn>
                  <a:cxn ang="16200000">
                    <a:pos x="wd2" y="hd2"/>
                  </a:cxn>
                </a:cxnLst>
                <a:rect l="0" t="0" r="r" b="b"/>
                <a:pathLst>
                  <a:path w="21534" h="19397" extrusionOk="0">
                    <a:moveTo>
                      <a:pt x="0" y="17550"/>
                    </a:moveTo>
                    <a:cubicBezTo>
                      <a:pt x="0" y="17550"/>
                      <a:pt x="198" y="4725"/>
                      <a:pt x="2378" y="0"/>
                    </a:cubicBezTo>
                    <a:cubicBezTo>
                      <a:pt x="2378" y="0"/>
                      <a:pt x="14070" y="2604"/>
                      <a:pt x="21534" y="17646"/>
                    </a:cubicBezTo>
                    <a:cubicBezTo>
                      <a:pt x="21600" y="17743"/>
                      <a:pt x="10503" y="21600"/>
                      <a:pt x="0" y="17550"/>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1" name="Figura">
                <a:extLst>
                  <a:ext uri="{FF2B5EF4-FFF2-40B4-BE49-F238E27FC236}">
                    <a16:creationId xmlns:a16="http://schemas.microsoft.com/office/drawing/2014/main" id="{36FD697B-8325-414F-A85F-7701C9057EFD}"/>
                  </a:ext>
                </a:extLst>
              </p:cNvPr>
              <p:cNvSpPr/>
              <p:nvPr/>
            </p:nvSpPr>
            <p:spPr>
              <a:xfrm>
                <a:off x="584199" y="914400"/>
                <a:ext cx="339091" cy="383540"/>
              </a:xfrm>
              <a:custGeom>
                <a:avLst/>
                <a:gdLst/>
                <a:ahLst/>
                <a:cxnLst>
                  <a:cxn ang="0">
                    <a:pos x="wd2" y="hd2"/>
                  </a:cxn>
                  <a:cxn ang="5400000">
                    <a:pos x="wd2" y="hd2"/>
                  </a:cxn>
                  <a:cxn ang="10800000">
                    <a:pos x="wd2" y="hd2"/>
                  </a:cxn>
                  <a:cxn ang="16200000">
                    <a:pos x="wd2" y="hd2"/>
                  </a:cxn>
                </a:cxnLst>
                <a:rect l="0" t="0" r="r" b="b"/>
                <a:pathLst>
                  <a:path w="21600" h="21600" extrusionOk="0">
                    <a:moveTo>
                      <a:pt x="14966" y="0"/>
                    </a:moveTo>
                    <a:cubicBezTo>
                      <a:pt x="2103" y="8654"/>
                      <a:pt x="0" y="20241"/>
                      <a:pt x="0" y="20241"/>
                    </a:cubicBezTo>
                    <a:lnTo>
                      <a:pt x="18121" y="21600"/>
                    </a:lnTo>
                    <a:lnTo>
                      <a:pt x="21600" y="787"/>
                    </a:lnTo>
                    <a:lnTo>
                      <a:pt x="14966" y="0"/>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2" name="Figura">
                <a:extLst>
                  <a:ext uri="{FF2B5EF4-FFF2-40B4-BE49-F238E27FC236}">
                    <a16:creationId xmlns:a16="http://schemas.microsoft.com/office/drawing/2014/main" id="{47EFA2BB-B14B-F04D-AE3D-F60E8CF5DE7E}"/>
                  </a:ext>
                </a:extLst>
              </p:cNvPr>
              <p:cNvSpPr/>
              <p:nvPr/>
            </p:nvSpPr>
            <p:spPr>
              <a:xfrm>
                <a:off x="571500" y="1993899"/>
                <a:ext cx="1083310" cy="435895"/>
              </a:xfrm>
              <a:custGeom>
                <a:avLst/>
                <a:gdLst/>
                <a:ahLst/>
                <a:cxnLst>
                  <a:cxn ang="0">
                    <a:pos x="wd2" y="hd2"/>
                  </a:cxn>
                  <a:cxn ang="5400000">
                    <a:pos x="wd2" y="hd2"/>
                  </a:cxn>
                  <a:cxn ang="10800000">
                    <a:pos x="wd2" y="hd2"/>
                  </a:cxn>
                  <a:cxn ang="16200000">
                    <a:pos x="wd2" y="hd2"/>
                  </a:cxn>
                </a:cxnLst>
                <a:rect l="0" t="0" r="r" b="b"/>
                <a:pathLst>
                  <a:path w="21600" h="20480" extrusionOk="0">
                    <a:moveTo>
                      <a:pt x="0" y="13366"/>
                    </a:moveTo>
                    <a:cubicBezTo>
                      <a:pt x="0" y="13366"/>
                      <a:pt x="4305" y="11874"/>
                      <a:pt x="8762" y="16170"/>
                    </a:cubicBezTo>
                    <a:cubicBezTo>
                      <a:pt x="11876" y="19213"/>
                      <a:pt x="18992" y="21600"/>
                      <a:pt x="21600" y="19929"/>
                    </a:cubicBezTo>
                    <a:cubicBezTo>
                      <a:pt x="18030" y="3878"/>
                      <a:pt x="11294" y="0"/>
                      <a:pt x="11294" y="0"/>
                    </a:cubicBezTo>
                    <a:lnTo>
                      <a:pt x="0" y="13366"/>
                    </a:lnTo>
                    <a:close/>
                  </a:path>
                </a:pathLst>
              </a:custGeom>
              <a:solidFill>
                <a:srgbClr val="4A585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3" name="Figura">
                <a:extLst>
                  <a:ext uri="{FF2B5EF4-FFF2-40B4-BE49-F238E27FC236}">
                    <a16:creationId xmlns:a16="http://schemas.microsoft.com/office/drawing/2014/main" id="{2D05F54E-A6CC-8446-9CCA-66577197C9BB}"/>
                  </a:ext>
                </a:extLst>
              </p:cNvPr>
              <p:cNvSpPr/>
              <p:nvPr/>
            </p:nvSpPr>
            <p:spPr>
              <a:xfrm>
                <a:off x="1181100" y="1917700"/>
                <a:ext cx="409202" cy="641419"/>
              </a:xfrm>
              <a:custGeom>
                <a:avLst/>
                <a:gdLst/>
                <a:ahLst/>
                <a:cxnLst>
                  <a:cxn ang="0">
                    <a:pos x="wd2" y="hd2"/>
                  </a:cxn>
                  <a:cxn ang="5400000">
                    <a:pos x="wd2" y="hd2"/>
                  </a:cxn>
                  <a:cxn ang="10800000">
                    <a:pos x="wd2" y="hd2"/>
                  </a:cxn>
                  <a:cxn ang="16200000">
                    <a:pos x="wd2" y="hd2"/>
                  </a:cxn>
                </a:cxnLst>
                <a:rect l="0" t="0" r="r" b="b"/>
                <a:pathLst>
                  <a:path w="21218" h="20661" extrusionOk="0">
                    <a:moveTo>
                      <a:pt x="15673" y="166"/>
                    </a:moveTo>
                    <a:cubicBezTo>
                      <a:pt x="15673" y="166"/>
                      <a:pt x="21534" y="18166"/>
                      <a:pt x="21205" y="19352"/>
                    </a:cubicBezTo>
                    <a:cubicBezTo>
                      <a:pt x="20875" y="20497"/>
                      <a:pt x="15541" y="20661"/>
                      <a:pt x="15541" y="20661"/>
                    </a:cubicBezTo>
                    <a:cubicBezTo>
                      <a:pt x="15541" y="20661"/>
                      <a:pt x="132" y="5320"/>
                      <a:pt x="0" y="4584"/>
                    </a:cubicBezTo>
                    <a:cubicBezTo>
                      <a:pt x="-66" y="3806"/>
                      <a:pt x="15080" y="-939"/>
                      <a:pt x="15673" y="166"/>
                    </a:cubicBezTo>
                    <a:close/>
                  </a:path>
                </a:pathLst>
              </a:custGeom>
              <a:solidFill>
                <a:srgbClr val="A365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4" name="Figura">
                <a:extLst>
                  <a:ext uri="{FF2B5EF4-FFF2-40B4-BE49-F238E27FC236}">
                    <a16:creationId xmlns:a16="http://schemas.microsoft.com/office/drawing/2014/main" id="{BBC9F98F-41EA-4D45-996C-9A9D33635451}"/>
                  </a:ext>
                </a:extLst>
              </p:cNvPr>
              <p:cNvSpPr/>
              <p:nvPr/>
            </p:nvSpPr>
            <p:spPr>
              <a:xfrm>
                <a:off x="507999" y="1917699"/>
                <a:ext cx="598695" cy="481574"/>
              </a:xfrm>
              <a:custGeom>
                <a:avLst/>
                <a:gdLst/>
                <a:ahLst/>
                <a:cxnLst>
                  <a:cxn ang="0">
                    <a:pos x="wd2" y="hd2"/>
                  </a:cxn>
                  <a:cxn ang="5400000">
                    <a:pos x="wd2" y="hd2"/>
                  </a:cxn>
                  <a:cxn ang="10800000">
                    <a:pos x="wd2" y="hd2"/>
                  </a:cxn>
                  <a:cxn ang="16200000">
                    <a:pos x="wd2" y="hd2"/>
                  </a:cxn>
                </a:cxnLst>
                <a:rect l="0" t="0" r="r" b="b"/>
                <a:pathLst>
                  <a:path w="20738" h="20736" extrusionOk="0">
                    <a:moveTo>
                      <a:pt x="20676" y="5068"/>
                    </a:moveTo>
                    <a:cubicBezTo>
                      <a:pt x="20676" y="5068"/>
                      <a:pt x="5279" y="20270"/>
                      <a:pt x="4047" y="20708"/>
                    </a:cubicBezTo>
                    <a:cubicBezTo>
                      <a:pt x="2815" y="21145"/>
                      <a:pt x="0" y="16223"/>
                      <a:pt x="0" y="16223"/>
                    </a:cubicBezTo>
                    <a:cubicBezTo>
                      <a:pt x="0" y="16223"/>
                      <a:pt x="10514" y="475"/>
                      <a:pt x="11174" y="37"/>
                    </a:cubicBezTo>
                    <a:cubicBezTo>
                      <a:pt x="11922" y="-455"/>
                      <a:pt x="21600" y="4029"/>
                      <a:pt x="20676" y="5068"/>
                    </a:cubicBezTo>
                    <a:close/>
                  </a:path>
                </a:pathLst>
              </a:custGeom>
              <a:solidFill>
                <a:srgbClr val="A365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5" name="Figura">
                <a:extLst>
                  <a:ext uri="{FF2B5EF4-FFF2-40B4-BE49-F238E27FC236}">
                    <a16:creationId xmlns:a16="http://schemas.microsoft.com/office/drawing/2014/main" id="{B0472F50-B12B-F64A-B42C-8F9D46C0562D}"/>
                  </a:ext>
                </a:extLst>
              </p:cNvPr>
              <p:cNvSpPr/>
              <p:nvPr/>
            </p:nvSpPr>
            <p:spPr>
              <a:xfrm>
                <a:off x="88900" y="317500"/>
                <a:ext cx="165177" cy="180341"/>
              </a:xfrm>
              <a:custGeom>
                <a:avLst/>
                <a:gdLst/>
                <a:ahLst/>
                <a:cxnLst>
                  <a:cxn ang="0">
                    <a:pos x="wd2" y="hd2"/>
                  </a:cxn>
                  <a:cxn ang="5400000">
                    <a:pos x="wd2" y="hd2"/>
                  </a:cxn>
                  <a:cxn ang="10800000">
                    <a:pos x="wd2" y="hd2"/>
                  </a:cxn>
                  <a:cxn ang="16200000">
                    <a:pos x="wd2" y="hd2"/>
                  </a:cxn>
                </a:cxnLst>
                <a:rect l="0" t="0" r="r" b="b"/>
                <a:pathLst>
                  <a:path w="21282" h="21600" extrusionOk="0">
                    <a:moveTo>
                      <a:pt x="7700" y="21600"/>
                    </a:moveTo>
                    <a:lnTo>
                      <a:pt x="18827" y="17341"/>
                    </a:lnTo>
                    <a:lnTo>
                      <a:pt x="21282" y="4259"/>
                    </a:lnTo>
                    <a:cubicBezTo>
                      <a:pt x="21282" y="4259"/>
                      <a:pt x="14246" y="0"/>
                      <a:pt x="12609" y="0"/>
                    </a:cubicBezTo>
                    <a:cubicBezTo>
                      <a:pt x="10973" y="0"/>
                      <a:pt x="500" y="6237"/>
                      <a:pt x="9" y="7910"/>
                    </a:cubicBezTo>
                    <a:cubicBezTo>
                      <a:pt x="-318" y="9735"/>
                      <a:pt x="7700" y="21600"/>
                      <a:pt x="7700"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6" name="Figura">
                <a:extLst>
                  <a:ext uri="{FF2B5EF4-FFF2-40B4-BE49-F238E27FC236}">
                    <a16:creationId xmlns:a16="http://schemas.microsoft.com/office/drawing/2014/main" id="{AE40817B-6164-6A42-803A-10F9E9D73680}"/>
                  </a:ext>
                </a:extLst>
              </p:cNvPr>
              <p:cNvSpPr/>
              <p:nvPr/>
            </p:nvSpPr>
            <p:spPr>
              <a:xfrm>
                <a:off x="114299" y="330199"/>
                <a:ext cx="119381" cy="156212"/>
              </a:xfrm>
              <a:custGeom>
                <a:avLst/>
                <a:gdLst/>
                <a:ahLst/>
                <a:cxnLst>
                  <a:cxn ang="0">
                    <a:pos x="wd2" y="hd2"/>
                  </a:cxn>
                  <a:cxn ang="5400000">
                    <a:pos x="wd2" y="hd2"/>
                  </a:cxn>
                  <a:cxn ang="10800000">
                    <a:pos x="wd2" y="hd2"/>
                  </a:cxn>
                  <a:cxn ang="16200000">
                    <a:pos x="wd2" y="hd2"/>
                  </a:cxn>
                </a:cxnLst>
                <a:rect l="0" t="0" r="r" b="b"/>
                <a:pathLst>
                  <a:path w="21600" h="21600" extrusionOk="0">
                    <a:moveTo>
                      <a:pt x="9881" y="21600"/>
                    </a:moveTo>
                    <a:lnTo>
                      <a:pt x="0" y="7551"/>
                    </a:lnTo>
                    <a:lnTo>
                      <a:pt x="19991" y="0"/>
                    </a:lnTo>
                    <a:lnTo>
                      <a:pt x="21600" y="14049"/>
                    </a:lnTo>
                    <a:close/>
                  </a:path>
                </a:pathLst>
              </a:custGeom>
              <a:solidFill>
                <a:srgbClr val="A4575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7" name="Figura">
                <a:extLst>
                  <a:ext uri="{FF2B5EF4-FFF2-40B4-BE49-F238E27FC236}">
                    <a16:creationId xmlns:a16="http://schemas.microsoft.com/office/drawing/2014/main" id="{6B991DBF-5BBC-B142-94B5-6B0EC379A206}"/>
                  </a:ext>
                </a:extLst>
              </p:cNvPr>
              <p:cNvSpPr/>
              <p:nvPr/>
            </p:nvSpPr>
            <p:spPr>
              <a:xfrm>
                <a:off x="114299" y="482599"/>
                <a:ext cx="331472" cy="495308"/>
              </a:xfrm>
              <a:custGeom>
                <a:avLst/>
                <a:gdLst/>
                <a:ahLst/>
                <a:cxnLst>
                  <a:cxn ang="0">
                    <a:pos x="wd2" y="hd2"/>
                  </a:cxn>
                  <a:cxn ang="5400000">
                    <a:pos x="wd2" y="hd2"/>
                  </a:cxn>
                  <a:cxn ang="10800000">
                    <a:pos x="wd2" y="hd2"/>
                  </a:cxn>
                  <a:cxn ang="16200000">
                    <a:pos x="wd2" y="hd2"/>
                  </a:cxn>
                </a:cxnLst>
                <a:rect l="0" t="0" r="r" b="b"/>
                <a:pathLst>
                  <a:path w="21600" h="20299" extrusionOk="0">
                    <a:moveTo>
                      <a:pt x="0" y="2863"/>
                    </a:moveTo>
                    <a:cubicBezTo>
                      <a:pt x="0" y="2863"/>
                      <a:pt x="3393" y="260"/>
                      <a:pt x="9766" y="0"/>
                    </a:cubicBezTo>
                    <a:lnTo>
                      <a:pt x="21600" y="14417"/>
                    </a:lnTo>
                    <a:cubicBezTo>
                      <a:pt x="21600" y="14417"/>
                      <a:pt x="15807" y="21600"/>
                      <a:pt x="2814" y="20091"/>
                    </a:cubicBezTo>
                    <a:cubicBezTo>
                      <a:pt x="2814" y="20091"/>
                      <a:pt x="910" y="13376"/>
                      <a:pt x="0" y="2863"/>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8" name="Figura">
                <a:extLst>
                  <a:ext uri="{FF2B5EF4-FFF2-40B4-BE49-F238E27FC236}">
                    <a16:creationId xmlns:a16="http://schemas.microsoft.com/office/drawing/2014/main" id="{214867EA-9FCF-3747-9ECD-B125C090B4CB}"/>
                  </a:ext>
                </a:extLst>
              </p:cNvPr>
              <p:cNvSpPr/>
              <p:nvPr/>
            </p:nvSpPr>
            <p:spPr>
              <a:xfrm>
                <a:off x="126999" y="584199"/>
                <a:ext cx="318771" cy="401328"/>
              </a:xfrm>
              <a:custGeom>
                <a:avLst/>
                <a:gdLst/>
                <a:ahLst/>
                <a:cxnLst>
                  <a:cxn ang="0">
                    <a:pos x="wd2" y="hd2"/>
                  </a:cxn>
                  <a:cxn ang="5400000">
                    <a:pos x="wd2" y="hd2"/>
                  </a:cxn>
                  <a:cxn ang="10800000">
                    <a:pos x="wd2" y="hd2"/>
                  </a:cxn>
                  <a:cxn ang="16200000">
                    <a:pos x="wd2" y="hd2"/>
                  </a:cxn>
                </a:cxnLst>
                <a:rect l="0" t="0" r="r" b="b"/>
                <a:pathLst>
                  <a:path w="21600" h="20017" extrusionOk="0">
                    <a:moveTo>
                      <a:pt x="12564" y="0"/>
                    </a:moveTo>
                    <a:cubicBezTo>
                      <a:pt x="14974" y="6524"/>
                      <a:pt x="13769" y="12415"/>
                      <a:pt x="9724" y="13302"/>
                    </a:cubicBezTo>
                    <a:cubicBezTo>
                      <a:pt x="6712" y="13999"/>
                      <a:pt x="2926" y="11655"/>
                      <a:pt x="0" y="7791"/>
                    </a:cubicBezTo>
                    <a:cubicBezTo>
                      <a:pt x="947" y="15266"/>
                      <a:pt x="2065" y="19763"/>
                      <a:pt x="2065" y="19763"/>
                    </a:cubicBezTo>
                    <a:cubicBezTo>
                      <a:pt x="15576" y="21600"/>
                      <a:pt x="21600" y="12859"/>
                      <a:pt x="21600" y="12859"/>
                    </a:cubicBezTo>
                    <a:lnTo>
                      <a:pt x="12564" y="0"/>
                    </a:ln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9" name="Figura">
                <a:extLst>
                  <a:ext uri="{FF2B5EF4-FFF2-40B4-BE49-F238E27FC236}">
                    <a16:creationId xmlns:a16="http://schemas.microsoft.com/office/drawing/2014/main" id="{B1CE3EE1-E7ED-FE41-8D28-76591312B55C}"/>
                  </a:ext>
                </a:extLst>
              </p:cNvPr>
              <p:cNvSpPr/>
              <p:nvPr/>
            </p:nvSpPr>
            <p:spPr>
              <a:xfrm>
                <a:off x="1460499" y="2451099"/>
                <a:ext cx="613390" cy="555402"/>
              </a:xfrm>
              <a:custGeom>
                <a:avLst/>
                <a:gdLst/>
                <a:ahLst/>
                <a:cxnLst>
                  <a:cxn ang="0">
                    <a:pos x="wd2" y="hd2"/>
                  </a:cxn>
                  <a:cxn ang="5400000">
                    <a:pos x="wd2" y="hd2"/>
                  </a:cxn>
                  <a:cxn ang="10800000">
                    <a:pos x="wd2" y="hd2"/>
                  </a:cxn>
                  <a:cxn ang="16200000">
                    <a:pos x="wd2" y="hd2"/>
                  </a:cxn>
                </a:cxnLst>
                <a:rect l="0" t="0" r="r" b="b"/>
                <a:pathLst>
                  <a:path w="20823" h="20625" extrusionOk="0">
                    <a:moveTo>
                      <a:pt x="20823" y="20153"/>
                    </a:moveTo>
                    <a:cubicBezTo>
                      <a:pt x="20823" y="20153"/>
                      <a:pt x="10691" y="10627"/>
                      <a:pt x="6983" y="1477"/>
                    </a:cubicBezTo>
                    <a:cubicBezTo>
                      <a:pt x="6983" y="1477"/>
                      <a:pt x="3448" y="-975"/>
                      <a:pt x="1336" y="440"/>
                    </a:cubicBezTo>
                    <a:cubicBezTo>
                      <a:pt x="-777" y="1902"/>
                      <a:pt x="42" y="3600"/>
                      <a:pt x="904" y="4449"/>
                    </a:cubicBezTo>
                    <a:cubicBezTo>
                      <a:pt x="2327" y="5911"/>
                      <a:pt x="16555" y="15767"/>
                      <a:pt x="16943" y="20625"/>
                    </a:cubicBezTo>
                    <a:lnTo>
                      <a:pt x="20823" y="20153"/>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0" name="Figura">
                <a:extLst>
                  <a:ext uri="{FF2B5EF4-FFF2-40B4-BE49-F238E27FC236}">
                    <a16:creationId xmlns:a16="http://schemas.microsoft.com/office/drawing/2014/main" id="{9690689E-529B-E147-A659-80417331885B}"/>
                  </a:ext>
                </a:extLst>
              </p:cNvPr>
              <p:cNvSpPr/>
              <p:nvPr/>
            </p:nvSpPr>
            <p:spPr>
              <a:xfrm>
                <a:off x="1485899" y="2539999"/>
                <a:ext cx="172722" cy="86362"/>
              </a:xfrm>
              <a:custGeom>
                <a:avLst/>
                <a:gdLst/>
                <a:ahLst/>
                <a:cxnLst>
                  <a:cxn ang="0">
                    <a:pos x="wd2" y="hd2"/>
                  </a:cxn>
                  <a:cxn ang="5400000">
                    <a:pos x="wd2" y="hd2"/>
                  </a:cxn>
                  <a:cxn ang="10800000">
                    <a:pos x="wd2" y="hd2"/>
                  </a:cxn>
                  <a:cxn ang="16200000">
                    <a:pos x="wd2" y="hd2"/>
                  </a:cxn>
                </a:cxnLst>
                <a:rect l="0" t="0" r="r" b="b"/>
                <a:pathLst>
                  <a:path w="21600" h="21600" extrusionOk="0">
                    <a:moveTo>
                      <a:pt x="0" y="4447"/>
                    </a:moveTo>
                    <a:lnTo>
                      <a:pt x="9371" y="21600"/>
                    </a:lnTo>
                    <a:lnTo>
                      <a:pt x="21600" y="4765"/>
                    </a:lnTo>
                    <a:lnTo>
                      <a:pt x="8418" y="0"/>
                    </a:lnTo>
                    <a:close/>
                  </a:path>
                </a:pathLst>
              </a:custGeom>
              <a:solidFill>
                <a:srgbClr val="BB72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1" name="Figura">
                <a:extLst>
                  <a:ext uri="{FF2B5EF4-FFF2-40B4-BE49-F238E27FC236}">
                    <a16:creationId xmlns:a16="http://schemas.microsoft.com/office/drawing/2014/main" id="{60A719A4-95CB-4943-88AB-C7D3414919A7}"/>
                  </a:ext>
                </a:extLst>
              </p:cNvPr>
              <p:cNvSpPr/>
              <p:nvPr/>
            </p:nvSpPr>
            <p:spPr>
              <a:xfrm>
                <a:off x="406399" y="2273299"/>
                <a:ext cx="245112" cy="769369"/>
              </a:xfrm>
              <a:custGeom>
                <a:avLst/>
                <a:gdLst/>
                <a:ahLst/>
                <a:cxnLst>
                  <a:cxn ang="0">
                    <a:pos x="wd2" y="hd2"/>
                  </a:cxn>
                  <a:cxn ang="5400000">
                    <a:pos x="wd2" y="hd2"/>
                  </a:cxn>
                  <a:cxn ang="10800000">
                    <a:pos x="wd2" y="hd2"/>
                  </a:cxn>
                  <a:cxn ang="16200000">
                    <a:pos x="wd2" y="hd2"/>
                  </a:cxn>
                </a:cxnLst>
                <a:rect l="0" t="0" r="r" b="b"/>
                <a:pathLst>
                  <a:path w="21600" h="21105" extrusionOk="0">
                    <a:moveTo>
                      <a:pt x="8841" y="21105"/>
                    </a:moveTo>
                    <a:cubicBezTo>
                      <a:pt x="8841" y="21105"/>
                      <a:pt x="10184" y="11315"/>
                      <a:pt x="21600" y="4870"/>
                    </a:cubicBezTo>
                    <a:cubicBezTo>
                      <a:pt x="21600" y="4870"/>
                      <a:pt x="20257" y="899"/>
                      <a:pt x="14549" y="202"/>
                    </a:cubicBezTo>
                    <a:cubicBezTo>
                      <a:pt x="8841" y="-495"/>
                      <a:pt x="6939" y="759"/>
                      <a:pt x="6603" y="1700"/>
                    </a:cubicBezTo>
                    <a:cubicBezTo>
                      <a:pt x="6044" y="3268"/>
                      <a:pt x="8394" y="16750"/>
                      <a:pt x="0" y="19119"/>
                    </a:cubicBezTo>
                    <a:lnTo>
                      <a:pt x="8841" y="21105"/>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2" name="Figura">
                <a:extLst>
                  <a:ext uri="{FF2B5EF4-FFF2-40B4-BE49-F238E27FC236}">
                    <a16:creationId xmlns:a16="http://schemas.microsoft.com/office/drawing/2014/main" id="{0EFC79B1-F8C8-194B-A8BD-80BD534B92DE}"/>
                  </a:ext>
                </a:extLst>
              </p:cNvPr>
              <p:cNvSpPr/>
              <p:nvPr/>
            </p:nvSpPr>
            <p:spPr>
              <a:xfrm>
                <a:off x="482599" y="2349500"/>
                <a:ext cx="114301" cy="99061"/>
              </a:xfrm>
              <a:custGeom>
                <a:avLst/>
                <a:gdLst/>
                <a:ahLst/>
                <a:cxnLst>
                  <a:cxn ang="0">
                    <a:pos x="wd2" y="hd2"/>
                  </a:cxn>
                  <a:cxn ang="5400000">
                    <a:pos x="wd2" y="hd2"/>
                  </a:cxn>
                  <a:cxn ang="10800000">
                    <a:pos x="wd2" y="hd2"/>
                  </a:cxn>
                  <a:cxn ang="16200000">
                    <a:pos x="wd2" y="hd2"/>
                  </a:cxn>
                </a:cxnLst>
                <a:rect l="0" t="0" r="r" b="b"/>
                <a:pathLst>
                  <a:path w="21600" h="21600" extrusionOk="0">
                    <a:moveTo>
                      <a:pt x="19200" y="21600"/>
                    </a:moveTo>
                    <a:lnTo>
                      <a:pt x="21600" y="13015"/>
                    </a:lnTo>
                    <a:lnTo>
                      <a:pt x="720" y="0"/>
                    </a:lnTo>
                    <a:lnTo>
                      <a:pt x="0" y="19385"/>
                    </a:lnTo>
                    <a:close/>
                  </a:path>
                </a:pathLst>
              </a:custGeom>
              <a:solidFill>
                <a:srgbClr val="BB72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3" name="Figura">
                <a:extLst>
                  <a:ext uri="{FF2B5EF4-FFF2-40B4-BE49-F238E27FC236}">
                    <a16:creationId xmlns:a16="http://schemas.microsoft.com/office/drawing/2014/main" id="{8B958757-BFBB-FD48-AD7B-C445A5C94B8E}"/>
                  </a:ext>
                </a:extLst>
              </p:cNvPr>
              <p:cNvSpPr/>
              <p:nvPr/>
            </p:nvSpPr>
            <p:spPr>
              <a:xfrm>
                <a:off x="482599" y="2768600"/>
                <a:ext cx="71122" cy="52070"/>
              </a:xfrm>
              <a:custGeom>
                <a:avLst/>
                <a:gdLst/>
                <a:ahLst/>
                <a:cxnLst>
                  <a:cxn ang="0">
                    <a:pos x="wd2" y="hd2"/>
                  </a:cxn>
                  <a:cxn ang="5400000">
                    <a:pos x="wd2" y="hd2"/>
                  </a:cxn>
                  <a:cxn ang="10800000">
                    <a:pos x="wd2" y="hd2"/>
                  </a:cxn>
                  <a:cxn ang="16200000">
                    <a:pos x="wd2" y="hd2"/>
                  </a:cxn>
                </a:cxnLst>
                <a:rect l="0" t="0" r="r" b="b"/>
                <a:pathLst>
                  <a:path w="21600" h="21600" extrusionOk="0">
                    <a:moveTo>
                      <a:pt x="4243" y="0"/>
                    </a:moveTo>
                    <a:lnTo>
                      <a:pt x="0" y="20020"/>
                    </a:lnTo>
                    <a:lnTo>
                      <a:pt x="19286" y="21600"/>
                    </a:lnTo>
                    <a:lnTo>
                      <a:pt x="21600" y="7376"/>
                    </a:ln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4" name="Figura">
                <a:extLst>
                  <a:ext uri="{FF2B5EF4-FFF2-40B4-BE49-F238E27FC236}">
                    <a16:creationId xmlns:a16="http://schemas.microsoft.com/office/drawing/2014/main" id="{6D95EB3C-6C29-684B-90E8-3142A53D48E7}"/>
                  </a:ext>
                </a:extLst>
              </p:cNvPr>
              <p:cNvSpPr/>
              <p:nvPr/>
            </p:nvSpPr>
            <p:spPr>
              <a:xfrm>
                <a:off x="520699" y="2590799"/>
                <a:ext cx="77471" cy="62232"/>
              </a:xfrm>
              <a:custGeom>
                <a:avLst/>
                <a:gdLst/>
                <a:ahLst/>
                <a:cxnLst>
                  <a:cxn ang="0">
                    <a:pos x="wd2" y="hd2"/>
                  </a:cxn>
                  <a:cxn ang="5400000">
                    <a:pos x="wd2" y="hd2"/>
                  </a:cxn>
                  <a:cxn ang="10800000">
                    <a:pos x="wd2" y="hd2"/>
                  </a:cxn>
                  <a:cxn ang="16200000">
                    <a:pos x="wd2" y="hd2"/>
                  </a:cxn>
                </a:cxnLst>
                <a:rect l="0" t="0" r="r" b="b"/>
                <a:pathLst>
                  <a:path w="21600" h="21600" extrusionOk="0">
                    <a:moveTo>
                      <a:pt x="9561" y="0"/>
                    </a:moveTo>
                    <a:lnTo>
                      <a:pt x="0" y="19396"/>
                    </a:lnTo>
                    <a:lnTo>
                      <a:pt x="17705" y="21600"/>
                    </a:lnTo>
                    <a:lnTo>
                      <a:pt x="21600" y="4408"/>
                    </a:ln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5" name="Figura">
                <a:extLst>
                  <a:ext uri="{FF2B5EF4-FFF2-40B4-BE49-F238E27FC236}">
                    <a16:creationId xmlns:a16="http://schemas.microsoft.com/office/drawing/2014/main" id="{496476FD-242C-8E4E-B134-AEA752DF99D7}"/>
                  </a:ext>
                </a:extLst>
              </p:cNvPr>
              <p:cNvSpPr/>
              <p:nvPr/>
            </p:nvSpPr>
            <p:spPr>
              <a:xfrm>
                <a:off x="419099" y="2425699"/>
                <a:ext cx="195581" cy="499111"/>
              </a:xfrm>
              <a:custGeom>
                <a:avLst/>
                <a:gdLst/>
                <a:ahLst/>
                <a:cxnLst>
                  <a:cxn ang="0">
                    <a:pos x="wd2" y="hd2"/>
                  </a:cxn>
                  <a:cxn ang="5400000">
                    <a:pos x="wd2" y="hd2"/>
                  </a:cxn>
                  <a:cxn ang="10800000">
                    <a:pos x="wd2" y="hd2"/>
                  </a:cxn>
                  <a:cxn ang="16200000">
                    <a:pos x="wd2" y="hd2"/>
                  </a:cxn>
                </a:cxnLst>
                <a:rect l="0" t="0" r="r" b="b"/>
                <a:pathLst>
                  <a:path w="21600" h="21600" extrusionOk="0">
                    <a:moveTo>
                      <a:pt x="5470" y="21325"/>
                    </a:moveTo>
                    <a:lnTo>
                      <a:pt x="0" y="21600"/>
                    </a:lnTo>
                    <a:cubicBezTo>
                      <a:pt x="0" y="21600"/>
                      <a:pt x="5049" y="11432"/>
                      <a:pt x="3086" y="0"/>
                    </a:cubicBezTo>
                    <a:cubicBezTo>
                      <a:pt x="3086" y="0"/>
                      <a:pt x="9257" y="110"/>
                      <a:pt x="21600" y="989"/>
                    </a:cubicBezTo>
                    <a:cubicBezTo>
                      <a:pt x="21460" y="1044"/>
                      <a:pt x="15569" y="4727"/>
                      <a:pt x="5470" y="21325"/>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6" name="Figura">
                <a:extLst>
                  <a:ext uri="{FF2B5EF4-FFF2-40B4-BE49-F238E27FC236}">
                    <a16:creationId xmlns:a16="http://schemas.microsoft.com/office/drawing/2014/main" id="{77C779A9-0EC5-C34E-8508-8DC6128467E5}"/>
                  </a:ext>
                </a:extLst>
              </p:cNvPr>
              <p:cNvSpPr/>
              <p:nvPr/>
            </p:nvSpPr>
            <p:spPr>
              <a:xfrm>
                <a:off x="444499" y="2425700"/>
                <a:ext cx="167641" cy="487681"/>
              </a:xfrm>
              <a:custGeom>
                <a:avLst/>
                <a:gdLst/>
                <a:ahLst/>
                <a:cxnLst>
                  <a:cxn ang="0">
                    <a:pos x="wd2" y="hd2"/>
                  </a:cxn>
                  <a:cxn ang="5400000">
                    <a:pos x="wd2" y="hd2"/>
                  </a:cxn>
                  <a:cxn ang="10800000">
                    <a:pos x="wd2" y="hd2"/>
                  </a:cxn>
                  <a:cxn ang="16200000">
                    <a:pos x="wd2" y="hd2"/>
                  </a:cxn>
                </a:cxnLst>
                <a:rect l="0" t="0" r="r" b="b"/>
                <a:pathLst>
                  <a:path w="21600" h="21600" extrusionOk="0">
                    <a:moveTo>
                      <a:pt x="8182" y="0"/>
                    </a:moveTo>
                    <a:cubicBezTo>
                      <a:pt x="9000" y="3712"/>
                      <a:pt x="5727" y="11362"/>
                      <a:pt x="0" y="21600"/>
                    </a:cubicBezTo>
                    <a:lnTo>
                      <a:pt x="2782" y="21487"/>
                    </a:lnTo>
                    <a:cubicBezTo>
                      <a:pt x="14564" y="4500"/>
                      <a:pt x="21600" y="731"/>
                      <a:pt x="21600" y="731"/>
                    </a:cubicBezTo>
                    <a:cubicBezTo>
                      <a:pt x="16036" y="394"/>
                      <a:pt x="11618" y="169"/>
                      <a:pt x="8182" y="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7" name="Figura">
                <a:extLst>
                  <a:ext uri="{FF2B5EF4-FFF2-40B4-BE49-F238E27FC236}">
                    <a16:creationId xmlns:a16="http://schemas.microsoft.com/office/drawing/2014/main" id="{8A7CCA3A-7EA6-5043-834E-D95E41804010}"/>
                  </a:ext>
                </a:extLst>
              </p:cNvPr>
              <p:cNvSpPr/>
              <p:nvPr/>
            </p:nvSpPr>
            <p:spPr>
              <a:xfrm>
                <a:off x="1536700" y="2514600"/>
                <a:ext cx="488950" cy="449581"/>
              </a:xfrm>
              <a:custGeom>
                <a:avLst/>
                <a:gdLst/>
                <a:ahLst/>
                <a:cxnLst>
                  <a:cxn ang="0">
                    <a:pos x="wd2" y="hd2"/>
                  </a:cxn>
                  <a:cxn ang="5400000">
                    <a:pos x="wd2" y="hd2"/>
                  </a:cxn>
                  <a:cxn ang="10800000">
                    <a:pos x="wd2" y="hd2"/>
                  </a:cxn>
                  <a:cxn ang="16200000">
                    <a:pos x="wd2" y="hd2"/>
                  </a:cxn>
                </a:cxnLst>
                <a:rect l="0" t="0" r="r" b="b"/>
                <a:pathLst>
                  <a:path w="21600" h="21600" extrusionOk="0">
                    <a:moveTo>
                      <a:pt x="21600" y="19647"/>
                    </a:moveTo>
                    <a:lnTo>
                      <a:pt x="17336" y="21600"/>
                    </a:lnTo>
                    <a:cubicBezTo>
                      <a:pt x="17336" y="21600"/>
                      <a:pt x="9706" y="13424"/>
                      <a:pt x="0" y="6102"/>
                    </a:cubicBezTo>
                    <a:cubicBezTo>
                      <a:pt x="0" y="6102"/>
                      <a:pt x="2132" y="2990"/>
                      <a:pt x="7013" y="0"/>
                    </a:cubicBezTo>
                    <a:cubicBezTo>
                      <a:pt x="6957" y="61"/>
                      <a:pt x="12006" y="10739"/>
                      <a:pt x="21600" y="19647"/>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8" name="Figura">
                <a:extLst>
                  <a:ext uri="{FF2B5EF4-FFF2-40B4-BE49-F238E27FC236}">
                    <a16:creationId xmlns:a16="http://schemas.microsoft.com/office/drawing/2014/main" id="{3DBE5D95-8627-004C-85AC-927309D32181}"/>
                  </a:ext>
                </a:extLst>
              </p:cNvPr>
              <p:cNvSpPr/>
              <p:nvPr/>
            </p:nvSpPr>
            <p:spPr>
              <a:xfrm>
                <a:off x="1587500" y="2514599"/>
                <a:ext cx="438150" cy="426721"/>
              </a:xfrm>
              <a:custGeom>
                <a:avLst/>
                <a:gdLst/>
                <a:ahLst/>
                <a:cxnLst>
                  <a:cxn ang="0">
                    <a:pos x="wd2" y="hd2"/>
                  </a:cxn>
                  <a:cxn ang="5400000">
                    <a:pos x="wd2" y="hd2"/>
                  </a:cxn>
                  <a:cxn ang="10800000">
                    <a:pos x="wd2" y="hd2"/>
                  </a:cxn>
                  <a:cxn ang="16200000">
                    <a:pos x="wd2" y="hd2"/>
                  </a:cxn>
                </a:cxnLst>
                <a:rect l="0" t="0" r="r" b="b"/>
                <a:pathLst>
                  <a:path w="21600" h="21600" extrusionOk="0">
                    <a:moveTo>
                      <a:pt x="10894" y="12343"/>
                    </a:moveTo>
                    <a:cubicBezTo>
                      <a:pt x="14463" y="15686"/>
                      <a:pt x="17468" y="18964"/>
                      <a:pt x="19534" y="21600"/>
                    </a:cubicBezTo>
                    <a:lnTo>
                      <a:pt x="21600" y="20700"/>
                    </a:lnTo>
                    <a:cubicBezTo>
                      <a:pt x="10894" y="11250"/>
                      <a:pt x="5259" y="0"/>
                      <a:pt x="5259" y="0"/>
                    </a:cubicBezTo>
                    <a:cubicBezTo>
                      <a:pt x="2943" y="1350"/>
                      <a:pt x="1252" y="2636"/>
                      <a:pt x="0" y="3793"/>
                    </a:cubicBezTo>
                    <a:cubicBezTo>
                      <a:pt x="2943" y="5593"/>
                      <a:pt x="6887" y="8614"/>
                      <a:pt x="10894" y="12343"/>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9" name="Figura">
                <a:extLst>
                  <a:ext uri="{FF2B5EF4-FFF2-40B4-BE49-F238E27FC236}">
                    <a16:creationId xmlns:a16="http://schemas.microsoft.com/office/drawing/2014/main" id="{202B3A83-2A4C-A84A-B10B-5657CADA1AC9}"/>
                  </a:ext>
                </a:extLst>
              </p:cNvPr>
              <p:cNvSpPr/>
              <p:nvPr/>
            </p:nvSpPr>
            <p:spPr>
              <a:xfrm>
                <a:off x="203200" y="29591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20428" y="20136"/>
                    </a:moveTo>
                    <a:lnTo>
                      <a:pt x="0" y="20136"/>
                    </a:lnTo>
                    <a:cubicBezTo>
                      <a:pt x="0" y="20136"/>
                      <a:pt x="10465" y="-1464"/>
                      <a:pt x="15991" y="79"/>
                    </a:cubicBezTo>
                    <a:cubicBezTo>
                      <a:pt x="21600" y="1401"/>
                      <a:pt x="20428" y="20136"/>
                      <a:pt x="20428"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0" name="Figura">
                <a:extLst>
                  <a:ext uri="{FF2B5EF4-FFF2-40B4-BE49-F238E27FC236}">
                    <a16:creationId xmlns:a16="http://schemas.microsoft.com/office/drawing/2014/main" id="{11CF28FE-516B-CB4D-BB10-672FE936F88E}"/>
                  </a:ext>
                </a:extLst>
              </p:cNvPr>
              <p:cNvSpPr/>
              <p:nvPr/>
            </p:nvSpPr>
            <p:spPr>
              <a:xfrm>
                <a:off x="203200" y="2959099"/>
                <a:ext cx="311458" cy="116841"/>
              </a:xfrm>
              <a:custGeom>
                <a:avLst/>
                <a:gdLst/>
                <a:ahLst/>
                <a:cxnLst>
                  <a:cxn ang="0">
                    <a:pos x="wd2" y="hd2"/>
                  </a:cxn>
                  <a:cxn ang="5400000">
                    <a:pos x="wd2" y="hd2"/>
                  </a:cxn>
                  <a:cxn ang="10800000">
                    <a:pos x="wd2" y="hd2"/>
                  </a:cxn>
                  <a:cxn ang="16200000">
                    <a:pos x="wd2" y="hd2"/>
                  </a:cxn>
                </a:cxnLst>
                <a:rect l="0" t="0" r="r" b="b"/>
                <a:pathLst>
                  <a:path w="20532" h="21600" extrusionOk="0">
                    <a:moveTo>
                      <a:pt x="16074" y="0"/>
                    </a:moveTo>
                    <a:cubicBezTo>
                      <a:pt x="16158" y="235"/>
                      <a:pt x="16158" y="470"/>
                      <a:pt x="16158" y="939"/>
                    </a:cubicBezTo>
                    <a:cubicBezTo>
                      <a:pt x="16577" y="7043"/>
                      <a:pt x="12140" y="14791"/>
                      <a:pt x="6195" y="18313"/>
                    </a:cubicBezTo>
                    <a:cubicBezTo>
                      <a:pt x="4270" y="19487"/>
                      <a:pt x="2428" y="19957"/>
                      <a:pt x="753" y="19957"/>
                    </a:cubicBezTo>
                    <a:cubicBezTo>
                      <a:pt x="251" y="20896"/>
                      <a:pt x="0" y="21600"/>
                      <a:pt x="0" y="21600"/>
                    </a:cubicBezTo>
                    <a:lnTo>
                      <a:pt x="20428" y="21600"/>
                    </a:lnTo>
                    <a:cubicBezTo>
                      <a:pt x="20428" y="21600"/>
                      <a:pt x="21600" y="1643"/>
                      <a:pt x="16074" y="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1" name="Figura">
                <a:extLst>
                  <a:ext uri="{FF2B5EF4-FFF2-40B4-BE49-F238E27FC236}">
                    <a16:creationId xmlns:a16="http://schemas.microsoft.com/office/drawing/2014/main" id="{2928512B-A180-F64A-A9B8-0AE46D19D3AB}"/>
                  </a:ext>
                </a:extLst>
              </p:cNvPr>
              <p:cNvSpPr/>
              <p:nvPr/>
            </p:nvSpPr>
            <p:spPr>
              <a:xfrm>
                <a:off x="1917699" y="2971800"/>
                <a:ext cx="248922"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106" y="-2890"/>
                      <a:pt x="6612" y="327"/>
                    </a:cubicBezTo>
                    <a:cubicBezTo>
                      <a:pt x="2094"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2" name="Figura">
                <a:extLst>
                  <a:ext uri="{FF2B5EF4-FFF2-40B4-BE49-F238E27FC236}">
                    <a16:creationId xmlns:a16="http://schemas.microsoft.com/office/drawing/2014/main" id="{0E270893-D89A-1E42-9498-139BFF65E13C}"/>
                  </a:ext>
                </a:extLst>
              </p:cNvPr>
              <p:cNvSpPr/>
              <p:nvPr/>
            </p:nvSpPr>
            <p:spPr>
              <a:xfrm>
                <a:off x="457200" y="1739899"/>
                <a:ext cx="1214120" cy="804219"/>
              </a:xfrm>
              <a:custGeom>
                <a:avLst/>
                <a:gdLst/>
                <a:ahLst/>
                <a:cxnLst>
                  <a:cxn ang="0">
                    <a:pos x="wd2" y="hd2"/>
                  </a:cxn>
                  <a:cxn ang="5400000">
                    <a:pos x="wd2" y="hd2"/>
                  </a:cxn>
                  <a:cxn ang="10800000">
                    <a:pos x="wd2" y="hd2"/>
                  </a:cxn>
                  <a:cxn ang="16200000">
                    <a:pos x="wd2" y="hd2"/>
                  </a:cxn>
                </a:cxnLst>
                <a:rect l="0" t="0" r="r" b="b"/>
                <a:pathLst>
                  <a:path w="21600" h="21239" extrusionOk="0">
                    <a:moveTo>
                      <a:pt x="17985" y="0"/>
                    </a:moveTo>
                    <a:lnTo>
                      <a:pt x="7343" y="2415"/>
                    </a:lnTo>
                    <a:lnTo>
                      <a:pt x="0" y="14858"/>
                    </a:lnTo>
                    <a:cubicBezTo>
                      <a:pt x="0" y="14858"/>
                      <a:pt x="3186" y="17944"/>
                      <a:pt x="7863" y="18984"/>
                    </a:cubicBezTo>
                    <a:cubicBezTo>
                      <a:pt x="7863" y="18984"/>
                      <a:pt x="10235" y="8486"/>
                      <a:pt x="11500" y="9123"/>
                    </a:cubicBezTo>
                    <a:cubicBezTo>
                      <a:pt x="12359" y="9559"/>
                      <a:pt x="13285" y="21130"/>
                      <a:pt x="13285" y="21130"/>
                    </a:cubicBezTo>
                    <a:cubicBezTo>
                      <a:pt x="16268" y="21600"/>
                      <a:pt x="18550" y="20493"/>
                      <a:pt x="21600" y="18883"/>
                    </a:cubicBezTo>
                    <a:lnTo>
                      <a:pt x="17985" y="0"/>
                    </a:ln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3" name="Figura">
                <a:extLst>
                  <a:ext uri="{FF2B5EF4-FFF2-40B4-BE49-F238E27FC236}">
                    <a16:creationId xmlns:a16="http://schemas.microsoft.com/office/drawing/2014/main" id="{FF18606F-A88D-0141-A0A2-715C397FDD0A}"/>
                  </a:ext>
                </a:extLst>
              </p:cNvPr>
              <p:cNvSpPr/>
              <p:nvPr/>
            </p:nvSpPr>
            <p:spPr>
              <a:xfrm>
                <a:off x="507999" y="1739900"/>
                <a:ext cx="1170941" cy="750571"/>
              </a:xfrm>
              <a:custGeom>
                <a:avLst/>
                <a:gdLst/>
                <a:ahLst/>
                <a:cxnLst>
                  <a:cxn ang="0">
                    <a:pos x="wd2" y="hd2"/>
                  </a:cxn>
                  <a:cxn ang="5400000">
                    <a:pos x="wd2" y="hd2"/>
                  </a:cxn>
                  <a:cxn ang="10800000">
                    <a:pos x="wd2" y="hd2"/>
                  </a:cxn>
                  <a:cxn ang="16200000">
                    <a:pos x="wd2" y="hd2"/>
                  </a:cxn>
                </a:cxnLst>
                <a:rect l="0" t="0" r="r" b="b"/>
                <a:pathLst>
                  <a:path w="21600" h="21600" extrusionOk="0">
                    <a:moveTo>
                      <a:pt x="17781" y="0"/>
                    </a:moveTo>
                    <a:lnTo>
                      <a:pt x="6747" y="2631"/>
                    </a:lnTo>
                    <a:lnTo>
                      <a:pt x="0" y="14656"/>
                    </a:lnTo>
                    <a:cubicBezTo>
                      <a:pt x="515" y="14985"/>
                      <a:pt x="3866" y="18457"/>
                      <a:pt x="4592" y="19773"/>
                    </a:cubicBezTo>
                    <a:cubicBezTo>
                      <a:pt x="5435" y="20138"/>
                      <a:pt x="6325" y="20467"/>
                      <a:pt x="7309" y="20686"/>
                    </a:cubicBezTo>
                    <a:cubicBezTo>
                      <a:pt x="9090" y="13742"/>
                      <a:pt x="10097" y="8991"/>
                      <a:pt x="11128" y="9101"/>
                    </a:cubicBezTo>
                    <a:cubicBezTo>
                      <a:pt x="12042" y="9210"/>
                      <a:pt x="12557" y="12755"/>
                      <a:pt x="13822" y="20759"/>
                    </a:cubicBezTo>
                    <a:cubicBezTo>
                      <a:pt x="13822" y="20796"/>
                      <a:pt x="13822" y="20832"/>
                      <a:pt x="13846" y="20869"/>
                    </a:cubicBezTo>
                    <a:cubicBezTo>
                      <a:pt x="14455" y="20759"/>
                      <a:pt x="15111" y="20686"/>
                      <a:pt x="15813" y="20686"/>
                    </a:cubicBezTo>
                    <a:cubicBezTo>
                      <a:pt x="17383" y="20686"/>
                      <a:pt x="18789" y="21052"/>
                      <a:pt x="19726" y="21600"/>
                    </a:cubicBezTo>
                    <a:cubicBezTo>
                      <a:pt x="20311" y="21308"/>
                      <a:pt x="20944" y="20979"/>
                      <a:pt x="21600" y="20613"/>
                    </a:cubicBezTo>
                    <a:lnTo>
                      <a:pt x="17781" y="0"/>
                    </a:ln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4" name="Figura">
                <a:extLst>
                  <a:ext uri="{FF2B5EF4-FFF2-40B4-BE49-F238E27FC236}">
                    <a16:creationId xmlns:a16="http://schemas.microsoft.com/office/drawing/2014/main" id="{A1320D78-E577-474D-819A-BB7C3DB5DD61}"/>
                  </a:ext>
                </a:extLst>
              </p:cNvPr>
              <p:cNvSpPr/>
              <p:nvPr/>
            </p:nvSpPr>
            <p:spPr>
              <a:xfrm>
                <a:off x="482600" y="1828799"/>
                <a:ext cx="647707" cy="532904"/>
              </a:xfrm>
              <a:custGeom>
                <a:avLst/>
                <a:gdLst/>
                <a:ahLst/>
                <a:cxnLst>
                  <a:cxn ang="0">
                    <a:pos x="wd2" y="hd2"/>
                  </a:cxn>
                  <a:cxn ang="5400000">
                    <a:pos x="wd2" y="hd2"/>
                  </a:cxn>
                  <a:cxn ang="10800000">
                    <a:pos x="wd2" y="hd2"/>
                  </a:cxn>
                  <a:cxn ang="16200000">
                    <a:pos x="wd2" y="hd2"/>
                  </a:cxn>
                </a:cxnLst>
                <a:rect l="0" t="0" r="r" b="b"/>
                <a:pathLst>
                  <a:path w="21558" h="20884" extrusionOk="0">
                    <a:moveTo>
                      <a:pt x="12597" y="0"/>
                    </a:moveTo>
                    <a:lnTo>
                      <a:pt x="21558" y="5076"/>
                    </a:lnTo>
                    <a:lnTo>
                      <a:pt x="21135" y="8112"/>
                    </a:lnTo>
                    <a:cubicBezTo>
                      <a:pt x="19698" y="8212"/>
                      <a:pt x="16190" y="7366"/>
                      <a:pt x="11878" y="20853"/>
                    </a:cubicBezTo>
                    <a:cubicBezTo>
                      <a:pt x="11878" y="20853"/>
                      <a:pt x="7102" y="21600"/>
                      <a:pt x="0" y="15677"/>
                    </a:cubicBezTo>
                    <a:cubicBezTo>
                      <a:pt x="-42" y="15628"/>
                      <a:pt x="5876" y="4678"/>
                      <a:pt x="12597" y="0"/>
                    </a:cubicBezTo>
                    <a:close/>
                  </a:path>
                </a:pathLst>
              </a:custGeom>
              <a:solidFill>
                <a:srgbClr val="D1E2E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5" name="Figura">
                <a:extLst>
                  <a:ext uri="{FF2B5EF4-FFF2-40B4-BE49-F238E27FC236}">
                    <a16:creationId xmlns:a16="http://schemas.microsoft.com/office/drawing/2014/main" id="{79276D73-2D35-E149-9D06-9B27FA3C174D}"/>
                  </a:ext>
                </a:extLst>
              </p:cNvPr>
              <p:cNvSpPr/>
              <p:nvPr/>
            </p:nvSpPr>
            <p:spPr>
              <a:xfrm>
                <a:off x="761999" y="1828800"/>
                <a:ext cx="325122" cy="157116"/>
              </a:xfrm>
              <a:custGeom>
                <a:avLst/>
                <a:gdLst/>
                <a:ahLst/>
                <a:cxnLst>
                  <a:cxn ang="0">
                    <a:pos x="wd2" y="hd2"/>
                  </a:cxn>
                  <a:cxn ang="5400000">
                    <a:pos x="wd2" y="hd2"/>
                  </a:cxn>
                  <a:cxn ang="10800000">
                    <a:pos x="wd2" y="hd2"/>
                  </a:cxn>
                  <a:cxn ang="16200000">
                    <a:pos x="wd2" y="hd2"/>
                  </a:cxn>
                </a:cxnLst>
                <a:rect l="0" t="0" r="r" b="b"/>
                <a:pathLst>
                  <a:path w="21600" h="19649" extrusionOk="0">
                    <a:moveTo>
                      <a:pt x="21600" y="19535"/>
                    </a:moveTo>
                    <a:cubicBezTo>
                      <a:pt x="21600" y="19535"/>
                      <a:pt x="6750" y="21600"/>
                      <a:pt x="0" y="8100"/>
                    </a:cubicBezTo>
                    <a:cubicBezTo>
                      <a:pt x="0" y="8100"/>
                      <a:pt x="4894" y="318"/>
                      <a:pt x="5906" y="0"/>
                    </a:cubicBezTo>
                    <a:lnTo>
                      <a:pt x="21600" y="19535"/>
                    </a:lnTo>
                    <a:close/>
                  </a:path>
                </a:pathLst>
              </a:custGeom>
              <a:solidFill>
                <a:srgbClr val="B9D3D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6" name="Figura">
                <a:extLst>
                  <a:ext uri="{FF2B5EF4-FFF2-40B4-BE49-F238E27FC236}">
                    <a16:creationId xmlns:a16="http://schemas.microsoft.com/office/drawing/2014/main" id="{AAB9F336-708C-814B-8145-B7D8D6AEB58E}"/>
                  </a:ext>
                </a:extLst>
              </p:cNvPr>
              <p:cNvSpPr/>
              <p:nvPr/>
            </p:nvSpPr>
            <p:spPr>
              <a:xfrm>
                <a:off x="673099" y="18288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567" y="107"/>
                      <a:pt x="5050" y="5133"/>
                      <a:pt x="0" y="12618"/>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7" name="Figura">
                <a:extLst>
                  <a:ext uri="{FF2B5EF4-FFF2-40B4-BE49-F238E27FC236}">
                    <a16:creationId xmlns:a16="http://schemas.microsoft.com/office/drawing/2014/main" id="{E34F1199-8621-2448-8C88-05C3BE83CDAD}"/>
                  </a:ext>
                </a:extLst>
              </p:cNvPr>
              <p:cNvSpPr/>
              <p:nvPr/>
            </p:nvSpPr>
            <p:spPr>
              <a:xfrm>
                <a:off x="482599" y="2019299"/>
                <a:ext cx="636271" cy="337533"/>
              </a:xfrm>
              <a:custGeom>
                <a:avLst/>
                <a:gdLst/>
                <a:ahLst/>
                <a:cxnLst>
                  <a:cxn ang="0">
                    <a:pos x="wd2" y="hd2"/>
                  </a:cxn>
                  <a:cxn ang="5400000">
                    <a:pos x="wd2" y="hd2"/>
                  </a:cxn>
                  <a:cxn ang="10800000">
                    <a:pos x="wd2" y="hd2"/>
                  </a:cxn>
                  <a:cxn ang="16200000">
                    <a:pos x="wd2" y="hd2"/>
                  </a:cxn>
                </a:cxnLst>
                <a:rect l="0" t="0" r="r" b="b"/>
                <a:pathLst>
                  <a:path w="21600" h="20002" extrusionOk="0">
                    <a:moveTo>
                      <a:pt x="10649" y="17691"/>
                    </a:moveTo>
                    <a:cubicBezTo>
                      <a:pt x="10649" y="17691"/>
                      <a:pt x="6510" y="18669"/>
                      <a:pt x="172" y="11745"/>
                    </a:cubicBezTo>
                    <a:cubicBezTo>
                      <a:pt x="86" y="12046"/>
                      <a:pt x="0" y="12122"/>
                      <a:pt x="0" y="12122"/>
                    </a:cubicBezTo>
                    <a:cubicBezTo>
                      <a:pt x="7243" y="21153"/>
                      <a:pt x="12115" y="19949"/>
                      <a:pt x="12115" y="19949"/>
                    </a:cubicBezTo>
                    <a:cubicBezTo>
                      <a:pt x="16513" y="-447"/>
                      <a:pt x="20091" y="832"/>
                      <a:pt x="21557" y="682"/>
                    </a:cubicBezTo>
                    <a:lnTo>
                      <a:pt x="21600" y="5"/>
                    </a:lnTo>
                    <a:cubicBezTo>
                      <a:pt x="19315" y="-71"/>
                      <a:pt x="14357" y="531"/>
                      <a:pt x="10649" y="17691"/>
                    </a:cubicBezTo>
                    <a:close/>
                  </a:path>
                </a:pathLst>
              </a:custGeom>
              <a:solidFill>
                <a:srgbClr val="B9D3D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8" name="Figura">
                <a:extLst>
                  <a:ext uri="{FF2B5EF4-FFF2-40B4-BE49-F238E27FC236}">
                    <a16:creationId xmlns:a16="http://schemas.microsoft.com/office/drawing/2014/main" id="{E2209448-09A6-D841-9122-EE6F48E6B932}"/>
                  </a:ext>
                </a:extLst>
              </p:cNvPr>
              <p:cNvSpPr/>
              <p:nvPr/>
            </p:nvSpPr>
            <p:spPr>
              <a:xfrm>
                <a:off x="1079500" y="1765300"/>
                <a:ext cx="594383" cy="648508"/>
              </a:xfrm>
              <a:custGeom>
                <a:avLst/>
                <a:gdLst/>
                <a:ahLst/>
                <a:cxnLst>
                  <a:cxn ang="0">
                    <a:pos x="wd2" y="hd2"/>
                  </a:cxn>
                  <a:cxn ang="5400000">
                    <a:pos x="wd2" y="hd2"/>
                  </a:cxn>
                  <a:cxn ang="10800000">
                    <a:pos x="wd2" y="hd2"/>
                  </a:cxn>
                  <a:cxn ang="16200000">
                    <a:pos x="wd2" y="hd2"/>
                  </a:cxn>
                </a:cxnLst>
                <a:rect l="0" t="0" r="r" b="b"/>
                <a:pathLst>
                  <a:path w="21555" h="20616" extrusionOk="0">
                    <a:moveTo>
                      <a:pt x="14600" y="0"/>
                    </a:moveTo>
                    <a:lnTo>
                      <a:pt x="0" y="5693"/>
                    </a:lnTo>
                    <a:lnTo>
                      <a:pt x="0" y="8156"/>
                    </a:lnTo>
                    <a:cubicBezTo>
                      <a:pt x="1520" y="8479"/>
                      <a:pt x="3777" y="8882"/>
                      <a:pt x="6494" y="20348"/>
                    </a:cubicBezTo>
                    <a:cubicBezTo>
                      <a:pt x="6494" y="20348"/>
                      <a:pt x="14784" y="21600"/>
                      <a:pt x="21554" y="18693"/>
                    </a:cubicBezTo>
                    <a:cubicBezTo>
                      <a:pt x="21600" y="18733"/>
                      <a:pt x="19712" y="8196"/>
                      <a:pt x="14600" y="0"/>
                    </a:cubicBezTo>
                    <a:close/>
                  </a:path>
                </a:pathLst>
              </a:custGeom>
              <a:solidFill>
                <a:srgbClr val="D1E2E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9" name="Figura">
                <a:extLst>
                  <a:ext uri="{FF2B5EF4-FFF2-40B4-BE49-F238E27FC236}">
                    <a16:creationId xmlns:a16="http://schemas.microsoft.com/office/drawing/2014/main" id="{9C40A1DF-885A-4D4E-B96F-6775C4383364}"/>
                  </a:ext>
                </a:extLst>
              </p:cNvPr>
              <p:cNvSpPr/>
              <p:nvPr/>
            </p:nvSpPr>
            <p:spPr>
              <a:xfrm>
                <a:off x="1079499" y="1765300"/>
                <a:ext cx="594361" cy="647700"/>
              </a:xfrm>
              <a:custGeom>
                <a:avLst/>
                <a:gdLst/>
                <a:ahLst/>
                <a:cxnLst>
                  <a:cxn ang="0">
                    <a:pos x="wd2" y="hd2"/>
                  </a:cxn>
                  <a:cxn ang="5400000">
                    <a:pos x="wd2" y="hd2"/>
                  </a:cxn>
                  <a:cxn ang="10800000">
                    <a:pos x="wd2" y="hd2"/>
                  </a:cxn>
                  <a:cxn ang="16200000">
                    <a:pos x="wd2" y="hd2"/>
                  </a:cxn>
                </a:cxnLst>
                <a:rect l="0" t="0" r="r" b="b"/>
                <a:pathLst>
                  <a:path w="21600" h="21600" extrusionOk="0">
                    <a:moveTo>
                      <a:pt x="11031" y="16602"/>
                    </a:moveTo>
                    <a:cubicBezTo>
                      <a:pt x="12046" y="18339"/>
                      <a:pt x="12738" y="20075"/>
                      <a:pt x="13154" y="21600"/>
                    </a:cubicBezTo>
                    <a:cubicBezTo>
                      <a:pt x="15785" y="21431"/>
                      <a:pt x="18831" y="20922"/>
                      <a:pt x="21600" y="19652"/>
                    </a:cubicBezTo>
                    <a:cubicBezTo>
                      <a:pt x="21600" y="19652"/>
                      <a:pt x="19708" y="8598"/>
                      <a:pt x="14631" y="0"/>
                    </a:cubicBezTo>
                    <a:lnTo>
                      <a:pt x="0" y="6014"/>
                    </a:lnTo>
                    <a:lnTo>
                      <a:pt x="0" y="6946"/>
                    </a:lnTo>
                    <a:cubicBezTo>
                      <a:pt x="3323" y="7242"/>
                      <a:pt x="7985" y="11224"/>
                      <a:pt x="11031" y="16602"/>
                    </a:cubicBezTo>
                    <a:close/>
                  </a:path>
                </a:pathLst>
              </a:custGeom>
              <a:solidFill>
                <a:srgbClr val="B9D3D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0" name="Figura">
                <a:extLst>
                  <a:ext uri="{FF2B5EF4-FFF2-40B4-BE49-F238E27FC236}">
                    <a16:creationId xmlns:a16="http://schemas.microsoft.com/office/drawing/2014/main" id="{DEC2F350-92C3-2E4E-9E44-F3C29EBE210B}"/>
                  </a:ext>
                </a:extLst>
              </p:cNvPr>
              <p:cNvSpPr/>
              <p:nvPr/>
            </p:nvSpPr>
            <p:spPr>
              <a:xfrm>
                <a:off x="1079500" y="2019299"/>
                <a:ext cx="358141" cy="392326"/>
              </a:xfrm>
              <a:custGeom>
                <a:avLst/>
                <a:gdLst/>
                <a:ahLst/>
                <a:cxnLst>
                  <a:cxn ang="0">
                    <a:pos x="wd2" y="hd2"/>
                  </a:cxn>
                  <a:cxn ang="5400000">
                    <a:pos x="wd2" y="hd2"/>
                  </a:cxn>
                  <a:cxn ang="10800000">
                    <a:pos x="wd2" y="hd2"/>
                  </a:cxn>
                  <a:cxn ang="16200000">
                    <a:pos x="wd2" y="hd2"/>
                  </a:cxn>
                </a:cxnLst>
                <a:rect l="0" t="0" r="r" b="b"/>
                <a:pathLst>
                  <a:path w="21600" h="21318" extrusionOk="0">
                    <a:moveTo>
                      <a:pt x="21140" y="20703"/>
                    </a:moveTo>
                    <a:cubicBezTo>
                      <a:pt x="15243" y="21048"/>
                      <a:pt x="10877" y="20358"/>
                      <a:pt x="10877" y="20358"/>
                    </a:cubicBezTo>
                    <a:cubicBezTo>
                      <a:pt x="6357" y="759"/>
                      <a:pt x="2987" y="621"/>
                      <a:pt x="996" y="0"/>
                    </a:cubicBezTo>
                    <a:lnTo>
                      <a:pt x="0" y="552"/>
                    </a:lnTo>
                    <a:cubicBezTo>
                      <a:pt x="2528" y="1104"/>
                      <a:pt x="5745" y="1311"/>
                      <a:pt x="10264" y="20910"/>
                    </a:cubicBezTo>
                    <a:cubicBezTo>
                      <a:pt x="10264" y="20910"/>
                      <a:pt x="15243" y="21600"/>
                      <a:pt x="21600" y="21186"/>
                    </a:cubicBezTo>
                    <a:cubicBezTo>
                      <a:pt x="21447" y="20979"/>
                      <a:pt x="21294" y="20841"/>
                      <a:pt x="21140" y="20703"/>
                    </a:cubicBez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1" name="Figura">
                <a:extLst>
                  <a:ext uri="{FF2B5EF4-FFF2-40B4-BE49-F238E27FC236}">
                    <a16:creationId xmlns:a16="http://schemas.microsoft.com/office/drawing/2014/main" id="{84854240-EE71-A740-9DD0-F03FD073334F}"/>
                  </a:ext>
                </a:extLst>
              </p:cNvPr>
              <p:cNvSpPr/>
              <p:nvPr/>
            </p:nvSpPr>
            <p:spPr>
              <a:xfrm>
                <a:off x="1130300" y="18541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671" y="8100"/>
                      <a:pt x="21600" y="14688"/>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2" name="Figura">
                <a:extLst>
                  <a:ext uri="{FF2B5EF4-FFF2-40B4-BE49-F238E27FC236}">
                    <a16:creationId xmlns:a16="http://schemas.microsoft.com/office/drawing/2014/main" id="{0F005922-9E79-AB4B-BFA9-75D75B722B55}"/>
                  </a:ext>
                </a:extLst>
              </p:cNvPr>
              <p:cNvSpPr/>
              <p:nvPr/>
            </p:nvSpPr>
            <p:spPr>
              <a:xfrm>
                <a:off x="1130300" y="18414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744" y="8100"/>
                      <a:pt x="21600" y="14688"/>
                    </a:cubicBezTo>
                    <a:close/>
                  </a:path>
                </a:pathLst>
              </a:custGeom>
              <a:solidFill>
                <a:srgbClr val="D7BF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3" name="Figura">
                <a:extLst>
                  <a:ext uri="{FF2B5EF4-FFF2-40B4-BE49-F238E27FC236}">
                    <a16:creationId xmlns:a16="http://schemas.microsoft.com/office/drawing/2014/main" id="{94BF0448-FF8F-144A-8CD6-9E6ECD4707A8}"/>
                  </a:ext>
                </a:extLst>
              </p:cNvPr>
              <p:cNvSpPr/>
              <p:nvPr/>
            </p:nvSpPr>
            <p:spPr>
              <a:xfrm>
                <a:off x="1143000" y="1803399"/>
                <a:ext cx="378461" cy="254014"/>
              </a:xfrm>
              <a:custGeom>
                <a:avLst/>
                <a:gdLst/>
                <a:ahLst/>
                <a:cxnLst>
                  <a:cxn ang="0">
                    <a:pos x="wd2" y="hd2"/>
                  </a:cxn>
                  <a:cxn ang="5400000">
                    <a:pos x="wd2" y="hd2"/>
                  </a:cxn>
                  <a:cxn ang="10800000">
                    <a:pos x="wd2" y="hd2"/>
                  </a:cxn>
                  <a:cxn ang="16200000">
                    <a:pos x="wd2" y="hd2"/>
                  </a:cxn>
                </a:cxnLst>
                <a:rect l="0" t="0" r="r" b="b"/>
                <a:pathLst>
                  <a:path w="21600" h="21494" extrusionOk="0">
                    <a:moveTo>
                      <a:pt x="21600" y="14616"/>
                    </a:moveTo>
                    <a:cubicBezTo>
                      <a:pt x="21600" y="14616"/>
                      <a:pt x="8698" y="21494"/>
                      <a:pt x="7683" y="21494"/>
                    </a:cubicBezTo>
                    <a:cubicBezTo>
                      <a:pt x="6668" y="21494"/>
                      <a:pt x="0" y="8921"/>
                      <a:pt x="0" y="8921"/>
                    </a:cubicBezTo>
                    <a:lnTo>
                      <a:pt x="8988" y="1"/>
                    </a:lnTo>
                    <a:cubicBezTo>
                      <a:pt x="8988" y="-106"/>
                      <a:pt x="16744" y="7954"/>
                      <a:pt x="21600" y="14616"/>
                    </a:cubicBezTo>
                    <a:close/>
                  </a:path>
                </a:pathLst>
              </a:custGeom>
              <a:solidFill>
                <a:srgbClr val="B58F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4" name="Figura">
                <a:extLst>
                  <a:ext uri="{FF2B5EF4-FFF2-40B4-BE49-F238E27FC236}">
                    <a16:creationId xmlns:a16="http://schemas.microsoft.com/office/drawing/2014/main" id="{7D9DFE9E-642C-544D-8EB0-607F85BC2869}"/>
                  </a:ext>
                </a:extLst>
              </p:cNvPr>
              <p:cNvSpPr/>
              <p:nvPr/>
            </p:nvSpPr>
            <p:spPr>
              <a:xfrm>
                <a:off x="673099" y="18161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489" y="0"/>
                      <a:pt x="4973" y="5026"/>
                      <a:pt x="0" y="12618"/>
                    </a:cubicBezTo>
                    <a:close/>
                  </a:path>
                </a:pathLst>
              </a:custGeom>
              <a:solidFill>
                <a:srgbClr val="B58F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5" name="Figura">
                <a:extLst>
                  <a:ext uri="{FF2B5EF4-FFF2-40B4-BE49-F238E27FC236}">
                    <a16:creationId xmlns:a16="http://schemas.microsoft.com/office/drawing/2014/main" id="{DB0205CC-010E-0949-84F1-35ADF167502E}"/>
                  </a:ext>
                </a:extLst>
              </p:cNvPr>
              <p:cNvSpPr/>
              <p:nvPr/>
            </p:nvSpPr>
            <p:spPr>
              <a:xfrm>
                <a:off x="673099" y="1905000"/>
                <a:ext cx="353061" cy="165100"/>
              </a:xfrm>
              <a:custGeom>
                <a:avLst/>
                <a:gdLst/>
                <a:ahLst/>
                <a:cxnLst>
                  <a:cxn ang="0">
                    <a:pos x="wd2" y="hd2"/>
                  </a:cxn>
                  <a:cxn ang="5400000">
                    <a:pos x="wd2" y="hd2"/>
                  </a:cxn>
                  <a:cxn ang="10800000">
                    <a:pos x="wd2" y="hd2"/>
                  </a:cxn>
                  <a:cxn ang="16200000">
                    <a:pos x="wd2" y="hd2"/>
                  </a:cxn>
                </a:cxnLst>
                <a:rect l="0" t="0" r="r" b="b"/>
                <a:pathLst>
                  <a:path w="21600" h="21600" extrusionOk="0">
                    <a:moveTo>
                      <a:pt x="19735" y="0"/>
                    </a:moveTo>
                    <a:cubicBezTo>
                      <a:pt x="16860" y="5483"/>
                      <a:pt x="10955" y="16117"/>
                      <a:pt x="10023" y="16117"/>
                    </a:cubicBezTo>
                    <a:cubicBezTo>
                      <a:pt x="9091" y="16117"/>
                      <a:pt x="3963" y="8640"/>
                      <a:pt x="1321" y="4652"/>
                    </a:cubicBezTo>
                    <a:cubicBezTo>
                      <a:pt x="855" y="5649"/>
                      <a:pt x="388" y="6646"/>
                      <a:pt x="0" y="7643"/>
                    </a:cubicBezTo>
                    <a:cubicBezTo>
                      <a:pt x="0" y="7643"/>
                      <a:pt x="9013" y="21600"/>
                      <a:pt x="10256" y="21600"/>
                    </a:cubicBezTo>
                    <a:cubicBezTo>
                      <a:pt x="11499" y="21600"/>
                      <a:pt x="21600" y="2326"/>
                      <a:pt x="21600" y="2326"/>
                    </a:cubicBezTo>
                    <a:lnTo>
                      <a:pt x="19735" y="0"/>
                    </a:lnTo>
                    <a:close/>
                  </a:path>
                </a:pathLst>
              </a:custGeom>
              <a:solidFill>
                <a:srgbClr val="D7BF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6" name="Figura">
                <a:extLst>
                  <a:ext uri="{FF2B5EF4-FFF2-40B4-BE49-F238E27FC236}">
                    <a16:creationId xmlns:a16="http://schemas.microsoft.com/office/drawing/2014/main" id="{25664E0A-4BAC-0D46-8D3F-7C0B83475DC9}"/>
                  </a:ext>
                </a:extLst>
              </p:cNvPr>
              <p:cNvSpPr/>
              <p:nvPr/>
            </p:nvSpPr>
            <p:spPr>
              <a:xfrm>
                <a:off x="812800" y="1765300"/>
                <a:ext cx="695960" cy="237491"/>
              </a:xfrm>
              <a:custGeom>
                <a:avLst/>
                <a:gdLst/>
                <a:ahLst/>
                <a:cxnLst>
                  <a:cxn ang="0">
                    <a:pos x="wd2" y="hd2"/>
                  </a:cxn>
                  <a:cxn ang="5400000">
                    <a:pos x="wd2" y="hd2"/>
                  </a:cxn>
                  <a:cxn ang="10800000">
                    <a:pos x="wd2" y="hd2"/>
                  </a:cxn>
                  <a:cxn ang="16200000">
                    <a:pos x="wd2" y="hd2"/>
                  </a:cxn>
                </a:cxnLst>
                <a:rect l="0" t="0" r="r" b="b"/>
                <a:pathLst>
                  <a:path w="21600" h="21600" extrusionOk="0">
                    <a:moveTo>
                      <a:pt x="21364" y="3119"/>
                    </a:moveTo>
                    <a:cubicBezTo>
                      <a:pt x="21166" y="2079"/>
                      <a:pt x="21009" y="1040"/>
                      <a:pt x="20812" y="0"/>
                    </a:cubicBezTo>
                    <a:lnTo>
                      <a:pt x="8790" y="15709"/>
                    </a:lnTo>
                    <a:lnTo>
                      <a:pt x="946" y="4158"/>
                    </a:lnTo>
                    <a:cubicBezTo>
                      <a:pt x="591" y="4851"/>
                      <a:pt x="355" y="6122"/>
                      <a:pt x="0" y="6930"/>
                    </a:cubicBezTo>
                    <a:cubicBezTo>
                      <a:pt x="1577" y="11666"/>
                      <a:pt x="8396" y="21600"/>
                      <a:pt x="8396" y="21600"/>
                    </a:cubicBezTo>
                    <a:cubicBezTo>
                      <a:pt x="16673" y="15132"/>
                      <a:pt x="21600" y="11435"/>
                      <a:pt x="21600" y="11435"/>
                    </a:cubicBezTo>
                    <a:cubicBezTo>
                      <a:pt x="21600" y="10973"/>
                      <a:pt x="21364" y="3581"/>
                      <a:pt x="21364" y="3119"/>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7" name="Figura">
                <a:extLst>
                  <a:ext uri="{FF2B5EF4-FFF2-40B4-BE49-F238E27FC236}">
                    <a16:creationId xmlns:a16="http://schemas.microsoft.com/office/drawing/2014/main" id="{071FA838-4E63-6D4B-8DBF-725ACC3C2CDC}"/>
                  </a:ext>
                </a:extLst>
              </p:cNvPr>
              <p:cNvSpPr/>
              <p:nvPr/>
            </p:nvSpPr>
            <p:spPr>
              <a:xfrm>
                <a:off x="787400" y="1028700"/>
                <a:ext cx="712620" cy="952107"/>
              </a:xfrm>
              <a:custGeom>
                <a:avLst/>
                <a:gdLst/>
                <a:ahLst/>
                <a:cxnLst>
                  <a:cxn ang="0">
                    <a:pos x="wd2" y="hd2"/>
                  </a:cxn>
                  <a:cxn ang="5400000">
                    <a:pos x="wd2" y="hd2"/>
                  </a:cxn>
                  <a:cxn ang="10800000">
                    <a:pos x="wd2" y="hd2"/>
                  </a:cxn>
                  <a:cxn ang="16200000">
                    <a:pos x="wd2" y="hd2"/>
                  </a:cxn>
                </a:cxnLst>
                <a:rect l="0" t="0" r="r" b="b"/>
                <a:pathLst>
                  <a:path w="20370" h="19893" extrusionOk="0">
                    <a:moveTo>
                      <a:pt x="20370" y="15807"/>
                    </a:moveTo>
                    <a:cubicBezTo>
                      <a:pt x="20370" y="15807"/>
                      <a:pt x="16050" y="18407"/>
                      <a:pt x="8426" y="19893"/>
                    </a:cubicBezTo>
                    <a:cubicBezTo>
                      <a:pt x="8426" y="19893"/>
                      <a:pt x="2328" y="17558"/>
                      <a:pt x="1239" y="16523"/>
                    </a:cubicBezTo>
                    <a:cubicBezTo>
                      <a:pt x="1239" y="16523"/>
                      <a:pt x="-1230" y="6917"/>
                      <a:pt x="803" y="3043"/>
                    </a:cubicBezTo>
                    <a:cubicBezTo>
                      <a:pt x="3308" y="-1707"/>
                      <a:pt x="12492" y="522"/>
                      <a:pt x="12492" y="522"/>
                    </a:cubicBezTo>
                    <a:cubicBezTo>
                      <a:pt x="12492" y="522"/>
                      <a:pt x="19789" y="4794"/>
                      <a:pt x="20370" y="15807"/>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8" name="Figura">
                <a:extLst>
                  <a:ext uri="{FF2B5EF4-FFF2-40B4-BE49-F238E27FC236}">
                    <a16:creationId xmlns:a16="http://schemas.microsoft.com/office/drawing/2014/main" id="{E4A227FE-5B2B-7643-85A9-DD9205CB1032}"/>
                  </a:ext>
                </a:extLst>
              </p:cNvPr>
              <p:cNvSpPr/>
              <p:nvPr/>
            </p:nvSpPr>
            <p:spPr>
              <a:xfrm>
                <a:off x="927100" y="1028700"/>
                <a:ext cx="567669" cy="951038"/>
              </a:xfrm>
              <a:custGeom>
                <a:avLst/>
                <a:gdLst/>
                <a:ahLst/>
                <a:cxnLst>
                  <a:cxn ang="0">
                    <a:pos x="wd2" y="hd2"/>
                  </a:cxn>
                  <a:cxn ang="5400000">
                    <a:pos x="wd2" y="hd2"/>
                  </a:cxn>
                  <a:cxn ang="10800000">
                    <a:pos x="wd2" y="hd2"/>
                  </a:cxn>
                  <a:cxn ang="16200000">
                    <a:pos x="wd2" y="hd2"/>
                  </a:cxn>
                </a:cxnLst>
                <a:rect l="0" t="0" r="r" b="b"/>
                <a:pathLst>
                  <a:path w="18320" h="21199" extrusionOk="0">
                    <a:moveTo>
                      <a:pt x="9467" y="562"/>
                    </a:moveTo>
                    <a:cubicBezTo>
                      <a:pt x="9467" y="562"/>
                      <a:pt x="5327" y="-401"/>
                      <a:pt x="1556" y="193"/>
                    </a:cubicBezTo>
                    <a:cubicBezTo>
                      <a:pt x="1556" y="193"/>
                      <a:pt x="1556" y="222"/>
                      <a:pt x="1515" y="222"/>
                    </a:cubicBezTo>
                    <a:cubicBezTo>
                      <a:pt x="-3280" y="5912"/>
                      <a:pt x="4835" y="21199"/>
                      <a:pt x="4835" y="21199"/>
                    </a:cubicBezTo>
                    <a:cubicBezTo>
                      <a:pt x="13443" y="19614"/>
                      <a:pt x="18320" y="16839"/>
                      <a:pt x="18320" y="16839"/>
                    </a:cubicBezTo>
                    <a:cubicBezTo>
                      <a:pt x="17705" y="5091"/>
                      <a:pt x="9467" y="562"/>
                      <a:pt x="9467" y="562"/>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9" name="Figura">
                <a:extLst>
                  <a:ext uri="{FF2B5EF4-FFF2-40B4-BE49-F238E27FC236}">
                    <a16:creationId xmlns:a16="http://schemas.microsoft.com/office/drawing/2014/main" id="{0D7E8072-33F2-0D49-A15D-FD60B9B35284}"/>
                  </a:ext>
                </a:extLst>
              </p:cNvPr>
              <p:cNvSpPr/>
              <p:nvPr/>
            </p:nvSpPr>
            <p:spPr>
              <a:xfrm>
                <a:off x="914399" y="1257299"/>
                <a:ext cx="163854" cy="734061"/>
              </a:xfrm>
              <a:custGeom>
                <a:avLst/>
                <a:gdLst/>
                <a:ahLst/>
                <a:cxnLst>
                  <a:cxn ang="0">
                    <a:pos x="wd2" y="hd2"/>
                  </a:cxn>
                  <a:cxn ang="5400000">
                    <a:pos x="wd2" y="hd2"/>
                  </a:cxn>
                  <a:cxn ang="10800000">
                    <a:pos x="wd2" y="hd2"/>
                  </a:cxn>
                  <a:cxn ang="16200000">
                    <a:pos x="wd2" y="hd2"/>
                  </a:cxn>
                </a:cxnLst>
                <a:rect l="0" t="0" r="r" b="b"/>
                <a:pathLst>
                  <a:path w="20953" h="21600" extrusionOk="0">
                    <a:moveTo>
                      <a:pt x="1" y="0"/>
                    </a:moveTo>
                    <a:cubicBezTo>
                      <a:pt x="1" y="0"/>
                      <a:pt x="-486" y="11136"/>
                      <a:pt x="17379" y="21114"/>
                    </a:cubicBezTo>
                    <a:lnTo>
                      <a:pt x="20952" y="21600"/>
                    </a:lnTo>
                    <a:cubicBezTo>
                      <a:pt x="21114" y="21600"/>
                      <a:pt x="8934" y="17003"/>
                      <a:pt x="1" y="0"/>
                    </a:cubicBezTo>
                    <a:close/>
                  </a:path>
                </a:pathLst>
              </a:custGeom>
              <a:solidFill>
                <a:srgbClr val="CFE8E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0" name="Figura">
                <a:extLst>
                  <a:ext uri="{FF2B5EF4-FFF2-40B4-BE49-F238E27FC236}">
                    <a16:creationId xmlns:a16="http://schemas.microsoft.com/office/drawing/2014/main" id="{EB1379A3-AB4B-FA40-8DF8-22738378C31B}"/>
                  </a:ext>
                </a:extLst>
              </p:cNvPr>
              <p:cNvSpPr/>
              <p:nvPr/>
            </p:nvSpPr>
            <p:spPr>
              <a:xfrm>
                <a:off x="927100" y="1269999"/>
                <a:ext cx="192140" cy="706121"/>
              </a:xfrm>
              <a:custGeom>
                <a:avLst/>
                <a:gdLst/>
                <a:ahLst/>
                <a:cxnLst>
                  <a:cxn ang="0">
                    <a:pos x="wd2" y="hd2"/>
                  </a:cxn>
                  <a:cxn ang="5400000">
                    <a:pos x="wd2" y="hd2"/>
                  </a:cxn>
                  <a:cxn ang="10800000">
                    <a:pos x="wd2" y="hd2"/>
                  </a:cxn>
                  <a:cxn ang="16200000">
                    <a:pos x="wd2" y="hd2"/>
                  </a:cxn>
                </a:cxnLst>
                <a:rect l="0" t="0" r="r" b="b"/>
                <a:pathLst>
                  <a:path w="20048" h="21600" extrusionOk="0">
                    <a:moveTo>
                      <a:pt x="38" y="0"/>
                    </a:moveTo>
                    <a:cubicBezTo>
                      <a:pt x="38" y="0"/>
                      <a:pt x="-1552" y="8547"/>
                      <a:pt x="15675" y="21600"/>
                    </a:cubicBezTo>
                    <a:lnTo>
                      <a:pt x="20048" y="21445"/>
                    </a:lnTo>
                    <a:cubicBezTo>
                      <a:pt x="20048" y="21445"/>
                      <a:pt x="7327" y="17676"/>
                      <a:pt x="38"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1" name="Figura">
                <a:extLst>
                  <a:ext uri="{FF2B5EF4-FFF2-40B4-BE49-F238E27FC236}">
                    <a16:creationId xmlns:a16="http://schemas.microsoft.com/office/drawing/2014/main" id="{701A5C77-6705-3E4C-80AA-BF55DB2B4256}"/>
                  </a:ext>
                </a:extLst>
              </p:cNvPr>
              <p:cNvSpPr/>
              <p:nvPr/>
            </p:nvSpPr>
            <p:spPr>
              <a:xfrm>
                <a:off x="774699" y="1193799"/>
                <a:ext cx="149427" cy="704851"/>
              </a:xfrm>
              <a:custGeom>
                <a:avLst/>
                <a:gdLst/>
                <a:ahLst/>
                <a:cxnLst>
                  <a:cxn ang="0">
                    <a:pos x="wd2" y="hd2"/>
                  </a:cxn>
                  <a:cxn ang="5400000">
                    <a:pos x="wd2" y="hd2"/>
                  </a:cxn>
                  <a:cxn ang="10800000">
                    <a:pos x="wd2" y="hd2"/>
                  </a:cxn>
                  <a:cxn ang="16200000">
                    <a:pos x="wd2" y="hd2"/>
                  </a:cxn>
                </a:cxnLst>
                <a:rect l="0" t="0" r="r" b="b"/>
                <a:pathLst>
                  <a:path w="17407" h="21600" extrusionOk="0">
                    <a:moveTo>
                      <a:pt x="5571" y="18837"/>
                    </a:moveTo>
                    <a:cubicBezTo>
                      <a:pt x="5571" y="18837"/>
                      <a:pt x="-1086" y="6889"/>
                      <a:pt x="2908" y="0"/>
                    </a:cubicBezTo>
                    <a:cubicBezTo>
                      <a:pt x="-4193" y="5955"/>
                      <a:pt x="3944" y="18992"/>
                      <a:pt x="3944" y="18992"/>
                    </a:cubicBezTo>
                    <a:cubicBezTo>
                      <a:pt x="5867" y="19615"/>
                      <a:pt x="11489" y="20627"/>
                      <a:pt x="17407" y="21600"/>
                    </a:cubicBezTo>
                    <a:cubicBezTo>
                      <a:pt x="13412" y="20861"/>
                      <a:pt x="7051" y="19343"/>
                      <a:pt x="5571" y="18837"/>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2" name="Figura">
                <a:extLst>
                  <a:ext uri="{FF2B5EF4-FFF2-40B4-BE49-F238E27FC236}">
                    <a16:creationId xmlns:a16="http://schemas.microsoft.com/office/drawing/2014/main" id="{9E1CFA59-E678-254C-AB4B-8B32A06131A4}"/>
                  </a:ext>
                </a:extLst>
              </p:cNvPr>
              <p:cNvSpPr/>
              <p:nvPr/>
            </p:nvSpPr>
            <p:spPr>
              <a:xfrm>
                <a:off x="1104899" y="1054100"/>
                <a:ext cx="390693" cy="925830"/>
              </a:xfrm>
              <a:custGeom>
                <a:avLst/>
                <a:gdLst/>
                <a:ahLst/>
                <a:cxnLst>
                  <a:cxn ang="0">
                    <a:pos x="wd2" y="hd2"/>
                  </a:cxn>
                  <a:cxn ang="5400000">
                    <a:pos x="wd2" y="hd2"/>
                  </a:cxn>
                  <a:cxn ang="10800000">
                    <a:pos x="wd2" y="hd2"/>
                  </a:cxn>
                  <a:cxn ang="16200000">
                    <a:pos x="wd2" y="hd2"/>
                  </a:cxn>
                </a:cxnLst>
                <a:rect l="0" t="0" r="r" b="b"/>
                <a:pathLst>
                  <a:path w="18877" h="21600" extrusionOk="0">
                    <a:moveTo>
                      <a:pt x="713" y="6785"/>
                    </a:moveTo>
                    <a:cubicBezTo>
                      <a:pt x="7279" y="13926"/>
                      <a:pt x="4947" y="19378"/>
                      <a:pt x="284" y="21600"/>
                    </a:cubicBezTo>
                    <a:cubicBezTo>
                      <a:pt x="12188" y="19911"/>
                      <a:pt x="18877" y="17185"/>
                      <a:pt x="18877" y="17185"/>
                    </a:cubicBezTo>
                    <a:cubicBezTo>
                      <a:pt x="17957" y="4919"/>
                      <a:pt x="5622" y="148"/>
                      <a:pt x="5622" y="148"/>
                    </a:cubicBezTo>
                    <a:cubicBezTo>
                      <a:pt x="5622" y="148"/>
                      <a:pt x="5254" y="89"/>
                      <a:pt x="4579" y="0"/>
                    </a:cubicBezTo>
                    <a:cubicBezTo>
                      <a:pt x="7525" y="2519"/>
                      <a:pt x="-2723" y="3081"/>
                      <a:pt x="713" y="6785"/>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3" name="Figura">
                <a:extLst>
                  <a:ext uri="{FF2B5EF4-FFF2-40B4-BE49-F238E27FC236}">
                    <a16:creationId xmlns:a16="http://schemas.microsoft.com/office/drawing/2014/main" id="{92157083-7E65-014A-AF7B-83CE99A9E76B}"/>
                  </a:ext>
                </a:extLst>
              </p:cNvPr>
              <p:cNvSpPr/>
              <p:nvPr/>
            </p:nvSpPr>
            <p:spPr>
              <a:xfrm>
                <a:off x="1231900" y="1066800"/>
                <a:ext cx="262891" cy="758191"/>
              </a:xfrm>
              <a:custGeom>
                <a:avLst/>
                <a:gdLst/>
                <a:ahLst/>
                <a:cxnLst>
                  <a:cxn ang="0">
                    <a:pos x="wd2" y="hd2"/>
                  </a:cxn>
                  <a:cxn ang="5400000">
                    <a:pos x="wd2" y="hd2"/>
                  </a:cxn>
                  <a:cxn ang="10800000">
                    <a:pos x="wd2" y="hd2"/>
                  </a:cxn>
                  <a:cxn ang="16200000">
                    <a:pos x="wd2" y="hd2"/>
                  </a:cxn>
                </a:cxnLst>
                <a:rect l="0" t="0" r="r" b="b"/>
                <a:pathLst>
                  <a:path w="21600" h="21600" extrusionOk="0">
                    <a:moveTo>
                      <a:pt x="17217" y="21600"/>
                    </a:moveTo>
                    <a:cubicBezTo>
                      <a:pt x="20139" y="20949"/>
                      <a:pt x="21600" y="20478"/>
                      <a:pt x="21600" y="20478"/>
                    </a:cubicBezTo>
                    <a:cubicBezTo>
                      <a:pt x="20243" y="7453"/>
                      <a:pt x="4174" y="1375"/>
                      <a:pt x="0" y="0"/>
                    </a:cubicBezTo>
                    <a:cubicBezTo>
                      <a:pt x="6365" y="2858"/>
                      <a:pt x="17635" y="9733"/>
                      <a:pt x="17217" y="21600"/>
                    </a:cubicBezTo>
                    <a:close/>
                  </a:path>
                </a:pathLst>
              </a:custGeom>
              <a:solidFill>
                <a:srgbClr val="B9D3D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4" name="Figura">
                <a:extLst>
                  <a:ext uri="{FF2B5EF4-FFF2-40B4-BE49-F238E27FC236}">
                    <a16:creationId xmlns:a16="http://schemas.microsoft.com/office/drawing/2014/main" id="{13A8B7AB-CE5D-0243-A9D1-2315D8E98B3E}"/>
                  </a:ext>
                </a:extLst>
              </p:cNvPr>
              <p:cNvSpPr/>
              <p:nvPr/>
            </p:nvSpPr>
            <p:spPr>
              <a:xfrm>
                <a:off x="1193799" y="1320799"/>
                <a:ext cx="294641" cy="420481"/>
              </a:xfrm>
              <a:custGeom>
                <a:avLst/>
                <a:gdLst/>
                <a:ahLst/>
                <a:cxnLst>
                  <a:cxn ang="0">
                    <a:pos x="wd2" y="hd2"/>
                  </a:cxn>
                  <a:cxn ang="5400000">
                    <a:pos x="wd2" y="hd2"/>
                  </a:cxn>
                  <a:cxn ang="10800000">
                    <a:pos x="wd2" y="hd2"/>
                  </a:cxn>
                  <a:cxn ang="16200000">
                    <a:pos x="wd2" y="hd2"/>
                  </a:cxn>
                </a:cxnLst>
                <a:rect l="0" t="0" r="r" b="b"/>
                <a:pathLst>
                  <a:path w="21600" h="17614" extrusionOk="0">
                    <a:moveTo>
                      <a:pt x="0" y="5005"/>
                    </a:moveTo>
                    <a:lnTo>
                      <a:pt x="3445" y="8570"/>
                    </a:lnTo>
                    <a:lnTo>
                      <a:pt x="5959" y="8942"/>
                    </a:lnTo>
                    <a:lnTo>
                      <a:pt x="8472" y="11709"/>
                    </a:lnTo>
                    <a:lnTo>
                      <a:pt x="21600" y="17614"/>
                    </a:lnTo>
                    <a:cubicBezTo>
                      <a:pt x="21600" y="17614"/>
                      <a:pt x="21600" y="8250"/>
                      <a:pt x="15176" y="2132"/>
                    </a:cubicBezTo>
                    <a:cubicBezTo>
                      <a:pt x="8659" y="-3986"/>
                      <a:pt x="0" y="5005"/>
                      <a:pt x="0" y="5005"/>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5" name="Figura">
                <a:extLst>
                  <a:ext uri="{FF2B5EF4-FFF2-40B4-BE49-F238E27FC236}">
                    <a16:creationId xmlns:a16="http://schemas.microsoft.com/office/drawing/2014/main" id="{F3EA005C-FAE9-F64A-9AC2-8E225AB0EBDC}"/>
                  </a:ext>
                </a:extLst>
              </p:cNvPr>
              <p:cNvSpPr/>
              <p:nvPr/>
            </p:nvSpPr>
            <p:spPr>
              <a:xfrm>
                <a:off x="1422400" y="1270000"/>
                <a:ext cx="269240" cy="341630"/>
              </a:xfrm>
              <a:custGeom>
                <a:avLst/>
                <a:gdLst/>
                <a:ahLst/>
                <a:cxnLst>
                  <a:cxn ang="0">
                    <a:pos x="wd2" y="hd2"/>
                  </a:cxn>
                  <a:cxn ang="5400000">
                    <a:pos x="wd2" y="hd2"/>
                  </a:cxn>
                  <a:cxn ang="10800000">
                    <a:pos x="wd2" y="hd2"/>
                  </a:cxn>
                  <a:cxn ang="16200000">
                    <a:pos x="wd2" y="hd2"/>
                  </a:cxn>
                </a:cxnLst>
                <a:rect l="0" t="0" r="r" b="b"/>
                <a:pathLst>
                  <a:path w="21600" h="21600" extrusionOk="0">
                    <a:moveTo>
                      <a:pt x="0" y="7468"/>
                    </a:moveTo>
                    <a:lnTo>
                      <a:pt x="11615" y="21600"/>
                    </a:lnTo>
                    <a:lnTo>
                      <a:pt x="21600" y="15578"/>
                    </a:lnTo>
                    <a:lnTo>
                      <a:pt x="12736" y="0"/>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6" name="Figura">
                <a:extLst>
                  <a:ext uri="{FF2B5EF4-FFF2-40B4-BE49-F238E27FC236}">
                    <a16:creationId xmlns:a16="http://schemas.microsoft.com/office/drawing/2014/main" id="{284CE634-E9B3-474F-97FF-744A32075D9B}"/>
                  </a:ext>
                </a:extLst>
              </p:cNvPr>
              <p:cNvSpPr/>
              <p:nvPr/>
            </p:nvSpPr>
            <p:spPr>
              <a:xfrm>
                <a:off x="774700" y="1054099"/>
                <a:ext cx="609487" cy="543561"/>
              </a:xfrm>
              <a:custGeom>
                <a:avLst/>
                <a:gdLst/>
                <a:ahLst/>
                <a:cxnLst>
                  <a:cxn ang="0">
                    <a:pos x="wd2" y="hd2"/>
                  </a:cxn>
                  <a:cxn ang="5400000">
                    <a:pos x="wd2" y="hd2"/>
                  </a:cxn>
                  <a:cxn ang="10800000">
                    <a:pos x="wd2" y="hd2"/>
                  </a:cxn>
                  <a:cxn ang="16200000">
                    <a:pos x="wd2" y="hd2"/>
                  </a:cxn>
                </a:cxnLst>
                <a:rect l="0" t="0" r="r" b="b"/>
                <a:pathLst>
                  <a:path w="20815" h="21600" extrusionOk="0">
                    <a:moveTo>
                      <a:pt x="14613" y="4996"/>
                    </a:moveTo>
                    <a:lnTo>
                      <a:pt x="2598" y="0"/>
                    </a:lnTo>
                    <a:cubicBezTo>
                      <a:pt x="2598" y="0"/>
                      <a:pt x="-785" y="10800"/>
                      <a:pt x="169" y="18723"/>
                    </a:cubicBezTo>
                    <a:lnTo>
                      <a:pt x="1254" y="19733"/>
                    </a:lnTo>
                    <a:lnTo>
                      <a:pt x="1340" y="18168"/>
                    </a:lnTo>
                    <a:lnTo>
                      <a:pt x="3075" y="19178"/>
                    </a:lnTo>
                    <a:lnTo>
                      <a:pt x="3379" y="20994"/>
                    </a:lnTo>
                    <a:lnTo>
                      <a:pt x="6458" y="21600"/>
                    </a:lnTo>
                    <a:lnTo>
                      <a:pt x="6458" y="20237"/>
                    </a:lnTo>
                    <a:lnTo>
                      <a:pt x="9495" y="20136"/>
                    </a:lnTo>
                    <a:lnTo>
                      <a:pt x="9928" y="21499"/>
                    </a:lnTo>
                    <a:lnTo>
                      <a:pt x="13658" y="20439"/>
                    </a:lnTo>
                    <a:lnTo>
                      <a:pt x="13528" y="18622"/>
                    </a:lnTo>
                    <a:lnTo>
                      <a:pt x="15957" y="17714"/>
                    </a:lnTo>
                    <a:lnTo>
                      <a:pt x="17345" y="19127"/>
                    </a:lnTo>
                    <a:lnTo>
                      <a:pt x="20815" y="15796"/>
                    </a:lnTo>
                    <a:lnTo>
                      <a:pt x="14613" y="4996"/>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7" name="Figura">
                <a:extLst>
                  <a:ext uri="{FF2B5EF4-FFF2-40B4-BE49-F238E27FC236}">
                    <a16:creationId xmlns:a16="http://schemas.microsoft.com/office/drawing/2014/main" id="{D4C35936-B418-CB4C-A983-A78F3596632B}"/>
                  </a:ext>
                </a:extLst>
              </p:cNvPr>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8" name="Figura">
                <a:extLst>
                  <a:ext uri="{FF2B5EF4-FFF2-40B4-BE49-F238E27FC236}">
                    <a16:creationId xmlns:a16="http://schemas.microsoft.com/office/drawing/2014/main" id="{1CBAC4A1-79BE-A54E-BF8A-D39EC930AF78}"/>
                  </a:ext>
                </a:extLst>
              </p:cNvPr>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9" name="Figura">
                <a:extLst>
                  <a:ext uri="{FF2B5EF4-FFF2-40B4-BE49-F238E27FC236}">
                    <a16:creationId xmlns:a16="http://schemas.microsoft.com/office/drawing/2014/main" id="{B68076ED-BAC6-334F-AFB8-7BBD437AF660}"/>
                  </a:ext>
                </a:extLst>
              </p:cNvPr>
              <p:cNvSpPr/>
              <p:nvPr/>
            </p:nvSpPr>
            <p:spPr>
              <a:xfrm>
                <a:off x="762000" y="1054099"/>
                <a:ext cx="585476" cy="511811"/>
              </a:xfrm>
              <a:custGeom>
                <a:avLst/>
                <a:gdLst/>
                <a:ahLst/>
                <a:cxnLst>
                  <a:cxn ang="0">
                    <a:pos x="wd2" y="hd2"/>
                  </a:cxn>
                  <a:cxn ang="5400000">
                    <a:pos x="wd2" y="hd2"/>
                  </a:cxn>
                  <a:cxn ang="10800000">
                    <a:pos x="wd2" y="hd2"/>
                  </a:cxn>
                  <a:cxn ang="16200000">
                    <a:pos x="wd2" y="hd2"/>
                  </a:cxn>
                </a:cxnLst>
                <a:rect l="0" t="0" r="r" b="b"/>
                <a:pathLst>
                  <a:path w="20964" h="21600" extrusionOk="0">
                    <a:moveTo>
                      <a:pt x="3775" y="21064"/>
                    </a:moveTo>
                    <a:lnTo>
                      <a:pt x="3457" y="19242"/>
                    </a:lnTo>
                    <a:lnTo>
                      <a:pt x="774" y="17687"/>
                    </a:lnTo>
                    <a:lnTo>
                      <a:pt x="683" y="19081"/>
                    </a:lnTo>
                    <a:lnTo>
                      <a:pt x="137" y="18545"/>
                    </a:lnTo>
                    <a:cubicBezTo>
                      <a:pt x="-636" y="11416"/>
                      <a:pt x="2092" y="2305"/>
                      <a:pt x="2820" y="0"/>
                    </a:cubicBezTo>
                    <a:lnTo>
                      <a:pt x="14780" y="5092"/>
                    </a:lnTo>
                    <a:lnTo>
                      <a:pt x="20964" y="15972"/>
                    </a:lnTo>
                    <a:lnTo>
                      <a:pt x="18008" y="18867"/>
                    </a:lnTo>
                    <a:lnTo>
                      <a:pt x="16644" y="17527"/>
                    </a:lnTo>
                    <a:lnTo>
                      <a:pt x="13461" y="18706"/>
                    </a:lnTo>
                    <a:lnTo>
                      <a:pt x="13597" y="20582"/>
                    </a:lnTo>
                    <a:lnTo>
                      <a:pt x="10551" y="21493"/>
                    </a:lnTo>
                    <a:lnTo>
                      <a:pt x="10096" y="20153"/>
                    </a:lnTo>
                    <a:lnTo>
                      <a:pt x="6094" y="20260"/>
                    </a:lnTo>
                    <a:lnTo>
                      <a:pt x="6094" y="21600"/>
                    </a:lnTo>
                    <a:lnTo>
                      <a:pt x="3775" y="21064"/>
                    </a:lnTo>
                    <a:close/>
                  </a:path>
                </a:pathLst>
              </a:custGeom>
              <a:solidFill>
                <a:srgbClr val="B58F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0" name="Figura">
                <a:extLst>
                  <a:ext uri="{FF2B5EF4-FFF2-40B4-BE49-F238E27FC236}">
                    <a16:creationId xmlns:a16="http://schemas.microsoft.com/office/drawing/2014/main" id="{47F3C662-C43C-D34B-9446-794E357643E9}"/>
                  </a:ext>
                </a:extLst>
              </p:cNvPr>
              <p:cNvSpPr/>
              <p:nvPr/>
            </p:nvSpPr>
            <p:spPr>
              <a:xfrm>
                <a:off x="1003300" y="1130300"/>
                <a:ext cx="364491" cy="448310"/>
              </a:xfrm>
              <a:custGeom>
                <a:avLst/>
                <a:gdLst/>
                <a:ahLst/>
                <a:cxnLst>
                  <a:cxn ang="0">
                    <a:pos x="wd2" y="hd2"/>
                  </a:cxn>
                  <a:cxn ang="5400000">
                    <a:pos x="wd2" y="hd2"/>
                  </a:cxn>
                  <a:cxn ang="10800000">
                    <a:pos x="wd2" y="hd2"/>
                  </a:cxn>
                  <a:cxn ang="16200000">
                    <a:pos x="wd2" y="hd2"/>
                  </a:cxn>
                </a:cxnLst>
                <a:rect l="0" t="0" r="r" b="b"/>
                <a:pathLst>
                  <a:path w="21600" h="21600" extrusionOk="0">
                    <a:moveTo>
                      <a:pt x="10913" y="1652"/>
                    </a:moveTo>
                    <a:lnTo>
                      <a:pt x="5193" y="0"/>
                    </a:lnTo>
                    <a:cubicBezTo>
                      <a:pt x="5645" y="3304"/>
                      <a:pt x="5419" y="7159"/>
                      <a:pt x="4215" y="11137"/>
                    </a:cubicBezTo>
                    <a:cubicBezTo>
                      <a:pt x="3236" y="14502"/>
                      <a:pt x="1806" y="17500"/>
                      <a:pt x="0" y="20009"/>
                    </a:cubicBezTo>
                    <a:lnTo>
                      <a:pt x="1957" y="19948"/>
                    </a:lnTo>
                    <a:lnTo>
                      <a:pt x="2709" y="21600"/>
                    </a:lnTo>
                    <a:lnTo>
                      <a:pt x="9182" y="20315"/>
                    </a:lnTo>
                    <a:lnTo>
                      <a:pt x="8956" y="18112"/>
                    </a:lnTo>
                    <a:lnTo>
                      <a:pt x="13171" y="17011"/>
                    </a:lnTo>
                    <a:lnTo>
                      <a:pt x="15579" y="18724"/>
                    </a:lnTo>
                    <a:lnTo>
                      <a:pt x="21600" y="14686"/>
                    </a:lnTo>
                    <a:lnTo>
                      <a:pt x="10913" y="1652"/>
                    </a:lnTo>
                    <a:close/>
                  </a:path>
                </a:pathLst>
              </a:custGeom>
              <a:solidFill>
                <a:srgbClr val="A9596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1" name="Figura">
                <a:extLst>
                  <a:ext uri="{FF2B5EF4-FFF2-40B4-BE49-F238E27FC236}">
                    <a16:creationId xmlns:a16="http://schemas.microsoft.com/office/drawing/2014/main" id="{02145AD5-4393-AB44-A145-7355F22E3BA6}"/>
                  </a:ext>
                </a:extLst>
              </p:cNvPr>
              <p:cNvSpPr/>
              <p:nvPr/>
            </p:nvSpPr>
            <p:spPr>
              <a:xfrm>
                <a:off x="774699" y="1028699"/>
                <a:ext cx="534721" cy="424930"/>
              </a:xfrm>
              <a:custGeom>
                <a:avLst/>
                <a:gdLst/>
                <a:ahLst/>
                <a:cxnLst>
                  <a:cxn ang="0">
                    <a:pos x="wd2" y="hd2"/>
                  </a:cxn>
                  <a:cxn ang="5400000">
                    <a:pos x="wd2" y="hd2"/>
                  </a:cxn>
                  <a:cxn ang="10800000">
                    <a:pos x="wd2" y="hd2"/>
                  </a:cxn>
                  <a:cxn ang="16200000">
                    <a:pos x="wd2" y="hd2"/>
                  </a:cxn>
                </a:cxnLst>
                <a:rect l="0" t="0" r="r" b="b"/>
                <a:pathLst>
                  <a:path w="18045" h="21009" extrusionOk="0">
                    <a:moveTo>
                      <a:pt x="5470" y="21008"/>
                    </a:moveTo>
                    <a:cubicBezTo>
                      <a:pt x="2685" y="20946"/>
                      <a:pt x="-3101" y="19878"/>
                      <a:pt x="2085" y="2925"/>
                    </a:cubicBezTo>
                    <a:cubicBezTo>
                      <a:pt x="2728" y="790"/>
                      <a:pt x="17470" y="-466"/>
                      <a:pt x="17985" y="162"/>
                    </a:cubicBezTo>
                    <a:cubicBezTo>
                      <a:pt x="18499" y="727"/>
                      <a:pt x="15842" y="21134"/>
                      <a:pt x="5470" y="21008"/>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2" name="Figura">
                <a:extLst>
                  <a:ext uri="{FF2B5EF4-FFF2-40B4-BE49-F238E27FC236}">
                    <a16:creationId xmlns:a16="http://schemas.microsoft.com/office/drawing/2014/main" id="{455BB27A-CBC7-5745-A5CF-936C309FEC3C}"/>
                  </a:ext>
                </a:extLst>
              </p:cNvPr>
              <p:cNvSpPr/>
              <p:nvPr/>
            </p:nvSpPr>
            <p:spPr>
              <a:xfrm>
                <a:off x="774700" y="1015999"/>
                <a:ext cx="532873" cy="420114"/>
              </a:xfrm>
              <a:custGeom>
                <a:avLst/>
                <a:gdLst/>
                <a:ahLst/>
                <a:cxnLst>
                  <a:cxn ang="0">
                    <a:pos x="wd2" y="hd2"/>
                  </a:cxn>
                  <a:cxn ang="5400000">
                    <a:pos x="wd2" y="hd2"/>
                  </a:cxn>
                  <a:cxn ang="10800000">
                    <a:pos x="wd2" y="hd2"/>
                  </a:cxn>
                  <a:cxn ang="16200000">
                    <a:pos x="wd2" y="hd2"/>
                  </a:cxn>
                </a:cxnLst>
                <a:rect l="0" t="0" r="r" b="b"/>
                <a:pathLst>
                  <a:path w="18054" h="20711" extrusionOk="0">
                    <a:moveTo>
                      <a:pt x="5473" y="20704"/>
                    </a:moveTo>
                    <a:cubicBezTo>
                      <a:pt x="2676" y="20579"/>
                      <a:pt x="-3090" y="19326"/>
                      <a:pt x="2073" y="2547"/>
                    </a:cubicBezTo>
                    <a:cubicBezTo>
                      <a:pt x="2719" y="419"/>
                      <a:pt x="17477" y="-458"/>
                      <a:pt x="17994" y="231"/>
                    </a:cubicBezTo>
                    <a:cubicBezTo>
                      <a:pt x="18510" y="857"/>
                      <a:pt x="15799" y="21142"/>
                      <a:pt x="5473" y="20704"/>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373" name="Grupo">
                <a:extLst>
                  <a:ext uri="{FF2B5EF4-FFF2-40B4-BE49-F238E27FC236}">
                    <a16:creationId xmlns:a16="http://schemas.microsoft.com/office/drawing/2014/main" id="{4EA0E8ED-05CB-1046-82D1-77EB8A0275D5}"/>
                  </a:ext>
                </a:extLst>
              </p:cNvPr>
              <p:cNvGrpSpPr/>
              <p:nvPr/>
            </p:nvGrpSpPr>
            <p:grpSpPr>
              <a:xfrm>
                <a:off x="774699" y="1155700"/>
                <a:ext cx="304922" cy="262929"/>
                <a:chOff x="0" y="0"/>
                <a:chExt cx="304920" cy="262928"/>
              </a:xfrm>
            </p:grpSpPr>
            <p:sp>
              <p:nvSpPr>
                <p:cNvPr id="505" name="Figura">
                  <a:extLst>
                    <a:ext uri="{FF2B5EF4-FFF2-40B4-BE49-F238E27FC236}">
                      <a16:creationId xmlns:a16="http://schemas.microsoft.com/office/drawing/2014/main" id="{E1A8FD7F-3F17-7644-9AE6-FA2CB4D8EDE4}"/>
                    </a:ext>
                  </a:extLst>
                </p:cNvPr>
                <p:cNvSpPr/>
                <p:nvPr/>
              </p:nvSpPr>
              <p:spPr>
                <a:xfrm>
                  <a:off x="228599" y="215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6" name="Figura">
                  <a:extLst>
                    <a:ext uri="{FF2B5EF4-FFF2-40B4-BE49-F238E27FC236}">
                      <a16:creationId xmlns:a16="http://schemas.microsoft.com/office/drawing/2014/main" id="{8E48E368-19A8-504C-9E9F-C7711F96D901}"/>
                    </a:ext>
                  </a:extLst>
                </p:cNvPr>
                <p:cNvSpPr/>
                <p:nvPr/>
              </p:nvSpPr>
              <p:spPr>
                <a:xfrm>
                  <a:off x="266699" y="1270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7" name="Figura">
                  <a:extLst>
                    <a:ext uri="{FF2B5EF4-FFF2-40B4-BE49-F238E27FC236}">
                      <a16:creationId xmlns:a16="http://schemas.microsoft.com/office/drawing/2014/main" id="{8D6B80FF-B10B-D24C-A00B-3FAA69666DBC}"/>
                    </a:ext>
                  </a:extLst>
                </p:cNvPr>
                <p:cNvSpPr/>
                <p:nvPr/>
              </p:nvSpPr>
              <p:spPr>
                <a:xfrm>
                  <a:off x="253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8" name="Figura">
                  <a:extLst>
                    <a:ext uri="{FF2B5EF4-FFF2-40B4-BE49-F238E27FC236}">
                      <a16:creationId xmlns:a16="http://schemas.microsoft.com/office/drawing/2014/main" id="{B5D0907A-20C9-9D4F-9D03-C07299C08A9C}"/>
                    </a:ext>
                  </a:extLst>
                </p:cNvPr>
                <p:cNvSpPr/>
                <p:nvPr/>
              </p:nvSpPr>
              <p:spPr>
                <a:xfrm>
                  <a:off x="241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9" name="Figura">
                  <a:extLst>
                    <a:ext uri="{FF2B5EF4-FFF2-40B4-BE49-F238E27FC236}">
                      <a16:creationId xmlns:a16="http://schemas.microsoft.com/office/drawing/2014/main" id="{FF7CB93B-13FD-8144-80B6-06789DEC4FE2}"/>
                    </a:ext>
                  </a:extLst>
                </p:cNvPr>
                <p:cNvSpPr/>
                <p:nvPr/>
              </p:nvSpPr>
              <p:spPr>
                <a:xfrm>
                  <a:off x="2666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0" name="Figura">
                  <a:extLst>
                    <a:ext uri="{FF2B5EF4-FFF2-40B4-BE49-F238E27FC236}">
                      <a16:creationId xmlns:a16="http://schemas.microsoft.com/office/drawing/2014/main" id="{7B87C47B-4BF9-8140-BBA6-6C52CDC06BAE}"/>
                    </a:ext>
                  </a:extLst>
                </p:cNvPr>
                <p:cNvSpPr/>
                <p:nvPr/>
              </p:nvSpPr>
              <p:spPr>
                <a:xfrm>
                  <a:off x="266699" y="1397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1" name="Figura">
                  <a:extLst>
                    <a:ext uri="{FF2B5EF4-FFF2-40B4-BE49-F238E27FC236}">
                      <a16:creationId xmlns:a16="http://schemas.microsoft.com/office/drawing/2014/main" id="{8F91A4BD-2E32-FF46-A0F4-37C0CF9DBE11}"/>
                    </a:ext>
                  </a:extLst>
                </p:cNvPr>
                <p:cNvSpPr/>
                <p:nvPr/>
              </p:nvSpPr>
              <p:spPr>
                <a:xfrm>
                  <a:off x="2412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2" name="Figura">
                  <a:extLst>
                    <a:ext uri="{FF2B5EF4-FFF2-40B4-BE49-F238E27FC236}">
                      <a16:creationId xmlns:a16="http://schemas.microsoft.com/office/drawing/2014/main" id="{9602D7E4-66F5-CF4A-9355-A3804B4B3F6C}"/>
                    </a:ext>
                  </a:extLst>
                </p:cNvPr>
                <p:cNvSpPr/>
                <p:nvPr/>
              </p:nvSpPr>
              <p:spPr>
                <a:xfrm>
                  <a:off x="253999" y="165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3" name="Figura">
                  <a:extLst>
                    <a:ext uri="{FF2B5EF4-FFF2-40B4-BE49-F238E27FC236}">
                      <a16:creationId xmlns:a16="http://schemas.microsoft.com/office/drawing/2014/main" id="{E3C26D80-8A68-AF47-8D3C-7901246F9323}"/>
                    </a:ext>
                  </a:extLst>
                </p:cNvPr>
                <p:cNvSpPr/>
                <p:nvPr/>
              </p:nvSpPr>
              <p:spPr>
                <a:xfrm>
                  <a:off x="2666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4" name="Figura">
                  <a:extLst>
                    <a:ext uri="{FF2B5EF4-FFF2-40B4-BE49-F238E27FC236}">
                      <a16:creationId xmlns:a16="http://schemas.microsoft.com/office/drawing/2014/main" id="{B434DEBB-8F10-3948-8004-7A4D0723B3B5}"/>
                    </a:ext>
                  </a:extLst>
                </p:cNvPr>
                <p:cNvSpPr/>
                <p:nvPr/>
              </p:nvSpPr>
              <p:spPr>
                <a:xfrm>
                  <a:off x="2539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5" name="Figura">
                  <a:extLst>
                    <a:ext uri="{FF2B5EF4-FFF2-40B4-BE49-F238E27FC236}">
                      <a16:creationId xmlns:a16="http://schemas.microsoft.com/office/drawing/2014/main" id="{56FA7272-B861-0F4B-9A34-D3142BD7EF60}"/>
                    </a:ext>
                  </a:extLst>
                </p:cNvPr>
                <p:cNvSpPr/>
                <p:nvPr/>
              </p:nvSpPr>
              <p:spPr>
                <a:xfrm>
                  <a:off x="-1"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6" name="Figura">
                  <a:extLst>
                    <a:ext uri="{FF2B5EF4-FFF2-40B4-BE49-F238E27FC236}">
                      <a16:creationId xmlns:a16="http://schemas.microsoft.com/office/drawing/2014/main" id="{DFCF6507-DCA8-BE45-B83C-BDC51537C718}"/>
                    </a:ext>
                  </a:extLst>
                </p:cNvPr>
                <p:cNvSpPr/>
                <p:nvPr/>
              </p:nvSpPr>
              <p:spPr>
                <a:xfrm>
                  <a:off x="203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7" name="Figura">
                  <a:extLst>
                    <a:ext uri="{FF2B5EF4-FFF2-40B4-BE49-F238E27FC236}">
                      <a16:creationId xmlns:a16="http://schemas.microsoft.com/office/drawing/2014/main" id="{1FF18315-AD6F-9D4C-88D6-B969E19663DB}"/>
                    </a:ext>
                  </a:extLst>
                </p:cNvPr>
                <p:cNvSpPr/>
                <p:nvPr/>
              </p:nvSpPr>
              <p:spPr>
                <a:xfrm>
                  <a:off x="126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8" name="Figura">
                  <a:extLst>
                    <a:ext uri="{FF2B5EF4-FFF2-40B4-BE49-F238E27FC236}">
                      <a16:creationId xmlns:a16="http://schemas.microsoft.com/office/drawing/2014/main" id="{E9AEB28C-FD45-C241-9DDB-160F9A9C56B9}"/>
                    </a:ext>
                  </a:extLst>
                </p:cNvPr>
                <p:cNvSpPr/>
                <p:nvPr/>
              </p:nvSpPr>
              <p:spPr>
                <a:xfrm>
                  <a:off x="1523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9" name="Figura">
                  <a:extLst>
                    <a:ext uri="{FF2B5EF4-FFF2-40B4-BE49-F238E27FC236}">
                      <a16:creationId xmlns:a16="http://schemas.microsoft.com/office/drawing/2014/main" id="{71A5D927-98BD-2345-A724-A9179F9F2716}"/>
                    </a:ext>
                  </a:extLst>
                </p:cNvPr>
                <p:cNvSpPr/>
                <p:nvPr/>
              </p:nvSpPr>
              <p:spPr>
                <a:xfrm>
                  <a:off x="1269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0" name="Figura">
                  <a:extLst>
                    <a:ext uri="{FF2B5EF4-FFF2-40B4-BE49-F238E27FC236}">
                      <a16:creationId xmlns:a16="http://schemas.microsoft.com/office/drawing/2014/main" id="{D977DA89-8039-A24C-BB43-9B85201EC998}"/>
                    </a:ext>
                  </a:extLst>
                </p:cNvPr>
                <p:cNvSpPr/>
                <p:nvPr/>
              </p:nvSpPr>
              <p:spPr>
                <a:xfrm>
                  <a:off x="114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1" name="Figura">
                  <a:extLst>
                    <a:ext uri="{FF2B5EF4-FFF2-40B4-BE49-F238E27FC236}">
                      <a16:creationId xmlns:a16="http://schemas.microsoft.com/office/drawing/2014/main" id="{E487129E-9B15-BC44-A57F-0F85D97EC1D1}"/>
                    </a:ext>
                  </a:extLst>
                </p:cNvPr>
                <p:cNvSpPr/>
                <p:nvPr/>
              </p:nvSpPr>
              <p:spPr>
                <a:xfrm>
                  <a:off x="888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2" name="Figura">
                  <a:extLst>
                    <a:ext uri="{FF2B5EF4-FFF2-40B4-BE49-F238E27FC236}">
                      <a16:creationId xmlns:a16="http://schemas.microsoft.com/office/drawing/2014/main" id="{29DE818F-FAB5-9E4D-99DA-A0418D6D9A20}"/>
                    </a:ext>
                  </a:extLst>
                </p:cNvPr>
                <p:cNvSpPr/>
                <p:nvPr/>
              </p:nvSpPr>
              <p:spPr>
                <a:xfrm>
                  <a:off x="1015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3" name="Figura">
                  <a:extLst>
                    <a:ext uri="{FF2B5EF4-FFF2-40B4-BE49-F238E27FC236}">
                      <a16:creationId xmlns:a16="http://schemas.microsoft.com/office/drawing/2014/main" id="{D2AC30A7-C823-484D-8185-BF30F112467C}"/>
                    </a:ext>
                  </a:extLst>
                </p:cNvPr>
                <p:cNvSpPr/>
                <p:nvPr/>
              </p:nvSpPr>
              <p:spPr>
                <a:xfrm>
                  <a:off x="76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4" name="Figura">
                  <a:extLst>
                    <a:ext uri="{FF2B5EF4-FFF2-40B4-BE49-F238E27FC236}">
                      <a16:creationId xmlns:a16="http://schemas.microsoft.com/office/drawing/2014/main" id="{74B847B6-82E0-064C-B9A3-CA6C5D9ABD5B}"/>
                    </a:ext>
                  </a:extLst>
                </p:cNvPr>
                <p:cNvSpPr/>
                <p:nvPr/>
              </p:nvSpPr>
              <p:spPr>
                <a:xfrm>
                  <a:off x="761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5" name="Figura">
                  <a:extLst>
                    <a:ext uri="{FF2B5EF4-FFF2-40B4-BE49-F238E27FC236}">
                      <a16:creationId xmlns:a16="http://schemas.microsoft.com/office/drawing/2014/main" id="{DE147F73-0B5F-7F4C-90BC-17DB2860466E}"/>
                    </a:ext>
                  </a:extLst>
                </p:cNvPr>
                <p:cNvSpPr/>
                <p:nvPr/>
              </p:nvSpPr>
              <p:spPr>
                <a:xfrm>
                  <a:off x="634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6" name="Figura">
                  <a:extLst>
                    <a:ext uri="{FF2B5EF4-FFF2-40B4-BE49-F238E27FC236}">
                      <a16:creationId xmlns:a16="http://schemas.microsoft.com/office/drawing/2014/main" id="{68CF6EC4-81BD-0546-A86B-14B3261FB845}"/>
                    </a:ext>
                  </a:extLst>
                </p:cNvPr>
                <p:cNvSpPr/>
                <p:nvPr/>
              </p:nvSpPr>
              <p:spPr>
                <a:xfrm>
                  <a:off x="507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7" name="Figura">
                  <a:extLst>
                    <a:ext uri="{FF2B5EF4-FFF2-40B4-BE49-F238E27FC236}">
                      <a16:creationId xmlns:a16="http://schemas.microsoft.com/office/drawing/2014/main" id="{3A1D4CDD-AF65-5740-AFB7-D9D6D41A83B4}"/>
                    </a:ext>
                  </a:extLst>
                </p:cNvPr>
                <p:cNvSpPr/>
                <p:nvPr/>
              </p:nvSpPr>
              <p:spPr>
                <a:xfrm>
                  <a:off x="38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8" name="Figura">
                  <a:extLst>
                    <a:ext uri="{FF2B5EF4-FFF2-40B4-BE49-F238E27FC236}">
                      <a16:creationId xmlns:a16="http://schemas.microsoft.com/office/drawing/2014/main" id="{8A658738-5EA6-5640-B809-C430352A3E2F}"/>
                    </a:ext>
                  </a:extLst>
                </p:cNvPr>
                <p:cNvSpPr/>
                <p:nvPr/>
              </p:nvSpPr>
              <p:spPr>
                <a:xfrm>
                  <a:off x="38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9" name="Figura">
                  <a:extLst>
                    <a:ext uri="{FF2B5EF4-FFF2-40B4-BE49-F238E27FC236}">
                      <a16:creationId xmlns:a16="http://schemas.microsoft.com/office/drawing/2014/main" id="{269832D0-0414-2243-9FC5-A7E804C94C73}"/>
                    </a:ext>
                  </a:extLst>
                </p:cNvPr>
                <p:cNvSpPr/>
                <p:nvPr/>
              </p:nvSpPr>
              <p:spPr>
                <a:xfrm>
                  <a:off x="253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0" name="Figura">
                  <a:extLst>
                    <a:ext uri="{FF2B5EF4-FFF2-40B4-BE49-F238E27FC236}">
                      <a16:creationId xmlns:a16="http://schemas.microsoft.com/office/drawing/2014/main" id="{E06C62AA-0EB0-DD45-A1E0-9ACEA932182A}"/>
                    </a:ext>
                  </a:extLst>
                </p:cNvPr>
                <p:cNvSpPr/>
                <p:nvPr/>
              </p:nvSpPr>
              <p:spPr>
                <a:xfrm>
                  <a:off x="-1" y="762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3792"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1" name="Figura">
                  <a:extLst>
                    <a:ext uri="{FF2B5EF4-FFF2-40B4-BE49-F238E27FC236}">
                      <a16:creationId xmlns:a16="http://schemas.microsoft.com/office/drawing/2014/main" id="{CA152FD6-AA2A-E64E-B9B8-C15DEC432C37}"/>
                    </a:ext>
                  </a:extLst>
                </p:cNvPr>
                <p:cNvSpPr/>
                <p:nvPr/>
              </p:nvSpPr>
              <p:spPr>
                <a:xfrm>
                  <a:off x="165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2" name="Figura">
                  <a:extLst>
                    <a:ext uri="{FF2B5EF4-FFF2-40B4-BE49-F238E27FC236}">
                      <a16:creationId xmlns:a16="http://schemas.microsoft.com/office/drawing/2014/main" id="{4FBDD754-BB3A-A442-9284-62D87D96CC57}"/>
                    </a:ext>
                  </a:extLst>
                </p:cNvPr>
                <p:cNvSpPr/>
                <p:nvPr/>
              </p:nvSpPr>
              <p:spPr>
                <a:xfrm>
                  <a:off x="165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3" name="Figura">
                  <a:extLst>
                    <a:ext uri="{FF2B5EF4-FFF2-40B4-BE49-F238E27FC236}">
                      <a16:creationId xmlns:a16="http://schemas.microsoft.com/office/drawing/2014/main" id="{8F38DACC-8417-5F4F-B82F-E20351D93D8A}"/>
                    </a:ext>
                  </a:extLst>
                </p:cNvPr>
                <p:cNvSpPr/>
                <p:nvPr/>
              </p:nvSpPr>
              <p:spPr>
                <a:xfrm>
                  <a:off x="1904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4" name="Figura">
                  <a:extLst>
                    <a:ext uri="{FF2B5EF4-FFF2-40B4-BE49-F238E27FC236}">
                      <a16:creationId xmlns:a16="http://schemas.microsoft.com/office/drawing/2014/main" id="{40432B4D-B3F5-4344-A183-C2EA29A4E68F}"/>
                    </a:ext>
                  </a:extLst>
                </p:cNvPr>
                <p:cNvSpPr/>
                <p:nvPr/>
              </p:nvSpPr>
              <p:spPr>
                <a:xfrm>
                  <a:off x="2285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5" name="Figura">
                  <a:extLst>
                    <a:ext uri="{FF2B5EF4-FFF2-40B4-BE49-F238E27FC236}">
                      <a16:creationId xmlns:a16="http://schemas.microsoft.com/office/drawing/2014/main" id="{AA6CE5AE-FA10-5B40-BC0E-4958931568CA}"/>
                    </a:ext>
                  </a:extLst>
                </p:cNvPr>
                <p:cNvSpPr/>
                <p:nvPr/>
              </p:nvSpPr>
              <p:spPr>
                <a:xfrm>
                  <a:off x="2031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6" name="Figura">
                  <a:extLst>
                    <a:ext uri="{FF2B5EF4-FFF2-40B4-BE49-F238E27FC236}">
                      <a16:creationId xmlns:a16="http://schemas.microsoft.com/office/drawing/2014/main" id="{4295B28A-CA07-C740-A657-BCD8502955D6}"/>
                    </a:ext>
                  </a:extLst>
                </p:cNvPr>
                <p:cNvSpPr/>
                <p:nvPr/>
              </p:nvSpPr>
              <p:spPr>
                <a:xfrm>
                  <a:off x="2539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7" name="Figura">
                  <a:extLst>
                    <a:ext uri="{FF2B5EF4-FFF2-40B4-BE49-F238E27FC236}">
                      <a16:creationId xmlns:a16="http://schemas.microsoft.com/office/drawing/2014/main" id="{90F79AD1-CB9F-7249-8E7A-37339B5F70B0}"/>
                    </a:ext>
                  </a:extLst>
                </p:cNvPr>
                <p:cNvSpPr/>
                <p:nvPr/>
              </p:nvSpPr>
              <p:spPr>
                <a:xfrm>
                  <a:off x="2285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8" name="Figura">
                  <a:extLst>
                    <a:ext uri="{FF2B5EF4-FFF2-40B4-BE49-F238E27FC236}">
                      <a16:creationId xmlns:a16="http://schemas.microsoft.com/office/drawing/2014/main" id="{726E3839-D757-584B-8F05-5E98E71760DC}"/>
                    </a:ext>
                  </a:extLst>
                </p:cNvPr>
                <p:cNvSpPr/>
                <p:nvPr/>
              </p:nvSpPr>
              <p:spPr>
                <a:xfrm>
                  <a:off x="2539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9" name="Figura">
                  <a:extLst>
                    <a:ext uri="{FF2B5EF4-FFF2-40B4-BE49-F238E27FC236}">
                      <a16:creationId xmlns:a16="http://schemas.microsoft.com/office/drawing/2014/main" id="{CF9C67B1-B377-644A-8F45-FB15AAED43A9}"/>
                    </a:ext>
                  </a:extLst>
                </p:cNvPr>
                <p:cNvSpPr/>
                <p:nvPr/>
              </p:nvSpPr>
              <p:spPr>
                <a:xfrm>
                  <a:off x="2666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0" name="Figura">
                  <a:extLst>
                    <a:ext uri="{FF2B5EF4-FFF2-40B4-BE49-F238E27FC236}">
                      <a16:creationId xmlns:a16="http://schemas.microsoft.com/office/drawing/2014/main" id="{BDB5CAE0-7E03-1048-A3C4-D7756E3D550B}"/>
                    </a:ext>
                  </a:extLst>
                </p:cNvPr>
                <p:cNvSpPr/>
                <p:nvPr/>
              </p:nvSpPr>
              <p:spPr>
                <a:xfrm>
                  <a:off x="2666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1" name="Figura">
                  <a:extLst>
                    <a:ext uri="{FF2B5EF4-FFF2-40B4-BE49-F238E27FC236}">
                      <a16:creationId xmlns:a16="http://schemas.microsoft.com/office/drawing/2014/main" id="{20306BAD-B06C-8445-9539-0A10F3DE9986}"/>
                    </a:ext>
                  </a:extLst>
                </p:cNvPr>
                <p:cNvSpPr/>
                <p:nvPr/>
              </p:nvSpPr>
              <p:spPr>
                <a:xfrm>
                  <a:off x="241299" y="508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2" name="Figura">
                  <a:extLst>
                    <a:ext uri="{FF2B5EF4-FFF2-40B4-BE49-F238E27FC236}">
                      <a16:creationId xmlns:a16="http://schemas.microsoft.com/office/drawing/2014/main" id="{6AACE41A-CF8A-A146-BE5E-50412CC35EC4}"/>
                    </a:ext>
                  </a:extLst>
                </p:cNvPr>
                <p:cNvSpPr/>
                <p:nvPr/>
              </p:nvSpPr>
              <p:spPr>
                <a:xfrm>
                  <a:off x="253999"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3" name="Figura">
                  <a:extLst>
                    <a:ext uri="{FF2B5EF4-FFF2-40B4-BE49-F238E27FC236}">
                      <a16:creationId xmlns:a16="http://schemas.microsoft.com/office/drawing/2014/main" id="{794DE23F-6BDC-1641-9A6F-E666C7C8A375}"/>
                    </a:ext>
                  </a:extLst>
                </p:cNvPr>
                <p:cNvSpPr/>
                <p:nvPr/>
              </p:nvSpPr>
              <p:spPr>
                <a:xfrm>
                  <a:off x="2793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4" name="Figura">
                  <a:extLst>
                    <a:ext uri="{FF2B5EF4-FFF2-40B4-BE49-F238E27FC236}">
                      <a16:creationId xmlns:a16="http://schemas.microsoft.com/office/drawing/2014/main" id="{8BC8AF9B-18E5-9B4A-9135-6B56A8C9ED6D}"/>
                    </a:ext>
                  </a:extLst>
                </p:cNvPr>
                <p:cNvSpPr/>
                <p:nvPr/>
              </p:nvSpPr>
              <p:spPr>
                <a:xfrm>
                  <a:off x="2539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5" name="Figura">
                  <a:extLst>
                    <a:ext uri="{FF2B5EF4-FFF2-40B4-BE49-F238E27FC236}">
                      <a16:creationId xmlns:a16="http://schemas.microsoft.com/office/drawing/2014/main" id="{7152232D-E7A7-9441-8C8B-918CF9F4E5A8}"/>
                    </a:ext>
                  </a:extLst>
                </p:cNvPr>
                <p:cNvSpPr/>
                <p:nvPr/>
              </p:nvSpPr>
              <p:spPr>
                <a:xfrm>
                  <a:off x="2793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6" name="Figura">
                  <a:extLst>
                    <a:ext uri="{FF2B5EF4-FFF2-40B4-BE49-F238E27FC236}">
                      <a16:creationId xmlns:a16="http://schemas.microsoft.com/office/drawing/2014/main" id="{EBDEC684-319A-124B-A39D-A353DEA90998}"/>
                    </a:ext>
                  </a:extLst>
                </p:cNvPr>
                <p:cNvSpPr/>
                <p:nvPr/>
              </p:nvSpPr>
              <p:spPr>
                <a:xfrm>
                  <a:off x="2285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7" name="Figura">
                  <a:extLst>
                    <a:ext uri="{FF2B5EF4-FFF2-40B4-BE49-F238E27FC236}">
                      <a16:creationId xmlns:a16="http://schemas.microsoft.com/office/drawing/2014/main" id="{4215A1CD-8AA8-ED42-B0FF-4C17B20A33F7}"/>
                    </a:ext>
                  </a:extLst>
                </p:cNvPr>
                <p:cNvSpPr/>
                <p:nvPr/>
              </p:nvSpPr>
              <p:spPr>
                <a:xfrm>
                  <a:off x="241299" y="190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8" name="Figura">
                  <a:extLst>
                    <a:ext uri="{FF2B5EF4-FFF2-40B4-BE49-F238E27FC236}">
                      <a16:creationId xmlns:a16="http://schemas.microsoft.com/office/drawing/2014/main" id="{9316E7DD-E700-4F4D-9F29-0ADAA7FEF174}"/>
                    </a:ext>
                  </a:extLst>
                </p:cNvPr>
                <p:cNvSpPr/>
                <p:nvPr/>
              </p:nvSpPr>
              <p:spPr>
                <a:xfrm>
                  <a:off x="203199" y="2286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374" name="Figura">
                <a:extLst>
                  <a:ext uri="{FF2B5EF4-FFF2-40B4-BE49-F238E27FC236}">
                    <a16:creationId xmlns:a16="http://schemas.microsoft.com/office/drawing/2014/main" id="{0612AD02-A05A-594D-AD95-FBA8DB377363}"/>
                  </a:ext>
                </a:extLst>
              </p:cNvPr>
              <p:cNvSpPr/>
              <p:nvPr/>
            </p:nvSpPr>
            <p:spPr>
              <a:xfrm>
                <a:off x="774699" y="1016000"/>
                <a:ext cx="531278" cy="416919"/>
              </a:xfrm>
              <a:custGeom>
                <a:avLst/>
                <a:gdLst/>
                <a:ahLst/>
                <a:cxnLst>
                  <a:cxn ang="0">
                    <a:pos x="wd2" y="hd2"/>
                  </a:cxn>
                  <a:cxn ang="5400000">
                    <a:pos x="wd2" y="hd2"/>
                  </a:cxn>
                  <a:cxn ang="10800000">
                    <a:pos x="wd2" y="hd2"/>
                  </a:cxn>
                  <a:cxn ang="16200000">
                    <a:pos x="wd2" y="hd2"/>
                  </a:cxn>
                </a:cxnLst>
                <a:rect l="0" t="0" r="r" b="b"/>
                <a:pathLst>
                  <a:path w="21112" h="21167" extrusionOk="0">
                    <a:moveTo>
                      <a:pt x="21045" y="212"/>
                    </a:moveTo>
                    <a:cubicBezTo>
                      <a:pt x="20439" y="-433"/>
                      <a:pt x="3179" y="405"/>
                      <a:pt x="2372" y="2597"/>
                    </a:cubicBezTo>
                    <a:cubicBezTo>
                      <a:pt x="908" y="6788"/>
                      <a:pt x="151" y="10077"/>
                      <a:pt x="0" y="12591"/>
                    </a:cubicBezTo>
                    <a:cubicBezTo>
                      <a:pt x="1716" y="8271"/>
                      <a:pt x="4996" y="5048"/>
                      <a:pt x="7873" y="5177"/>
                    </a:cubicBezTo>
                    <a:cubicBezTo>
                      <a:pt x="11204" y="5306"/>
                      <a:pt x="12768" y="9690"/>
                      <a:pt x="11355" y="15042"/>
                    </a:cubicBezTo>
                    <a:cubicBezTo>
                      <a:pt x="10750" y="17363"/>
                      <a:pt x="9639" y="19491"/>
                      <a:pt x="8327" y="21167"/>
                    </a:cubicBezTo>
                    <a:cubicBezTo>
                      <a:pt x="18824" y="19426"/>
                      <a:pt x="21600" y="792"/>
                      <a:pt x="21045" y="212"/>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5" name="Figura">
                <a:extLst>
                  <a:ext uri="{FF2B5EF4-FFF2-40B4-BE49-F238E27FC236}">
                    <a16:creationId xmlns:a16="http://schemas.microsoft.com/office/drawing/2014/main" id="{98C7FACF-A89E-1144-9A3E-B705BC28EBC5}"/>
                  </a:ext>
                </a:extLst>
              </p:cNvPr>
              <p:cNvSpPr/>
              <p:nvPr/>
            </p:nvSpPr>
            <p:spPr>
              <a:xfrm>
                <a:off x="774700" y="1054099"/>
                <a:ext cx="445303" cy="372246"/>
              </a:xfrm>
              <a:custGeom>
                <a:avLst/>
                <a:gdLst/>
                <a:ahLst/>
                <a:cxnLst>
                  <a:cxn ang="0">
                    <a:pos x="wd2" y="hd2"/>
                  </a:cxn>
                  <a:cxn ang="5400000">
                    <a:pos x="wd2" y="hd2"/>
                  </a:cxn>
                  <a:cxn ang="10800000">
                    <a:pos x="wd2" y="hd2"/>
                  </a:cxn>
                  <a:cxn ang="16200000">
                    <a:pos x="wd2" y="hd2"/>
                  </a:cxn>
                </a:cxnLst>
                <a:rect l="0" t="0" r="r" b="b"/>
                <a:pathLst>
                  <a:path w="17905" h="21389" extrusionOk="0">
                    <a:moveTo>
                      <a:pt x="6671" y="21016"/>
                    </a:moveTo>
                    <a:cubicBezTo>
                      <a:pt x="3352" y="20870"/>
                      <a:pt x="-3491" y="19411"/>
                      <a:pt x="2637" y="0"/>
                    </a:cubicBezTo>
                    <a:cubicBezTo>
                      <a:pt x="2586" y="73"/>
                      <a:pt x="2535" y="146"/>
                      <a:pt x="2484" y="219"/>
                    </a:cubicBezTo>
                    <a:cubicBezTo>
                      <a:pt x="-3695" y="19776"/>
                      <a:pt x="3199" y="21235"/>
                      <a:pt x="6518" y="21381"/>
                    </a:cubicBezTo>
                    <a:cubicBezTo>
                      <a:pt x="11931" y="21600"/>
                      <a:pt x="15607" y="17149"/>
                      <a:pt x="17905" y="11968"/>
                    </a:cubicBezTo>
                    <a:cubicBezTo>
                      <a:pt x="15556" y="17003"/>
                      <a:pt x="11982" y="21235"/>
                      <a:pt x="6671" y="21016"/>
                    </a:cubicBezTo>
                    <a:close/>
                  </a:path>
                </a:pathLst>
              </a:custGeom>
              <a:solidFill>
                <a:srgbClr val="D7E1E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6" name="Figura">
                <a:extLst>
                  <a:ext uri="{FF2B5EF4-FFF2-40B4-BE49-F238E27FC236}">
                    <a16:creationId xmlns:a16="http://schemas.microsoft.com/office/drawing/2014/main" id="{1FFF9D41-DD3A-7A49-899E-999509724EA0}"/>
                  </a:ext>
                </a:extLst>
              </p:cNvPr>
              <p:cNvSpPr/>
              <p:nvPr/>
            </p:nvSpPr>
            <p:spPr>
              <a:xfrm>
                <a:off x="787399" y="1066800"/>
                <a:ext cx="400419" cy="193295"/>
              </a:xfrm>
              <a:custGeom>
                <a:avLst/>
                <a:gdLst/>
                <a:ahLst/>
                <a:cxnLst>
                  <a:cxn ang="0">
                    <a:pos x="wd2" y="hd2"/>
                  </a:cxn>
                  <a:cxn ang="5400000">
                    <a:pos x="wd2" y="hd2"/>
                  </a:cxn>
                  <a:cxn ang="10800000">
                    <a:pos x="wd2" y="hd2"/>
                  </a:cxn>
                  <a:cxn ang="16200000">
                    <a:pos x="wd2" y="hd2"/>
                  </a:cxn>
                </a:cxnLst>
                <a:rect l="0" t="0" r="r" b="b"/>
                <a:pathLst>
                  <a:path w="19023" h="20169" extrusionOk="0">
                    <a:moveTo>
                      <a:pt x="1345" y="3313"/>
                    </a:moveTo>
                    <a:cubicBezTo>
                      <a:pt x="1345" y="3313"/>
                      <a:pt x="-2577" y="16564"/>
                      <a:pt x="2974" y="19877"/>
                    </a:cubicBezTo>
                    <a:cubicBezTo>
                      <a:pt x="5930" y="21600"/>
                      <a:pt x="10516" y="15372"/>
                      <a:pt x="14015" y="9541"/>
                    </a:cubicBezTo>
                    <a:cubicBezTo>
                      <a:pt x="16851" y="4638"/>
                      <a:pt x="19023" y="0"/>
                      <a:pt x="19023" y="0"/>
                    </a:cubicBezTo>
                    <a:lnTo>
                      <a:pt x="1345" y="3313"/>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7" name="Figura">
                <a:extLst>
                  <a:ext uri="{FF2B5EF4-FFF2-40B4-BE49-F238E27FC236}">
                    <a16:creationId xmlns:a16="http://schemas.microsoft.com/office/drawing/2014/main" id="{FF0A28A0-3BAC-744E-B1F9-E705DA8BA1CA}"/>
                  </a:ext>
                </a:extLst>
              </p:cNvPr>
              <p:cNvSpPr/>
              <p:nvPr/>
            </p:nvSpPr>
            <p:spPr>
              <a:xfrm>
                <a:off x="800099" y="1054099"/>
                <a:ext cx="399149" cy="193388"/>
              </a:xfrm>
              <a:custGeom>
                <a:avLst/>
                <a:gdLst/>
                <a:ahLst/>
                <a:cxnLst>
                  <a:cxn ang="0">
                    <a:pos x="wd2" y="hd2"/>
                  </a:cxn>
                  <a:cxn ang="5400000">
                    <a:pos x="wd2" y="hd2"/>
                  </a:cxn>
                  <a:cxn ang="10800000">
                    <a:pos x="wd2" y="hd2"/>
                  </a:cxn>
                  <a:cxn ang="16200000">
                    <a:pos x="wd2" y="hd2"/>
                  </a:cxn>
                </a:cxnLst>
                <a:rect l="0" t="0" r="r" b="b"/>
                <a:pathLst>
                  <a:path w="19016" h="18903" extrusionOk="0">
                    <a:moveTo>
                      <a:pt x="1349" y="3103"/>
                    </a:moveTo>
                    <a:cubicBezTo>
                      <a:pt x="1349" y="3103"/>
                      <a:pt x="-2584" y="15517"/>
                      <a:pt x="2982" y="18621"/>
                    </a:cubicBezTo>
                    <a:cubicBezTo>
                      <a:pt x="8367" y="21600"/>
                      <a:pt x="19016" y="0"/>
                      <a:pt x="19016" y="0"/>
                    </a:cubicBezTo>
                    <a:lnTo>
                      <a:pt x="1349" y="3103"/>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8" name="Figura">
                <a:extLst>
                  <a:ext uri="{FF2B5EF4-FFF2-40B4-BE49-F238E27FC236}">
                    <a16:creationId xmlns:a16="http://schemas.microsoft.com/office/drawing/2014/main" id="{D14BCE80-84DD-B54A-8B7B-48B2BC60B07B}"/>
                  </a:ext>
                </a:extLst>
              </p:cNvPr>
              <p:cNvSpPr/>
              <p:nvPr/>
            </p:nvSpPr>
            <p:spPr>
              <a:xfrm>
                <a:off x="800100" y="914399"/>
                <a:ext cx="458092" cy="288933"/>
              </a:xfrm>
              <a:custGeom>
                <a:avLst/>
                <a:gdLst/>
                <a:ahLst/>
                <a:cxnLst>
                  <a:cxn ang="0">
                    <a:pos x="wd2" y="hd2"/>
                  </a:cxn>
                  <a:cxn ang="5400000">
                    <a:pos x="wd2" y="hd2"/>
                  </a:cxn>
                  <a:cxn ang="10800000">
                    <a:pos x="wd2" y="hd2"/>
                  </a:cxn>
                  <a:cxn ang="16200000">
                    <a:pos x="wd2" y="hd2"/>
                  </a:cxn>
                </a:cxnLst>
                <a:rect l="0" t="0" r="r" b="b"/>
                <a:pathLst>
                  <a:path w="20557" h="19976" extrusionOk="0">
                    <a:moveTo>
                      <a:pt x="20557" y="5268"/>
                    </a:moveTo>
                    <a:lnTo>
                      <a:pt x="12236" y="0"/>
                    </a:lnTo>
                    <a:lnTo>
                      <a:pt x="1522" y="7815"/>
                    </a:lnTo>
                    <a:cubicBezTo>
                      <a:pt x="-359" y="13873"/>
                      <a:pt x="-1043" y="18615"/>
                      <a:pt x="2718" y="19844"/>
                    </a:cubicBezTo>
                    <a:cubicBezTo>
                      <a:pt x="7905" y="21600"/>
                      <a:pt x="20557" y="5268"/>
                      <a:pt x="20557" y="5268"/>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9" name="Figura">
                <a:extLst>
                  <a:ext uri="{FF2B5EF4-FFF2-40B4-BE49-F238E27FC236}">
                    <a16:creationId xmlns:a16="http://schemas.microsoft.com/office/drawing/2014/main" id="{7E098E09-9D36-E544-A07A-7887170CDC28}"/>
                  </a:ext>
                </a:extLst>
              </p:cNvPr>
              <p:cNvSpPr/>
              <p:nvPr/>
            </p:nvSpPr>
            <p:spPr>
              <a:xfrm>
                <a:off x="838200" y="914399"/>
                <a:ext cx="419005" cy="214631"/>
              </a:xfrm>
              <a:custGeom>
                <a:avLst/>
                <a:gdLst/>
                <a:ahLst/>
                <a:cxnLst>
                  <a:cxn ang="0">
                    <a:pos x="wd2" y="hd2"/>
                  </a:cxn>
                  <a:cxn ang="5400000">
                    <a:pos x="wd2" y="hd2"/>
                  </a:cxn>
                  <a:cxn ang="10800000">
                    <a:pos x="wd2" y="hd2"/>
                  </a:cxn>
                  <a:cxn ang="16200000">
                    <a:pos x="wd2" y="hd2"/>
                  </a:cxn>
                </a:cxnLst>
                <a:rect l="0" t="0" r="r" b="b"/>
                <a:pathLst>
                  <a:path w="18180" h="20057" extrusionOk="0">
                    <a:moveTo>
                      <a:pt x="9804" y="20057"/>
                    </a:moveTo>
                    <a:cubicBezTo>
                      <a:pt x="14158" y="14360"/>
                      <a:pt x="18180" y="7121"/>
                      <a:pt x="18180" y="7121"/>
                    </a:cubicBezTo>
                    <a:lnTo>
                      <a:pt x="10135" y="0"/>
                    </a:lnTo>
                    <a:cubicBezTo>
                      <a:pt x="10135" y="0"/>
                      <a:pt x="-3420" y="9613"/>
                      <a:pt x="823" y="18040"/>
                    </a:cubicBezTo>
                    <a:cubicBezTo>
                      <a:pt x="2586" y="21600"/>
                      <a:pt x="12560" y="11868"/>
                      <a:pt x="9804" y="20057"/>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0" name="Figura">
                <a:extLst>
                  <a:ext uri="{FF2B5EF4-FFF2-40B4-BE49-F238E27FC236}">
                    <a16:creationId xmlns:a16="http://schemas.microsoft.com/office/drawing/2014/main" id="{C16B28E6-CCF7-0D43-B1C1-DFCD92F9C9FF}"/>
                  </a:ext>
                </a:extLst>
              </p:cNvPr>
              <p:cNvSpPr/>
              <p:nvPr/>
            </p:nvSpPr>
            <p:spPr>
              <a:xfrm>
                <a:off x="838199" y="914399"/>
                <a:ext cx="475272" cy="430531"/>
              </a:xfrm>
              <a:custGeom>
                <a:avLst/>
                <a:gdLst/>
                <a:ahLst/>
                <a:cxnLst>
                  <a:cxn ang="0">
                    <a:pos x="wd2" y="hd2"/>
                  </a:cxn>
                  <a:cxn ang="5400000">
                    <a:pos x="wd2" y="hd2"/>
                  </a:cxn>
                  <a:cxn ang="10800000">
                    <a:pos x="wd2" y="hd2"/>
                  </a:cxn>
                  <a:cxn ang="16200000">
                    <a:pos x="wd2" y="hd2"/>
                  </a:cxn>
                </a:cxnLst>
                <a:rect l="0" t="0" r="r" b="b"/>
                <a:pathLst>
                  <a:path w="18886" h="21600" extrusionOk="0">
                    <a:moveTo>
                      <a:pt x="14646" y="21600"/>
                    </a:moveTo>
                    <a:cubicBezTo>
                      <a:pt x="13687" y="19816"/>
                      <a:pt x="18936" y="5480"/>
                      <a:pt x="18886" y="5480"/>
                    </a:cubicBezTo>
                    <a:cubicBezTo>
                      <a:pt x="18835" y="5416"/>
                      <a:pt x="18734" y="5416"/>
                      <a:pt x="18583" y="5416"/>
                    </a:cubicBezTo>
                    <a:cubicBezTo>
                      <a:pt x="18583" y="5416"/>
                      <a:pt x="18583" y="5352"/>
                      <a:pt x="18583" y="5352"/>
                    </a:cubicBezTo>
                    <a:cubicBezTo>
                      <a:pt x="18583" y="5352"/>
                      <a:pt x="18583" y="5288"/>
                      <a:pt x="18583" y="5288"/>
                    </a:cubicBezTo>
                    <a:cubicBezTo>
                      <a:pt x="18583" y="5225"/>
                      <a:pt x="18532" y="5225"/>
                      <a:pt x="18532" y="5161"/>
                    </a:cubicBezTo>
                    <a:cubicBezTo>
                      <a:pt x="18381" y="5034"/>
                      <a:pt x="17372" y="4970"/>
                      <a:pt x="15908" y="4970"/>
                    </a:cubicBezTo>
                    <a:cubicBezTo>
                      <a:pt x="16059" y="4779"/>
                      <a:pt x="16211" y="4651"/>
                      <a:pt x="16362" y="4524"/>
                    </a:cubicBezTo>
                    <a:cubicBezTo>
                      <a:pt x="16362" y="4524"/>
                      <a:pt x="16362" y="4524"/>
                      <a:pt x="16362" y="4524"/>
                    </a:cubicBezTo>
                    <a:cubicBezTo>
                      <a:pt x="16463" y="4396"/>
                      <a:pt x="16564" y="4333"/>
                      <a:pt x="16615" y="4269"/>
                    </a:cubicBezTo>
                    <a:cubicBezTo>
                      <a:pt x="16615" y="4269"/>
                      <a:pt x="16615" y="4269"/>
                      <a:pt x="16615" y="4269"/>
                    </a:cubicBezTo>
                    <a:cubicBezTo>
                      <a:pt x="16665" y="4205"/>
                      <a:pt x="16715" y="4142"/>
                      <a:pt x="16766" y="4078"/>
                    </a:cubicBezTo>
                    <a:cubicBezTo>
                      <a:pt x="16766" y="4078"/>
                      <a:pt x="16766" y="4078"/>
                      <a:pt x="16816" y="4014"/>
                    </a:cubicBezTo>
                    <a:cubicBezTo>
                      <a:pt x="16867" y="3950"/>
                      <a:pt x="16867" y="3950"/>
                      <a:pt x="16917" y="3887"/>
                    </a:cubicBezTo>
                    <a:cubicBezTo>
                      <a:pt x="16917" y="3887"/>
                      <a:pt x="16917" y="3887"/>
                      <a:pt x="16917" y="3887"/>
                    </a:cubicBezTo>
                    <a:cubicBezTo>
                      <a:pt x="16917" y="3887"/>
                      <a:pt x="16968" y="3823"/>
                      <a:pt x="16968" y="3823"/>
                    </a:cubicBezTo>
                    <a:lnTo>
                      <a:pt x="9600" y="0"/>
                    </a:lnTo>
                    <a:lnTo>
                      <a:pt x="3089" y="3887"/>
                    </a:lnTo>
                    <a:cubicBezTo>
                      <a:pt x="2433" y="3250"/>
                      <a:pt x="970" y="4142"/>
                      <a:pt x="667" y="5225"/>
                    </a:cubicBezTo>
                    <a:cubicBezTo>
                      <a:pt x="-2664" y="19242"/>
                      <a:pt x="7177" y="21218"/>
                      <a:pt x="14646"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1" name="Figura">
                <a:extLst>
                  <a:ext uri="{FF2B5EF4-FFF2-40B4-BE49-F238E27FC236}">
                    <a16:creationId xmlns:a16="http://schemas.microsoft.com/office/drawing/2014/main" id="{493129FF-E404-A844-8C39-C711740DCCDE}"/>
                  </a:ext>
                </a:extLst>
              </p:cNvPr>
              <p:cNvSpPr/>
              <p:nvPr/>
            </p:nvSpPr>
            <p:spPr>
              <a:xfrm>
                <a:off x="1257299" y="1181099"/>
                <a:ext cx="411502" cy="383543"/>
              </a:xfrm>
              <a:custGeom>
                <a:avLst/>
                <a:gdLst/>
                <a:ahLst/>
                <a:cxnLst>
                  <a:cxn ang="0">
                    <a:pos x="wd2" y="hd2"/>
                  </a:cxn>
                  <a:cxn ang="5400000">
                    <a:pos x="wd2" y="hd2"/>
                  </a:cxn>
                  <a:cxn ang="10800000">
                    <a:pos x="wd2" y="hd2"/>
                  </a:cxn>
                  <a:cxn ang="16200000">
                    <a:pos x="wd2" y="hd2"/>
                  </a:cxn>
                </a:cxnLst>
                <a:rect l="0" t="0" r="r" b="b"/>
                <a:pathLst>
                  <a:path w="21535" h="21458" extrusionOk="0">
                    <a:moveTo>
                      <a:pt x="14821" y="0"/>
                    </a:moveTo>
                    <a:lnTo>
                      <a:pt x="0" y="13642"/>
                    </a:lnTo>
                    <a:lnTo>
                      <a:pt x="3589" y="21458"/>
                    </a:lnTo>
                    <a:cubicBezTo>
                      <a:pt x="3589" y="21458"/>
                      <a:pt x="17479" y="21600"/>
                      <a:pt x="21534" y="11368"/>
                    </a:cubicBezTo>
                    <a:cubicBezTo>
                      <a:pt x="21600" y="11439"/>
                      <a:pt x="18543" y="1989"/>
                      <a:pt x="14821" y="0"/>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2" name="Figura">
                <a:extLst>
                  <a:ext uri="{FF2B5EF4-FFF2-40B4-BE49-F238E27FC236}">
                    <a16:creationId xmlns:a16="http://schemas.microsoft.com/office/drawing/2014/main" id="{4EFC5A30-465C-0446-B244-181744F577EC}"/>
                  </a:ext>
                </a:extLst>
              </p:cNvPr>
              <p:cNvSpPr/>
              <p:nvPr/>
            </p:nvSpPr>
            <p:spPr>
              <a:xfrm>
                <a:off x="1257300" y="1181099"/>
                <a:ext cx="411481" cy="349251"/>
              </a:xfrm>
              <a:custGeom>
                <a:avLst/>
                <a:gdLst/>
                <a:ahLst/>
                <a:cxnLst>
                  <a:cxn ang="0">
                    <a:pos x="wd2" y="hd2"/>
                  </a:cxn>
                  <a:cxn ang="5400000">
                    <a:pos x="wd2" y="hd2"/>
                  </a:cxn>
                  <a:cxn ang="10800000">
                    <a:pos x="wd2" y="hd2"/>
                  </a:cxn>
                  <a:cxn ang="16200000">
                    <a:pos x="wd2" y="hd2"/>
                  </a:cxn>
                </a:cxnLst>
                <a:rect l="0" t="0" r="r" b="b"/>
                <a:pathLst>
                  <a:path w="21600" h="21600" extrusionOk="0">
                    <a:moveTo>
                      <a:pt x="9733" y="19165"/>
                    </a:moveTo>
                    <a:cubicBezTo>
                      <a:pt x="12533" y="18694"/>
                      <a:pt x="15200" y="18694"/>
                      <a:pt x="17133" y="19087"/>
                    </a:cubicBezTo>
                    <a:cubicBezTo>
                      <a:pt x="19000" y="17516"/>
                      <a:pt x="20600" y="15395"/>
                      <a:pt x="21600" y="12646"/>
                    </a:cubicBezTo>
                    <a:cubicBezTo>
                      <a:pt x="21600" y="12646"/>
                      <a:pt x="18533" y="2199"/>
                      <a:pt x="14867" y="0"/>
                    </a:cubicBezTo>
                    <a:lnTo>
                      <a:pt x="0" y="15081"/>
                    </a:lnTo>
                    <a:lnTo>
                      <a:pt x="2733" y="21600"/>
                    </a:lnTo>
                    <a:cubicBezTo>
                      <a:pt x="4400" y="20579"/>
                      <a:pt x="6933" y="19636"/>
                      <a:pt x="9733" y="19165"/>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383" name="Grupo">
                <a:extLst>
                  <a:ext uri="{FF2B5EF4-FFF2-40B4-BE49-F238E27FC236}">
                    <a16:creationId xmlns:a16="http://schemas.microsoft.com/office/drawing/2014/main" id="{1C28B483-B896-FB43-BCB7-42C7053A4D02}"/>
                  </a:ext>
                </a:extLst>
              </p:cNvPr>
              <p:cNvGrpSpPr/>
              <p:nvPr/>
            </p:nvGrpSpPr>
            <p:grpSpPr>
              <a:xfrm>
                <a:off x="1308099" y="1460500"/>
                <a:ext cx="260351" cy="81604"/>
                <a:chOff x="0" y="0"/>
                <a:chExt cx="260350" cy="81603"/>
              </a:xfrm>
            </p:grpSpPr>
            <p:sp>
              <p:nvSpPr>
                <p:cNvPr id="487" name="Figura">
                  <a:extLst>
                    <a:ext uri="{FF2B5EF4-FFF2-40B4-BE49-F238E27FC236}">
                      <a16:creationId xmlns:a16="http://schemas.microsoft.com/office/drawing/2014/main" id="{93EE6B30-A8E7-1B44-8521-08F84F6A712E}"/>
                    </a:ext>
                  </a:extLst>
                </p:cNvPr>
                <p:cNvSpPr/>
                <p:nvPr/>
              </p:nvSpPr>
              <p:spPr>
                <a:xfrm>
                  <a:off x="-1"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8" name="Figura">
                  <a:extLst>
                    <a:ext uri="{FF2B5EF4-FFF2-40B4-BE49-F238E27FC236}">
                      <a16:creationId xmlns:a16="http://schemas.microsoft.com/office/drawing/2014/main" id="{DE8BC50E-37DE-4548-84ED-ACB5FDF3D3EC}"/>
                    </a:ext>
                  </a:extLst>
                </p:cNvPr>
                <p:cNvSpPr/>
                <p:nvPr/>
              </p:nvSpPr>
              <p:spPr>
                <a:xfrm>
                  <a:off x="12699" y="50799"/>
                  <a:ext cx="19615" cy="30805"/>
                </a:xfrm>
                <a:custGeom>
                  <a:avLst/>
                  <a:gdLst/>
                  <a:ahLst/>
                  <a:cxnLst>
                    <a:cxn ang="0">
                      <a:pos x="wd2" y="hd2"/>
                    </a:cxn>
                    <a:cxn ang="5400000">
                      <a:pos x="wd2" y="hd2"/>
                    </a:cxn>
                    <a:cxn ang="10800000">
                      <a:pos x="wd2" y="hd2"/>
                    </a:cxn>
                    <a:cxn ang="16200000">
                      <a:pos x="wd2" y="hd2"/>
                    </a:cxn>
                  </a:cxnLst>
                  <a:rect l="0" t="0" r="r" b="b"/>
                  <a:pathLst>
                    <a:path w="19623"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8035"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9" name="Figura">
                  <a:extLst>
                    <a:ext uri="{FF2B5EF4-FFF2-40B4-BE49-F238E27FC236}">
                      <a16:creationId xmlns:a16="http://schemas.microsoft.com/office/drawing/2014/main" id="{7735171D-5F3C-4B41-8701-717BFD837A15}"/>
                    </a:ext>
                  </a:extLst>
                </p:cNvPr>
                <p:cNvSpPr/>
                <p:nvPr/>
              </p:nvSpPr>
              <p:spPr>
                <a:xfrm>
                  <a:off x="253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0" name="Figura">
                  <a:extLst>
                    <a:ext uri="{FF2B5EF4-FFF2-40B4-BE49-F238E27FC236}">
                      <a16:creationId xmlns:a16="http://schemas.microsoft.com/office/drawing/2014/main" id="{C1C94954-8C0C-634A-BA53-AE9047318FAA}"/>
                    </a:ext>
                  </a:extLst>
                </p:cNvPr>
                <p:cNvSpPr/>
                <p:nvPr/>
              </p:nvSpPr>
              <p:spPr>
                <a:xfrm>
                  <a:off x="38099"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1" name="Figura">
                  <a:extLst>
                    <a:ext uri="{FF2B5EF4-FFF2-40B4-BE49-F238E27FC236}">
                      <a16:creationId xmlns:a16="http://schemas.microsoft.com/office/drawing/2014/main" id="{4EE3798C-ECF3-F141-AE53-BA4A4CA6D202}"/>
                    </a:ext>
                  </a:extLst>
                </p:cNvPr>
                <p:cNvSpPr/>
                <p:nvPr/>
              </p:nvSpPr>
              <p:spPr>
                <a:xfrm>
                  <a:off x="507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2" name="Figura">
                  <a:extLst>
                    <a:ext uri="{FF2B5EF4-FFF2-40B4-BE49-F238E27FC236}">
                      <a16:creationId xmlns:a16="http://schemas.microsoft.com/office/drawing/2014/main" id="{4A68F3BC-0350-674F-A738-986A9FFC6CFF}"/>
                    </a:ext>
                  </a:extLst>
                </p:cNvPr>
                <p:cNvSpPr/>
                <p:nvPr/>
              </p:nvSpPr>
              <p:spPr>
                <a:xfrm>
                  <a:off x="634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3" name="Figura">
                  <a:extLst>
                    <a:ext uri="{FF2B5EF4-FFF2-40B4-BE49-F238E27FC236}">
                      <a16:creationId xmlns:a16="http://schemas.microsoft.com/office/drawing/2014/main" id="{5B477575-4C83-CB41-A6FC-8284751B185A}"/>
                    </a:ext>
                  </a:extLst>
                </p:cNvPr>
                <p:cNvSpPr/>
                <p:nvPr/>
              </p:nvSpPr>
              <p:spPr>
                <a:xfrm>
                  <a:off x="76199" y="126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4" name="Figura">
                  <a:extLst>
                    <a:ext uri="{FF2B5EF4-FFF2-40B4-BE49-F238E27FC236}">
                      <a16:creationId xmlns:a16="http://schemas.microsoft.com/office/drawing/2014/main" id="{780F039E-EDBE-2C4A-BB1D-4AF839D14F0F}"/>
                    </a:ext>
                  </a:extLst>
                </p:cNvPr>
                <p:cNvSpPr/>
                <p:nvPr/>
              </p:nvSpPr>
              <p:spPr>
                <a:xfrm>
                  <a:off x="1015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5" name="Figura">
                  <a:extLst>
                    <a:ext uri="{FF2B5EF4-FFF2-40B4-BE49-F238E27FC236}">
                      <a16:creationId xmlns:a16="http://schemas.microsoft.com/office/drawing/2014/main" id="{D0B6D73C-DDAE-A44C-B815-47257D5BB9D5}"/>
                    </a:ext>
                  </a:extLst>
                </p:cNvPr>
                <p:cNvSpPr/>
                <p:nvPr/>
              </p:nvSpPr>
              <p:spPr>
                <a:xfrm>
                  <a:off x="1142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6" name="Figura">
                  <a:extLst>
                    <a:ext uri="{FF2B5EF4-FFF2-40B4-BE49-F238E27FC236}">
                      <a16:creationId xmlns:a16="http://schemas.microsoft.com/office/drawing/2014/main" id="{79312113-0525-5548-B227-CAFE4534D46E}"/>
                    </a:ext>
                  </a:extLst>
                </p:cNvPr>
                <p:cNvSpPr/>
                <p:nvPr/>
              </p:nvSpPr>
              <p:spPr>
                <a:xfrm>
                  <a:off x="127000" y="12699"/>
                  <a:ext cx="19297" cy="30805"/>
                </a:xfrm>
                <a:custGeom>
                  <a:avLst/>
                  <a:gdLst/>
                  <a:ahLst/>
                  <a:cxnLst>
                    <a:cxn ang="0">
                      <a:pos x="wd2" y="hd2"/>
                    </a:cxn>
                    <a:cxn ang="5400000">
                      <a:pos x="wd2" y="hd2"/>
                    </a:cxn>
                    <a:cxn ang="10800000">
                      <a:pos x="wd2" y="hd2"/>
                    </a:cxn>
                    <a:cxn ang="16200000">
                      <a:pos x="wd2" y="hd2"/>
                    </a:cxn>
                  </a:cxnLst>
                  <a:rect l="0" t="0" r="r" b="b"/>
                  <a:pathLst>
                    <a:path w="20512" h="20150" extrusionOk="0">
                      <a:moveTo>
                        <a:pt x="20512" y="9244"/>
                      </a:moveTo>
                      <a:cubicBezTo>
                        <a:pt x="19162" y="3429"/>
                        <a:pt x="13762" y="-725"/>
                        <a:pt x="8362" y="106"/>
                      </a:cubicBezTo>
                      <a:cubicBezTo>
                        <a:pt x="2962" y="937"/>
                        <a:pt x="-1088" y="5090"/>
                        <a:pt x="262" y="10906"/>
                      </a:cubicBezTo>
                      <a:cubicBezTo>
                        <a:pt x="1612" y="16721"/>
                        <a:pt x="7012" y="20875"/>
                        <a:pt x="12412" y="20044"/>
                      </a:cubicBezTo>
                      <a:cubicBezTo>
                        <a:pt x="17812" y="20044"/>
                        <a:pt x="20512" y="15060"/>
                        <a:pt x="20512"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7" name="Figura">
                  <a:extLst>
                    <a:ext uri="{FF2B5EF4-FFF2-40B4-BE49-F238E27FC236}">
                      <a16:creationId xmlns:a16="http://schemas.microsoft.com/office/drawing/2014/main" id="{3C4EFE13-1A1F-8543-9203-361D50588436}"/>
                    </a:ext>
                  </a:extLst>
                </p:cNvPr>
                <p:cNvSpPr/>
                <p:nvPr/>
              </p:nvSpPr>
              <p:spPr>
                <a:xfrm>
                  <a:off x="1397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8" name="Figura">
                  <a:extLst>
                    <a:ext uri="{FF2B5EF4-FFF2-40B4-BE49-F238E27FC236}">
                      <a16:creationId xmlns:a16="http://schemas.microsoft.com/office/drawing/2014/main" id="{C494712C-B1AF-2C46-A82D-5F945F35A32E}"/>
                    </a:ext>
                  </a:extLst>
                </p:cNvPr>
                <p:cNvSpPr/>
                <p:nvPr/>
              </p:nvSpPr>
              <p:spPr>
                <a:xfrm>
                  <a:off x="165099" y="25399"/>
                  <a:ext cx="18274" cy="29491"/>
                </a:xfrm>
                <a:custGeom>
                  <a:avLst/>
                  <a:gdLst/>
                  <a:ahLst/>
                  <a:cxnLst>
                    <a:cxn ang="0">
                      <a:pos x="wd2" y="hd2"/>
                    </a:cxn>
                    <a:cxn ang="5400000">
                      <a:pos x="wd2" y="hd2"/>
                    </a:cxn>
                    <a:cxn ang="10800000">
                      <a:pos x="wd2" y="hd2"/>
                    </a:cxn>
                    <a:cxn ang="16200000">
                      <a:pos x="wd2" y="hd2"/>
                    </a:cxn>
                  </a:cxnLst>
                  <a:rect l="0" t="0" r="r" b="b"/>
                  <a:pathLst>
                    <a:path w="19423" h="20062" extrusionOk="0">
                      <a:moveTo>
                        <a:pt x="19162" y="9599"/>
                      </a:moveTo>
                      <a:cubicBezTo>
                        <a:pt x="19162" y="4415"/>
                        <a:pt x="13762" y="-769"/>
                        <a:pt x="8362" y="95"/>
                      </a:cubicBezTo>
                      <a:cubicBezTo>
                        <a:pt x="2962" y="95"/>
                        <a:pt x="-1088" y="5279"/>
                        <a:pt x="262" y="10463"/>
                      </a:cubicBezTo>
                      <a:cubicBezTo>
                        <a:pt x="262" y="15647"/>
                        <a:pt x="5662" y="20831"/>
                        <a:pt x="11062" y="19967"/>
                      </a:cubicBezTo>
                      <a:cubicBezTo>
                        <a:pt x="16462" y="19967"/>
                        <a:pt x="20512" y="15647"/>
                        <a:pt x="19162"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9" name="Figura">
                  <a:extLst>
                    <a:ext uri="{FF2B5EF4-FFF2-40B4-BE49-F238E27FC236}">
                      <a16:creationId xmlns:a16="http://schemas.microsoft.com/office/drawing/2014/main" id="{081D9F9B-B02A-1C46-A01F-93F7A8461902}"/>
                    </a:ext>
                  </a:extLst>
                </p:cNvPr>
                <p:cNvSpPr/>
                <p:nvPr/>
              </p:nvSpPr>
              <p:spPr>
                <a:xfrm>
                  <a:off x="1778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0" name="Figura">
                  <a:extLst>
                    <a:ext uri="{FF2B5EF4-FFF2-40B4-BE49-F238E27FC236}">
                      <a16:creationId xmlns:a16="http://schemas.microsoft.com/office/drawing/2014/main" id="{A222293C-5FB5-124A-A17C-C0BACA217FFE}"/>
                    </a:ext>
                  </a:extLst>
                </p:cNvPr>
                <p:cNvSpPr/>
                <p:nvPr/>
              </p:nvSpPr>
              <p:spPr>
                <a:xfrm>
                  <a:off x="190500" y="253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1" name="Figura">
                  <a:extLst>
                    <a:ext uri="{FF2B5EF4-FFF2-40B4-BE49-F238E27FC236}">
                      <a16:creationId xmlns:a16="http://schemas.microsoft.com/office/drawing/2014/main" id="{55CEBFE5-3ACE-4743-BC5E-A46F5B62E2DF}"/>
                    </a:ext>
                  </a:extLst>
                </p:cNvPr>
                <p:cNvSpPr/>
                <p:nvPr/>
              </p:nvSpPr>
              <p:spPr>
                <a:xfrm>
                  <a:off x="203200" y="126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2" name="Figura">
                  <a:extLst>
                    <a:ext uri="{FF2B5EF4-FFF2-40B4-BE49-F238E27FC236}">
                      <a16:creationId xmlns:a16="http://schemas.microsoft.com/office/drawing/2014/main" id="{2F925012-20E3-0B40-A250-B1652718A142}"/>
                    </a:ext>
                  </a:extLst>
                </p:cNvPr>
                <p:cNvSpPr/>
                <p:nvPr/>
              </p:nvSpPr>
              <p:spPr>
                <a:xfrm>
                  <a:off x="215900" y="-1"/>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4415"/>
                        <a:pt x="0" y="10463"/>
                      </a:cubicBezTo>
                      <a:cubicBezTo>
                        <a:pt x="0" y="15647"/>
                        <a:pt x="5760" y="20831"/>
                        <a:pt x="11520" y="19967"/>
                      </a:cubicBezTo>
                      <a:cubicBezTo>
                        <a:pt x="17280" y="19103"/>
                        <a:pt x="21600" y="14783"/>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3" name="Figura">
                  <a:extLst>
                    <a:ext uri="{FF2B5EF4-FFF2-40B4-BE49-F238E27FC236}">
                      <a16:creationId xmlns:a16="http://schemas.microsoft.com/office/drawing/2014/main" id="{E7BCB6F8-E585-A743-8395-40829EDD8B5B}"/>
                    </a:ext>
                  </a:extLst>
                </p:cNvPr>
                <p:cNvSpPr/>
                <p:nvPr/>
              </p:nvSpPr>
              <p:spPr>
                <a:xfrm>
                  <a:off x="2286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4" name="Figura">
                  <a:extLst>
                    <a:ext uri="{FF2B5EF4-FFF2-40B4-BE49-F238E27FC236}">
                      <a16:creationId xmlns:a16="http://schemas.microsoft.com/office/drawing/2014/main" id="{12113381-B223-A941-B254-E698D1A395F1}"/>
                    </a:ext>
                  </a:extLst>
                </p:cNvPr>
                <p:cNvSpPr/>
                <p:nvPr/>
              </p:nvSpPr>
              <p:spPr>
                <a:xfrm>
                  <a:off x="241300" y="12700"/>
                  <a:ext cx="19050"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5840" y="0"/>
                        <a:pt x="10080" y="0"/>
                      </a:cubicBezTo>
                      <a:cubicBezTo>
                        <a:pt x="4320" y="0"/>
                        <a:pt x="0" y="4800"/>
                        <a:pt x="0" y="10800"/>
                      </a:cubicBezTo>
                      <a:cubicBezTo>
                        <a:pt x="0" y="16800"/>
                        <a:pt x="5760" y="21600"/>
                        <a:pt x="11520" y="21600"/>
                      </a:cubicBezTo>
                      <a:cubicBezTo>
                        <a:pt x="17280" y="21600"/>
                        <a:pt x="21600" y="16800"/>
                        <a:pt x="21600" y="10800"/>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384" name="Figura">
                <a:extLst>
                  <a:ext uri="{FF2B5EF4-FFF2-40B4-BE49-F238E27FC236}">
                    <a16:creationId xmlns:a16="http://schemas.microsoft.com/office/drawing/2014/main" id="{39F7F9AC-90C0-1B49-9634-E6AB81F7FCE6}"/>
                  </a:ext>
                </a:extLst>
              </p:cNvPr>
              <p:cNvSpPr/>
              <p:nvPr/>
            </p:nvSpPr>
            <p:spPr>
              <a:xfrm>
                <a:off x="1104900" y="977899"/>
                <a:ext cx="361699" cy="518294"/>
              </a:xfrm>
              <a:custGeom>
                <a:avLst/>
                <a:gdLst/>
                <a:ahLst/>
                <a:cxnLst>
                  <a:cxn ang="0">
                    <a:pos x="wd2" y="hd2"/>
                  </a:cxn>
                  <a:cxn ang="5400000">
                    <a:pos x="wd2" y="hd2"/>
                  </a:cxn>
                  <a:cxn ang="10800000">
                    <a:pos x="wd2" y="hd2"/>
                  </a:cxn>
                  <a:cxn ang="16200000">
                    <a:pos x="wd2" y="hd2"/>
                  </a:cxn>
                </a:cxnLst>
                <a:rect l="0" t="0" r="r" b="b"/>
                <a:pathLst>
                  <a:path w="16994" h="19080" extrusionOk="0">
                    <a:moveTo>
                      <a:pt x="4641" y="19080"/>
                    </a:moveTo>
                    <a:cubicBezTo>
                      <a:pt x="4641" y="19080"/>
                      <a:pt x="-4429" y="10758"/>
                      <a:pt x="2791" y="612"/>
                    </a:cubicBezTo>
                    <a:cubicBezTo>
                      <a:pt x="2791" y="612"/>
                      <a:pt x="10607" y="-2520"/>
                      <a:pt x="16992" y="5381"/>
                    </a:cubicBezTo>
                    <a:cubicBezTo>
                      <a:pt x="17171" y="9729"/>
                      <a:pt x="4641" y="19080"/>
                      <a:pt x="4641" y="1908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5" name="Figura">
                <a:extLst>
                  <a:ext uri="{FF2B5EF4-FFF2-40B4-BE49-F238E27FC236}">
                    <a16:creationId xmlns:a16="http://schemas.microsoft.com/office/drawing/2014/main" id="{FD4FBEA4-C113-3D44-9D5B-B481E418DFCA}"/>
                  </a:ext>
                </a:extLst>
              </p:cNvPr>
              <p:cNvSpPr/>
              <p:nvPr/>
            </p:nvSpPr>
            <p:spPr>
              <a:xfrm>
                <a:off x="1117600" y="990600"/>
                <a:ext cx="361699" cy="514177"/>
              </a:xfrm>
              <a:custGeom>
                <a:avLst/>
                <a:gdLst/>
                <a:ahLst/>
                <a:cxnLst>
                  <a:cxn ang="0">
                    <a:pos x="wd2" y="hd2"/>
                  </a:cxn>
                  <a:cxn ang="5400000">
                    <a:pos x="wd2" y="hd2"/>
                  </a:cxn>
                  <a:cxn ang="10800000">
                    <a:pos x="wd2" y="hd2"/>
                  </a:cxn>
                  <a:cxn ang="16200000">
                    <a:pos x="wd2" y="hd2"/>
                  </a:cxn>
                </a:cxnLst>
                <a:rect l="0" t="0" r="r" b="b"/>
                <a:pathLst>
                  <a:path w="16994" h="19094" extrusionOk="0">
                    <a:moveTo>
                      <a:pt x="4641" y="19094"/>
                    </a:moveTo>
                    <a:cubicBezTo>
                      <a:pt x="4641" y="19094"/>
                      <a:pt x="-4429" y="10794"/>
                      <a:pt x="2791" y="607"/>
                    </a:cubicBezTo>
                    <a:cubicBezTo>
                      <a:pt x="2791" y="607"/>
                      <a:pt x="10607" y="-2506"/>
                      <a:pt x="16992" y="5370"/>
                    </a:cubicBezTo>
                    <a:cubicBezTo>
                      <a:pt x="17171" y="9756"/>
                      <a:pt x="4641" y="19094"/>
                      <a:pt x="4641" y="19094"/>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6" name="Figura">
                <a:extLst>
                  <a:ext uri="{FF2B5EF4-FFF2-40B4-BE49-F238E27FC236}">
                    <a16:creationId xmlns:a16="http://schemas.microsoft.com/office/drawing/2014/main" id="{11B11F93-1FBB-2542-9498-37B3C833A41A}"/>
                  </a:ext>
                </a:extLst>
              </p:cNvPr>
              <p:cNvSpPr/>
              <p:nvPr/>
            </p:nvSpPr>
            <p:spPr>
              <a:xfrm>
                <a:off x="1168400" y="990600"/>
                <a:ext cx="303547" cy="380827"/>
              </a:xfrm>
              <a:custGeom>
                <a:avLst/>
                <a:gdLst/>
                <a:ahLst/>
                <a:cxnLst>
                  <a:cxn ang="0">
                    <a:pos x="wd2" y="hd2"/>
                  </a:cxn>
                  <a:cxn ang="5400000">
                    <a:pos x="wd2" y="hd2"/>
                  </a:cxn>
                  <a:cxn ang="10800000">
                    <a:pos x="wd2" y="hd2"/>
                  </a:cxn>
                  <a:cxn ang="16200000">
                    <a:pos x="wd2" y="hd2"/>
                  </a:cxn>
                </a:cxnLst>
                <a:rect l="0" t="0" r="r" b="b"/>
                <a:pathLst>
                  <a:path w="21511" h="18349" extrusionOk="0">
                    <a:moveTo>
                      <a:pt x="450" y="849"/>
                    </a:moveTo>
                    <a:cubicBezTo>
                      <a:pt x="6660" y="849"/>
                      <a:pt x="11700" y="8681"/>
                      <a:pt x="11790" y="18349"/>
                    </a:cubicBezTo>
                    <a:cubicBezTo>
                      <a:pt x="16650" y="14555"/>
                      <a:pt x="21600" y="9905"/>
                      <a:pt x="21510" y="6968"/>
                    </a:cubicBezTo>
                    <a:cubicBezTo>
                      <a:pt x="11880" y="-3251"/>
                      <a:pt x="90" y="788"/>
                      <a:pt x="90" y="788"/>
                    </a:cubicBezTo>
                    <a:cubicBezTo>
                      <a:pt x="90" y="788"/>
                      <a:pt x="90" y="849"/>
                      <a:pt x="0" y="849"/>
                    </a:cubicBezTo>
                    <a:cubicBezTo>
                      <a:pt x="180" y="910"/>
                      <a:pt x="360" y="849"/>
                      <a:pt x="450" y="849"/>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7" name="Figura">
                <a:extLst>
                  <a:ext uri="{FF2B5EF4-FFF2-40B4-BE49-F238E27FC236}">
                    <a16:creationId xmlns:a16="http://schemas.microsoft.com/office/drawing/2014/main" id="{619BF0B2-7483-3643-BE1B-309D5C74BA65}"/>
                  </a:ext>
                </a:extLst>
              </p:cNvPr>
              <p:cNvSpPr/>
              <p:nvPr/>
            </p:nvSpPr>
            <p:spPr>
              <a:xfrm>
                <a:off x="1142999" y="1003299"/>
                <a:ext cx="478590" cy="497279"/>
              </a:xfrm>
              <a:custGeom>
                <a:avLst/>
                <a:gdLst/>
                <a:ahLst/>
                <a:cxnLst>
                  <a:cxn ang="0">
                    <a:pos x="wd2" y="hd2"/>
                  </a:cxn>
                  <a:cxn ang="5400000">
                    <a:pos x="wd2" y="hd2"/>
                  </a:cxn>
                  <a:cxn ang="10800000">
                    <a:pos x="wd2" y="hd2"/>
                  </a:cxn>
                  <a:cxn ang="16200000">
                    <a:pos x="wd2" y="hd2"/>
                  </a:cxn>
                </a:cxnLst>
                <a:rect l="0" t="0" r="r" b="b"/>
                <a:pathLst>
                  <a:path w="17772" h="19807" extrusionOk="0">
                    <a:moveTo>
                      <a:pt x="2262" y="19807"/>
                    </a:moveTo>
                    <a:cubicBezTo>
                      <a:pt x="2262" y="19807"/>
                      <a:pt x="11648" y="19200"/>
                      <a:pt x="17543" y="12422"/>
                    </a:cubicBezTo>
                    <a:cubicBezTo>
                      <a:pt x="17543" y="12422"/>
                      <a:pt x="18486" y="9235"/>
                      <a:pt x="16552" y="6908"/>
                    </a:cubicBezTo>
                    <a:cubicBezTo>
                      <a:pt x="14572" y="4581"/>
                      <a:pt x="10374" y="-1793"/>
                      <a:pt x="2781" y="483"/>
                    </a:cubicBezTo>
                    <a:cubicBezTo>
                      <a:pt x="2781" y="433"/>
                      <a:pt x="-3114" y="8526"/>
                      <a:pt x="2262" y="19807"/>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8" name="Figura">
                <a:extLst>
                  <a:ext uri="{FF2B5EF4-FFF2-40B4-BE49-F238E27FC236}">
                    <a16:creationId xmlns:a16="http://schemas.microsoft.com/office/drawing/2014/main" id="{B0BEC4C6-5DDB-F449-8D73-2810042DE12F}"/>
                  </a:ext>
                </a:extLst>
              </p:cNvPr>
              <p:cNvSpPr/>
              <p:nvPr/>
            </p:nvSpPr>
            <p:spPr>
              <a:xfrm>
                <a:off x="1219200" y="1003300"/>
                <a:ext cx="403704" cy="314319"/>
              </a:xfrm>
              <a:custGeom>
                <a:avLst/>
                <a:gdLst/>
                <a:ahLst/>
                <a:cxnLst>
                  <a:cxn ang="0">
                    <a:pos x="wd2" y="hd2"/>
                  </a:cxn>
                  <a:cxn ang="5400000">
                    <a:pos x="wd2" y="hd2"/>
                  </a:cxn>
                  <a:cxn ang="10800000">
                    <a:pos x="wd2" y="hd2"/>
                  </a:cxn>
                  <a:cxn ang="16200000">
                    <a:pos x="wd2" y="hd2"/>
                  </a:cxn>
                </a:cxnLst>
                <a:rect l="0" t="0" r="r" b="b"/>
                <a:pathLst>
                  <a:path w="20619" h="19025" extrusionOk="0">
                    <a:moveTo>
                      <a:pt x="18551" y="16104"/>
                    </a:moveTo>
                    <a:cubicBezTo>
                      <a:pt x="19135" y="17026"/>
                      <a:pt x="19719" y="18026"/>
                      <a:pt x="20238" y="19025"/>
                    </a:cubicBezTo>
                    <a:cubicBezTo>
                      <a:pt x="20238" y="19025"/>
                      <a:pt x="20303" y="18948"/>
                      <a:pt x="20303" y="18948"/>
                    </a:cubicBezTo>
                    <a:cubicBezTo>
                      <a:pt x="20303" y="18948"/>
                      <a:pt x="21600" y="14105"/>
                      <a:pt x="18941" y="10569"/>
                    </a:cubicBezTo>
                    <a:cubicBezTo>
                      <a:pt x="16281" y="7034"/>
                      <a:pt x="10249" y="-2575"/>
                      <a:pt x="0" y="653"/>
                    </a:cubicBezTo>
                    <a:cubicBezTo>
                      <a:pt x="5708" y="1499"/>
                      <a:pt x="13038" y="7264"/>
                      <a:pt x="18551" y="16104"/>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9" name="Figura">
                <a:extLst>
                  <a:ext uri="{FF2B5EF4-FFF2-40B4-BE49-F238E27FC236}">
                    <a16:creationId xmlns:a16="http://schemas.microsoft.com/office/drawing/2014/main" id="{350DA13F-9C79-364B-A109-0D6806D33124}"/>
                  </a:ext>
                </a:extLst>
              </p:cNvPr>
              <p:cNvSpPr/>
              <p:nvPr/>
            </p:nvSpPr>
            <p:spPr>
              <a:xfrm>
                <a:off x="736600" y="457200"/>
                <a:ext cx="468901" cy="612141"/>
              </a:xfrm>
              <a:custGeom>
                <a:avLst/>
                <a:gdLst/>
                <a:ahLst/>
                <a:cxnLst>
                  <a:cxn ang="0">
                    <a:pos x="wd2" y="hd2"/>
                  </a:cxn>
                  <a:cxn ang="5400000">
                    <a:pos x="wd2" y="hd2"/>
                  </a:cxn>
                  <a:cxn ang="10800000">
                    <a:pos x="wd2" y="hd2"/>
                  </a:cxn>
                  <a:cxn ang="16200000">
                    <a:pos x="wd2" y="hd2"/>
                  </a:cxn>
                </a:cxnLst>
                <a:rect l="0" t="0" r="r" b="b"/>
                <a:pathLst>
                  <a:path w="17801" h="21600" extrusionOk="0">
                    <a:moveTo>
                      <a:pt x="16296" y="17970"/>
                    </a:moveTo>
                    <a:cubicBezTo>
                      <a:pt x="16296" y="17970"/>
                      <a:pt x="21600" y="6856"/>
                      <a:pt x="12295" y="0"/>
                    </a:cubicBezTo>
                    <a:cubicBezTo>
                      <a:pt x="12295" y="0"/>
                      <a:pt x="964" y="762"/>
                      <a:pt x="0" y="11383"/>
                    </a:cubicBezTo>
                    <a:lnTo>
                      <a:pt x="7521" y="21600"/>
                    </a:lnTo>
                    <a:cubicBezTo>
                      <a:pt x="10463" y="21600"/>
                      <a:pt x="13548" y="20345"/>
                      <a:pt x="16296" y="17970"/>
                    </a:cubicBezTo>
                    <a:close/>
                  </a:path>
                </a:pathLst>
              </a:custGeom>
              <a:solidFill>
                <a:srgbClr val="BFDB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0" name="Figura">
                <a:extLst>
                  <a:ext uri="{FF2B5EF4-FFF2-40B4-BE49-F238E27FC236}">
                    <a16:creationId xmlns:a16="http://schemas.microsoft.com/office/drawing/2014/main" id="{A5A45F86-CCE7-124D-BF7A-6CE519D8A238}"/>
                  </a:ext>
                </a:extLst>
              </p:cNvPr>
              <p:cNvSpPr/>
              <p:nvPr/>
            </p:nvSpPr>
            <p:spPr>
              <a:xfrm>
                <a:off x="736600" y="457199"/>
                <a:ext cx="323850" cy="3365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431" y="0"/>
                      <a:pt x="1779" y="978"/>
                      <a:pt x="0" y="20703"/>
                    </a:cubicBezTo>
                    <a:lnTo>
                      <a:pt x="1186" y="21600"/>
                    </a:lnTo>
                    <a:cubicBezTo>
                      <a:pt x="2795" y="4891"/>
                      <a:pt x="17195" y="815"/>
                      <a:pt x="21600"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1" name="Figura">
                <a:extLst>
                  <a:ext uri="{FF2B5EF4-FFF2-40B4-BE49-F238E27FC236}">
                    <a16:creationId xmlns:a16="http://schemas.microsoft.com/office/drawing/2014/main" id="{3430DF7F-27E4-CF4C-A2D2-98180C08F5D3}"/>
                  </a:ext>
                </a:extLst>
              </p:cNvPr>
              <p:cNvSpPr/>
              <p:nvPr/>
            </p:nvSpPr>
            <p:spPr>
              <a:xfrm>
                <a:off x="749300" y="711200"/>
                <a:ext cx="250190" cy="91440"/>
              </a:xfrm>
              <a:custGeom>
                <a:avLst/>
                <a:gdLst/>
                <a:ahLst/>
                <a:cxnLst>
                  <a:cxn ang="0">
                    <a:pos x="wd2" y="hd2"/>
                  </a:cxn>
                  <a:cxn ang="5400000">
                    <a:pos x="wd2" y="hd2"/>
                  </a:cxn>
                  <a:cxn ang="10800000">
                    <a:pos x="wd2" y="hd2"/>
                  </a:cxn>
                  <a:cxn ang="16200000">
                    <a:pos x="wd2" y="hd2"/>
                  </a:cxn>
                </a:cxnLst>
                <a:rect l="0" t="0" r="r" b="b"/>
                <a:pathLst>
                  <a:path w="21600" h="21600" extrusionOk="0">
                    <a:moveTo>
                      <a:pt x="658" y="0"/>
                    </a:moveTo>
                    <a:lnTo>
                      <a:pt x="21600" y="14400"/>
                    </a:lnTo>
                    <a:lnTo>
                      <a:pt x="19626" y="21600"/>
                    </a:lnTo>
                    <a:lnTo>
                      <a:pt x="0" y="7800"/>
                    </a:ln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2" name="Figura">
                <a:extLst>
                  <a:ext uri="{FF2B5EF4-FFF2-40B4-BE49-F238E27FC236}">
                    <a16:creationId xmlns:a16="http://schemas.microsoft.com/office/drawing/2014/main" id="{B9EDF3E1-51EE-8441-A4E3-E733DA22BA1D}"/>
                  </a:ext>
                </a:extLst>
              </p:cNvPr>
              <p:cNvSpPr/>
              <p:nvPr/>
            </p:nvSpPr>
            <p:spPr>
              <a:xfrm>
                <a:off x="939800" y="457199"/>
                <a:ext cx="270672" cy="615951"/>
              </a:xfrm>
              <a:custGeom>
                <a:avLst/>
                <a:gdLst/>
                <a:ahLst/>
                <a:cxnLst>
                  <a:cxn ang="0">
                    <a:pos x="wd2" y="hd2"/>
                  </a:cxn>
                  <a:cxn ang="5400000">
                    <a:pos x="wd2" y="hd2"/>
                  </a:cxn>
                  <a:cxn ang="10800000">
                    <a:pos x="wd2" y="hd2"/>
                  </a:cxn>
                  <a:cxn ang="16200000">
                    <a:pos x="wd2" y="hd2"/>
                  </a:cxn>
                </a:cxnLst>
                <a:rect l="0" t="0" r="r" b="b"/>
                <a:pathLst>
                  <a:path w="14297" h="21600" extrusionOk="0">
                    <a:moveTo>
                      <a:pt x="6473" y="0"/>
                    </a:moveTo>
                    <a:cubicBezTo>
                      <a:pt x="6473" y="0"/>
                      <a:pt x="6406" y="0"/>
                      <a:pt x="6339" y="0"/>
                    </a:cubicBezTo>
                    <a:cubicBezTo>
                      <a:pt x="8486" y="2895"/>
                      <a:pt x="4595" y="10021"/>
                      <a:pt x="2247" y="11446"/>
                    </a:cubicBezTo>
                    <a:cubicBezTo>
                      <a:pt x="-2180" y="14162"/>
                      <a:pt x="1442" y="18215"/>
                      <a:pt x="637" y="21600"/>
                    </a:cubicBezTo>
                    <a:cubicBezTo>
                      <a:pt x="4528" y="21422"/>
                      <a:pt x="8955" y="20398"/>
                      <a:pt x="12444" y="18215"/>
                    </a:cubicBezTo>
                    <a:cubicBezTo>
                      <a:pt x="12377" y="18215"/>
                      <a:pt x="19420" y="6814"/>
                      <a:pt x="6473" y="0"/>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3" name="Figura">
                <a:extLst>
                  <a:ext uri="{FF2B5EF4-FFF2-40B4-BE49-F238E27FC236}">
                    <a16:creationId xmlns:a16="http://schemas.microsoft.com/office/drawing/2014/main" id="{3A0502F6-6288-974A-A549-3142E6B25492}"/>
                  </a:ext>
                </a:extLst>
              </p:cNvPr>
              <p:cNvSpPr/>
              <p:nvPr/>
            </p:nvSpPr>
            <p:spPr>
              <a:xfrm>
                <a:off x="939799" y="787399"/>
                <a:ext cx="147321" cy="281694"/>
              </a:xfrm>
              <a:custGeom>
                <a:avLst/>
                <a:gdLst/>
                <a:ahLst/>
                <a:cxnLst>
                  <a:cxn ang="0">
                    <a:pos x="wd2" y="hd2"/>
                  </a:cxn>
                  <a:cxn ang="5400000">
                    <a:pos x="wd2" y="hd2"/>
                  </a:cxn>
                  <a:cxn ang="10800000">
                    <a:pos x="wd2" y="hd2"/>
                  </a:cxn>
                  <a:cxn ang="16200000">
                    <a:pos x="wd2" y="hd2"/>
                  </a:cxn>
                </a:cxnLst>
                <a:rect l="0" t="0" r="r" b="b"/>
                <a:pathLst>
                  <a:path w="21600" h="20562" extrusionOk="0">
                    <a:moveTo>
                      <a:pt x="21600" y="17706"/>
                    </a:moveTo>
                    <a:lnTo>
                      <a:pt x="9869" y="15760"/>
                    </a:lnTo>
                    <a:lnTo>
                      <a:pt x="7076" y="0"/>
                    </a:lnTo>
                    <a:lnTo>
                      <a:pt x="5028" y="278"/>
                    </a:lnTo>
                    <a:lnTo>
                      <a:pt x="4097" y="15203"/>
                    </a:lnTo>
                    <a:lnTo>
                      <a:pt x="0" y="20024"/>
                    </a:lnTo>
                    <a:cubicBezTo>
                      <a:pt x="5214" y="21600"/>
                      <a:pt x="15828" y="19375"/>
                      <a:pt x="21600" y="17706"/>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4" name="Figura">
                <a:extLst>
                  <a:ext uri="{FF2B5EF4-FFF2-40B4-BE49-F238E27FC236}">
                    <a16:creationId xmlns:a16="http://schemas.microsoft.com/office/drawing/2014/main" id="{C93790BB-5CBA-4E4A-9705-E8FAC0FF321C}"/>
                  </a:ext>
                </a:extLst>
              </p:cNvPr>
              <p:cNvSpPr/>
              <p:nvPr/>
            </p:nvSpPr>
            <p:spPr>
              <a:xfrm>
                <a:off x="927100" y="457200"/>
                <a:ext cx="154770" cy="601211"/>
              </a:xfrm>
              <a:custGeom>
                <a:avLst/>
                <a:gdLst/>
                <a:ahLst/>
                <a:cxnLst>
                  <a:cxn ang="0">
                    <a:pos x="wd2" y="hd2"/>
                  </a:cxn>
                  <a:cxn ang="5400000">
                    <a:pos x="wd2" y="hd2"/>
                  </a:cxn>
                  <a:cxn ang="10800000">
                    <a:pos x="wd2" y="hd2"/>
                  </a:cxn>
                  <a:cxn ang="16200000">
                    <a:pos x="wd2" y="hd2"/>
                  </a:cxn>
                </a:cxnLst>
                <a:rect l="0" t="0" r="r" b="b"/>
                <a:pathLst>
                  <a:path w="15394" h="21572" extrusionOk="0">
                    <a:moveTo>
                      <a:pt x="2148" y="21509"/>
                    </a:moveTo>
                    <a:cubicBezTo>
                      <a:pt x="1516" y="18137"/>
                      <a:pt x="758" y="16542"/>
                      <a:pt x="8084" y="13716"/>
                    </a:cubicBezTo>
                    <a:cubicBezTo>
                      <a:pt x="12253" y="12122"/>
                      <a:pt x="18695" y="3463"/>
                      <a:pt x="13390" y="0"/>
                    </a:cubicBezTo>
                    <a:cubicBezTo>
                      <a:pt x="13390" y="0"/>
                      <a:pt x="13263" y="0"/>
                      <a:pt x="13137" y="0"/>
                    </a:cubicBezTo>
                    <a:cubicBezTo>
                      <a:pt x="17179" y="2962"/>
                      <a:pt x="9853" y="10253"/>
                      <a:pt x="5432" y="11711"/>
                    </a:cubicBezTo>
                    <a:cubicBezTo>
                      <a:pt x="-2905" y="14491"/>
                      <a:pt x="1516" y="17954"/>
                      <a:pt x="0" y="21463"/>
                    </a:cubicBezTo>
                    <a:cubicBezTo>
                      <a:pt x="1263" y="21600"/>
                      <a:pt x="758" y="21600"/>
                      <a:pt x="2148" y="21509"/>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5" name="Figura">
                <a:extLst>
                  <a:ext uri="{FF2B5EF4-FFF2-40B4-BE49-F238E27FC236}">
                    <a16:creationId xmlns:a16="http://schemas.microsoft.com/office/drawing/2014/main" id="{2A495387-3604-0843-BDCF-C69C32F6E390}"/>
                  </a:ext>
                </a:extLst>
              </p:cNvPr>
              <p:cNvSpPr/>
              <p:nvPr/>
            </p:nvSpPr>
            <p:spPr>
              <a:xfrm>
                <a:off x="609599" y="736600"/>
                <a:ext cx="369572" cy="337821"/>
              </a:xfrm>
              <a:custGeom>
                <a:avLst/>
                <a:gdLst/>
                <a:ahLst/>
                <a:cxnLst>
                  <a:cxn ang="0">
                    <a:pos x="wd2" y="hd2"/>
                  </a:cxn>
                  <a:cxn ang="5400000">
                    <a:pos x="wd2" y="hd2"/>
                  </a:cxn>
                  <a:cxn ang="10800000">
                    <a:pos x="wd2" y="hd2"/>
                  </a:cxn>
                  <a:cxn ang="16200000">
                    <a:pos x="wd2" y="hd2"/>
                  </a:cxn>
                </a:cxnLst>
                <a:rect l="0" t="0" r="r" b="b"/>
                <a:pathLst>
                  <a:path w="21600" h="21600" extrusionOk="0">
                    <a:moveTo>
                      <a:pt x="0" y="16809"/>
                    </a:moveTo>
                    <a:lnTo>
                      <a:pt x="6161" y="4385"/>
                    </a:lnTo>
                    <a:lnTo>
                      <a:pt x="6903" y="0"/>
                    </a:lnTo>
                    <a:lnTo>
                      <a:pt x="21600" y="3086"/>
                    </a:lnTo>
                    <a:lnTo>
                      <a:pt x="21600" y="17215"/>
                    </a:lnTo>
                    <a:lnTo>
                      <a:pt x="20041" y="21600"/>
                    </a:lnTo>
                    <a:cubicBezTo>
                      <a:pt x="20041" y="21600"/>
                      <a:pt x="4082" y="18352"/>
                      <a:pt x="0" y="16809"/>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6" name="Figura">
                <a:extLst>
                  <a:ext uri="{FF2B5EF4-FFF2-40B4-BE49-F238E27FC236}">
                    <a16:creationId xmlns:a16="http://schemas.microsoft.com/office/drawing/2014/main" id="{A26FC8D1-65B9-7D44-9D90-C082F3906C47}"/>
                  </a:ext>
                </a:extLst>
              </p:cNvPr>
              <p:cNvSpPr/>
              <p:nvPr/>
            </p:nvSpPr>
            <p:spPr>
              <a:xfrm>
                <a:off x="330200" y="888999"/>
                <a:ext cx="140971" cy="224115"/>
              </a:xfrm>
              <a:custGeom>
                <a:avLst/>
                <a:gdLst/>
                <a:ahLst/>
                <a:cxnLst>
                  <a:cxn ang="0">
                    <a:pos x="wd2" y="hd2"/>
                  </a:cxn>
                  <a:cxn ang="5400000">
                    <a:pos x="wd2" y="hd2"/>
                  </a:cxn>
                  <a:cxn ang="10800000">
                    <a:pos x="wd2" y="hd2"/>
                  </a:cxn>
                  <a:cxn ang="16200000">
                    <a:pos x="wd2" y="hd2"/>
                  </a:cxn>
                </a:cxnLst>
                <a:rect l="0" t="0" r="r" b="b"/>
                <a:pathLst>
                  <a:path w="21600" h="19251" extrusionOk="0">
                    <a:moveTo>
                      <a:pt x="18292" y="0"/>
                    </a:moveTo>
                    <a:lnTo>
                      <a:pt x="21211" y="545"/>
                    </a:lnTo>
                    <a:lnTo>
                      <a:pt x="21600" y="18655"/>
                    </a:lnTo>
                    <a:cubicBezTo>
                      <a:pt x="21600" y="18655"/>
                      <a:pt x="2335" y="21600"/>
                      <a:pt x="0" y="14400"/>
                    </a:cubicBezTo>
                    <a:lnTo>
                      <a:pt x="18292" y="0"/>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7" name="Figura">
                <a:extLst>
                  <a:ext uri="{FF2B5EF4-FFF2-40B4-BE49-F238E27FC236}">
                    <a16:creationId xmlns:a16="http://schemas.microsoft.com/office/drawing/2014/main" id="{CB971990-1C66-B24F-8AD7-34358D6214BA}"/>
                  </a:ext>
                </a:extLst>
              </p:cNvPr>
              <p:cNvSpPr/>
              <p:nvPr/>
            </p:nvSpPr>
            <p:spPr>
              <a:xfrm>
                <a:off x="330200" y="965200"/>
                <a:ext cx="140971" cy="150454"/>
              </a:xfrm>
              <a:custGeom>
                <a:avLst/>
                <a:gdLst/>
                <a:ahLst/>
                <a:cxnLst>
                  <a:cxn ang="0">
                    <a:pos x="wd2" y="hd2"/>
                  </a:cxn>
                  <a:cxn ang="5400000">
                    <a:pos x="wd2" y="hd2"/>
                  </a:cxn>
                  <a:cxn ang="10800000">
                    <a:pos x="wd2" y="hd2"/>
                  </a:cxn>
                  <a:cxn ang="16200000">
                    <a:pos x="wd2" y="hd2"/>
                  </a:cxn>
                </a:cxnLst>
                <a:rect l="0" t="0" r="r" b="b"/>
                <a:pathLst>
                  <a:path w="21600" h="18278" extrusionOk="0">
                    <a:moveTo>
                      <a:pt x="16151" y="10183"/>
                    </a:moveTo>
                    <a:cubicBezTo>
                      <a:pt x="12454" y="9411"/>
                      <a:pt x="10314" y="5246"/>
                      <a:pt x="10508" y="0"/>
                    </a:cubicBezTo>
                    <a:lnTo>
                      <a:pt x="0" y="11417"/>
                    </a:lnTo>
                    <a:cubicBezTo>
                      <a:pt x="2335" y="21600"/>
                      <a:pt x="21600" y="17434"/>
                      <a:pt x="21600" y="17434"/>
                    </a:cubicBezTo>
                    <a:lnTo>
                      <a:pt x="21405" y="9103"/>
                    </a:lnTo>
                    <a:cubicBezTo>
                      <a:pt x="19849" y="10029"/>
                      <a:pt x="17903" y="10491"/>
                      <a:pt x="16151" y="10183"/>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8" name="Figura">
                <a:extLst>
                  <a:ext uri="{FF2B5EF4-FFF2-40B4-BE49-F238E27FC236}">
                    <a16:creationId xmlns:a16="http://schemas.microsoft.com/office/drawing/2014/main" id="{FD728F1C-F780-C84E-9BBA-76927C54DD91}"/>
                  </a:ext>
                </a:extLst>
              </p:cNvPr>
              <p:cNvSpPr/>
              <p:nvPr/>
            </p:nvSpPr>
            <p:spPr>
              <a:xfrm>
                <a:off x="50800" y="50800"/>
                <a:ext cx="909320" cy="379730"/>
              </a:xfrm>
              <a:custGeom>
                <a:avLst/>
                <a:gdLst/>
                <a:ahLst/>
                <a:cxnLst>
                  <a:cxn ang="0">
                    <a:pos x="wd2" y="hd2"/>
                  </a:cxn>
                  <a:cxn ang="5400000">
                    <a:pos x="wd2" y="hd2"/>
                  </a:cxn>
                  <a:cxn ang="10800000">
                    <a:pos x="wd2" y="hd2"/>
                  </a:cxn>
                  <a:cxn ang="16200000">
                    <a:pos x="wd2" y="hd2"/>
                  </a:cxn>
                </a:cxnLst>
                <a:rect l="0" t="0" r="r" b="b"/>
                <a:pathLst>
                  <a:path w="21600" h="21600" extrusionOk="0">
                    <a:moveTo>
                      <a:pt x="0" y="20950"/>
                    </a:moveTo>
                    <a:lnTo>
                      <a:pt x="483" y="21600"/>
                    </a:lnTo>
                    <a:lnTo>
                      <a:pt x="21600" y="2673"/>
                    </a:lnTo>
                    <a:lnTo>
                      <a:pt x="21268" y="0"/>
                    </a:lnTo>
                    <a:close/>
                  </a:path>
                </a:pathLst>
              </a:custGeom>
              <a:solidFill>
                <a:srgbClr val="7F74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9" name="Figura">
                <a:extLst>
                  <a:ext uri="{FF2B5EF4-FFF2-40B4-BE49-F238E27FC236}">
                    <a16:creationId xmlns:a16="http://schemas.microsoft.com/office/drawing/2014/main" id="{B7564A31-8152-3446-8B00-C8DC1DF1B4BF}"/>
                  </a:ext>
                </a:extLst>
              </p:cNvPr>
              <p:cNvSpPr/>
              <p:nvPr/>
            </p:nvSpPr>
            <p:spPr>
              <a:xfrm>
                <a:off x="761999" y="0"/>
                <a:ext cx="294641" cy="203200"/>
              </a:xfrm>
              <a:custGeom>
                <a:avLst/>
                <a:gdLst/>
                <a:ahLst/>
                <a:cxnLst>
                  <a:cxn ang="0">
                    <a:pos x="wd2" y="hd2"/>
                  </a:cxn>
                  <a:cxn ang="5400000">
                    <a:pos x="wd2" y="hd2"/>
                  </a:cxn>
                  <a:cxn ang="10800000">
                    <a:pos x="wd2" y="hd2"/>
                  </a:cxn>
                  <a:cxn ang="16200000">
                    <a:pos x="wd2" y="hd2"/>
                  </a:cxn>
                </a:cxnLst>
                <a:rect l="0" t="0" r="r" b="b"/>
                <a:pathLst>
                  <a:path w="21600" h="21600" extrusionOk="0">
                    <a:moveTo>
                      <a:pt x="13314" y="21600"/>
                    </a:moveTo>
                    <a:lnTo>
                      <a:pt x="1024" y="17145"/>
                    </a:lnTo>
                    <a:lnTo>
                      <a:pt x="0" y="14715"/>
                    </a:lnTo>
                    <a:lnTo>
                      <a:pt x="7448" y="0"/>
                    </a:lnTo>
                    <a:lnTo>
                      <a:pt x="20576" y="1890"/>
                    </a:lnTo>
                    <a:lnTo>
                      <a:pt x="21600" y="7155"/>
                    </a:lnTo>
                    <a:close/>
                  </a:path>
                </a:pathLst>
              </a:custGeom>
              <a:solidFill>
                <a:srgbClr val="7F74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0" name="Figura">
                <a:extLst>
                  <a:ext uri="{FF2B5EF4-FFF2-40B4-BE49-F238E27FC236}">
                    <a16:creationId xmlns:a16="http://schemas.microsoft.com/office/drawing/2014/main" id="{67316BC6-F1D1-4145-B9E7-19AEC2E58AD4}"/>
                  </a:ext>
                </a:extLst>
              </p:cNvPr>
              <p:cNvSpPr/>
              <p:nvPr/>
            </p:nvSpPr>
            <p:spPr>
              <a:xfrm>
                <a:off x="1003300" y="469900"/>
                <a:ext cx="205111" cy="595631"/>
              </a:xfrm>
              <a:custGeom>
                <a:avLst/>
                <a:gdLst/>
                <a:ahLst/>
                <a:cxnLst>
                  <a:cxn ang="0">
                    <a:pos x="wd2" y="hd2"/>
                  </a:cxn>
                  <a:cxn ang="5400000">
                    <a:pos x="wd2" y="hd2"/>
                  </a:cxn>
                  <a:cxn ang="10800000">
                    <a:pos x="wd2" y="hd2"/>
                  </a:cxn>
                  <a:cxn ang="16200000">
                    <a:pos x="wd2" y="hd2"/>
                  </a:cxn>
                </a:cxnLst>
                <a:rect l="0" t="0" r="r" b="b"/>
                <a:pathLst>
                  <a:path w="15037" h="21600" extrusionOk="0">
                    <a:moveTo>
                      <a:pt x="5679" y="0"/>
                    </a:moveTo>
                    <a:cubicBezTo>
                      <a:pt x="19738" y="7507"/>
                      <a:pt x="10893" y="18284"/>
                      <a:pt x="10893" y="18284"/>
                    </a:cubicBezTo>
                    <a:cubicBezTo>
                      <a:pt x="7541" y="19850"/>
                      <a:pt x="3910" y="21001"/>
                      <a:pt x="0" y="21600"/>
                    </a:cubicBezTo>
                    <a:cubicBezTo>
                      <a:pt x="4376" y="21139"/>
                      <a:pt x="8566" y="19988"/>
                      <a:pt x="12383" y="18238"/>
                    </a:cubicBezTo>
                    <a:cubicBezTo>
                      <a:pt x="12383" y="18238"/>
                      <a:pt x="21600" y="7093"/>
                      <a:pt x="5679" y="0"/>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1" name="Figura">
                <a:extLst>
                  <a:ext uri="{FF2B5EF4-FFF2-40B4-BE49-F238E27FC236}">
                    <a16:creationId xmlns:a16="http://schemas.microsoft.com/office/drawing/2014/main" id="{4334CD60-F439-FD47-A518-98470A39E0CD}"/>
                  </a:ext>
                </a:extLst>
              </p:cNvPr>
              <p:cNvSpPr/>
              <p:nvPr/>
            </p:nvSpPr>
            <p:spPr>
              <a:xfrm>
                <a:off x="1206499" y="1104899"/>
                <a:ext cx="420215" cy="393701"/>
              </a:xfrm>
              <a:custGeom>
                <a:avLst/>
                <a:gdLst/>
                <a:ahLst/>
                <a:cxnLst>
                  <a:cxn ang="0">
                    <a:pos x="wd2" y="hd2"/>
                  </a:cxn>
                  <a:cxn ang="5400000">
                    <a:pos x="wd2" y="hd2"/>
                  </a:cxn>
                  <a:cxn ang="10800000">
                    <a:pos x="wd2" y="hd2"/>
                  </a:cxn>
                  <a:cxn ang="16200000">
                    <a:pos x="wd2" y="hd2"/>
                  </a:cxn>
                </a:cxnLst>
                <a:rect l="0" t="0" r="r" b="b"/>
                <a:pathLst>
                  <a:path w="20656" h="21600" extrusionOk="0">
                    <a:moveTo>
                      <a:pt x="19040" y="3832"/>
                    </a:moveTo>
                    <a:cubicBezTo>
                      <a:pt x="18291" y="2857"/>
                      <a:pt x="17230" y="1463"/>
                      <a:pt x="15919" y="0"/>
                    </a:cubicBezTo>
                    <a:cubicBezTo>
                      <a:pt x="17105" y="1324"/>
                      <a:pt x="18042" y="2648"/>
                      <a:pt x="18791" y="3554"/>
                    </a:cubicBezTo>
                    <a:cubicBezTo>
                      <a:pt x="21413" y="6759"/>
                      <a:pt x="20102" y="11148"/>
                      <a:pt x="20102" y="11148"/>
                    </a:cubicBezTo>
                    <a:cubicBezTo>
                      <a:pt x="12735" y="19928"/>
                      <a:pt x="1311" y="21182"/>
                      <a:pt x="0" y="21321"/>
                    </a:cubicBezTo>
                    <a:cubicBezTo>
                      <a:pt x="62" y="21391"/>
                      <a:pt x="62" y="21530"/>
                      <a:pt x="125" y="21600"/>
                    </a:cubicBezTo>
                    <a:cubicBezTo>
                      <a:pt x="125" y="21600"/>
                      <a:pt x="12548" y="20764"/>
                      <a:pt x="20351" y="11427"/>
                    </a:cubicBezTo>
                    <a:cubicBezTo>
                      <a:pt x="20351" y="11497"/>
                      <a:pt x="21600" y="7037"/>
                      <a:pt x="19040" y="3832"/>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2" name="Figura">
                <a:extLst>
                  <a:ext uri="{FF2B5EF4-FFF2-40B4-BE49-F238E27FC236}">
                    <a16:creationId xmlns:a16="http://schemas.microsoft.com/office/drawing/2014/main" id="{73E345DF-13A2-2D43-8090-4DA5A1A35F97}"/>
                  </a:ext>
                </a:extLst>
              </p:cNvPr>
              <p:cNvSpPr/>
              <p:nvPr/>
            </p:nvSpPr>
            <p:spPr>
              <a:xfrm>
                <a:off x="1219200" y="1003300"/>
                <a:ext cx="401321" cy="308610"/>
              </a:xfrm>
              <a:custGeom>
                <a:avLst/>
                <a:gdLst/>
                <a:ahLst/>
                <a:cxnLst>
                  <a:cxn ang="0">
                    <a:pos x="wd2" y="hd2"/>
                  </a:cxn>
                  <a:cxn ang="5400000">
                    <a:pos x="wd2" y="hd2"/>
                  </a:cxn>
                  <a:cxn ang="10800000">
                    <a:pos x="wd2" y="hd2"/>
                  </a:cxn>
                  <a:cxn ang="16200000">
                    <a:pos x="wd2" y="hd2"/>
                  </a:cxn>
                </a:cxnLst>
                <a:rect l="0" t="0" r="r" b="b"/>
                <a:pathLst>
                  <a:path w="21600" h="21600" extrusionOk="0">
                    <a:moveTo>
                      <a:pt x="20370" y="18400"/>
                    </a:moveTo>
                    <a:cubicBezTo>
                      <a:pt x="14628" y="8356"/>
                      <a:pt x="7109" y="1600"/>
                      <a:pt x="957" y="0"/>
                    </a:cubicBezTo>
                    <a:cubicBezTo>
                      <a:pt x="615" y="89"/>
                      <a:pt x="342" y="178"/>
                      <a:pt x="0" y="267"/>
                    </a:cubicBezTo>
                    <a:cubicBezTo>
                      <a:pt x="6084" y="1333"/>
                      <a:pt x="13808" y="8000"/>
                      <a:pt x="19618" y="18222"/>
                    </a:cubicBezTo>
                    <a:cubicBezTo>
                      <a:pt x="20233" y="19289"/>
                      <a:pt x="20848" y="20444"/>
                      <a:pt x="21395" y="21600"/>
                    </a:cubicBezTo>
                    <a:cubicBezTo>
                      <a:pt x="21395" y="21600"/>
                      <a:pt x="21463" y="21511"/>
                      <a:pt x="21463" y="21511"/>
                    </a:cubicBezTo>
                    <a:cubicBezTo>
                      <a:pt x="21463" y="21511"/>
                      <a:pt x="21532" y="21156"/>
                      <a:pt x="21600" y="20622"/>
                    </a:cubicBezTo>
                    <a:cubicBezTo>
                      <a:pt x="21190" y="19911"/>
                      <a:pt x="20780" y="19111"/>
                      <a:pt x="20370" y="18400"/>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3" name="Figura">
                <a:extLst>
                  <a:ext uri="{FF2B5EF4-FFF2-40B4-BE49-F238E27FC236}">
                    <a16:creationId xmlns:a16="http://schemas.microsoft.com/office/drawing/2014/main" id="{BCF81B79-77E0-9A44-8D77-CF0F41E9ECD1}"/>
                  </a:ext>
                </a:extLst>
              </p:cNvPr>
              <p:cNvSpPr/>
              <p:nvPr/>
            </p:nvSpPr>
            <p:spPr>
              <a:xfrm>
                <a:off x="723900" y="761999"/>
                <a:ext cx="241300" cy="40642"/>
              </a:xfrm>
              <a:custGeom>
                <a:avLst/>
                <a:gdLst/>
                <a:ahLst/>
                <a:cxnLst>
                  <a:cxn ang="0">
                    <a:pos x="wd2" y="hd2"/>
                  </a:cxn>
                  <a:cxn ang="5400000">
                    <a:pos x="wd2" y="hd2"/>
                  </a:cxn>
                  <a:cxn ang="10800000">
                    <a:pos x="wd2" y="hd2"/>
                  </a:cxn>
                  <a:cxn ang="16200000">
                    <a:pos x="wd2" y="hd2"/>
                  </a:cxn>
                </a:cxnLst>
                <a:rect l="0" t="0" r="r" b="b"/>
                <a:pathLst>
                  <a:path w="21600" h="21600" extrusionOk="0">
                    <a:moveTo>
                      <a:pt x="0" y="18225"/>
                    </a:moveTo>
                    <a:lnTo>
                      <a:pt x="21600" y="21600"/>
                    </a:lnTo>
                    <a:lnTo>
                      <a:pt x="21259" y="18900"/>
                    </a:lnTo>
                    <a:lnTo>
                      <a:pt x="455" y="0"/>
                    </a:lnTo>
                    <a:close/>
                  </a:path>
                </a:pathLst>
              </a:custGeom>
              <a:solidFill>
                <a:srgbClr val="4A585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4" name="Figura">
                <a:extLst>
                  <a:ext uri="{FF2B5EF4-FFF2-40B4-BE49-F238E27FC236}">
                    <a16:creationId xmlns:a16="http://schemas.microsoft.com/office/drawing/2014/main" id="{33C8A6FE-5448-B043-947A-864BA61EAD22}"/>
                  </a:ext>
                </a:extLst>
              </p:cNvPr>
              <p:cNvSpPr/>
              <p:nvPr/>
            </p:nvSpPr>
            <p:spPr>
              <a:xfrm>
                <a:off x="622300" y="812799"/>
                <a:ext cx="365760" cy="257811"/>
              </a:xfrm>
              <a:custGeom>
                <a:avLst/>
                <a:gdLst/>
                <a:ahLst/>
                <a:cxnLst>
                  <a:cxn ang="0">
                    <a:pos x="wd2" y="hd2"/>
                  </a:cxn>
                  <a:cxn ang="5400000">
                    <a:pos x="wd2" y="hd2"/>
                  </a:cxn>
                  <a:cxn ang="10800000">
                    <a:pos x="wd2" y="hd2"/>
                  </a:cxn>
                  <a:cxn ang="16200000">
                    <a:pos x="wd2" y="hd2"/>
                  </a:cxn>
                </a:cxnLst>
                <a:rect l="0" t="0" r="r" b="b"/>
                <a:pathLst>
                  <a:path w="21600" h="21600" extrusionOk="0">
                    <a:moveTo>
                      <a:pt x="15900" y="7023"/>
                    </a:moveTo>
                    <a:cubicBezTo>
                      <a:pt x="10575" y="12343"/>
                      <a:pt x="4650" y="15216"/>
                      <a:pt x="0" y="15429"/>
                    </a:cubicBezTo>
                    <a:cubicBezTo>
                      <a:pt x="4575" y="17450"/>
                      <a:pt x="20025" y="21600"/>
                      <a:pt x="20025" y="21600"/>
                    </a:cubicBezTo>
                    <a:lnTo>
                      <a:pt x="21600" y="15748"/>
                    </a:lnTo>
                    <a:lnTo>
                      <a:pt x="21600" y="0"/>
                    </a:lnTo>
                    <a:cubicBezTo>
                      <a:pt x="20025" y="2447"/>
                      <a:pt x="18150" y="4788"/>
                      <a:pt x="15900" y="7023"/>
                    </a:cubicBez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5" name="Figura">
                <a:extLst>
                  <a:ext uri="{FF2B5EF4-FFF2-40B4-BE49-F238E27FC236}">
                    <a16:creationId xmlns:a16="http://schemas.microsoft.com/office/drawing/2014/main" id="{3B13BF9B-A5DE-1844-9779-EBAF9C2BEF65}"/>
                  </a:ext>
                </a:extLst>
              </p:cNvPr>
              <p:cNvSpPr/>
              <p:nvPr/>
            </p:nvSpPr>
            <p:spPr>
              <a:xfrm>
                <a:off x="622300" y="812800"/>
                <a:ext cx="365760" cy="191770"/>
              </a:xfrm>
              <a:custGeom>
                <a:avLst/>
                <a:gdLst/>
                <a:ahLst/>
                <a:cxnLst>
                  <a:cxn ang="0">
                    <a:pos x="wd2" y="hd2"/>
                  </a:cxn>
                  <a:cxn ang="5400000">
                    <a:pos x="wd2" y="hd2"/>
                  </a:cxn>
                  <a:cxn ang="10800000">
                    <a:pos x="wd2" y="hd2"/>
                  </a:cxn>
                  <a:cxn ang="16200000">
                    <a:pos x="wd2" y="hd2"/>
                  </a:cxn>
                </a:cxnLst>
                <a:rect l="0" t="0" r="r" b="b"/>
                <a:pathLst>
                  <a:path w="21600" h="21600" extrusionOk="0">
                    <a:moveTo>
                      <a:pt x="16575" y="13160"/>
                    </a:moveTo>
                    <a:cubicBezTo>
                      <a:pt x="18375" y="11301"/>
                      <a:pt x="20100" y="9155"/>
                      <a:pt x="21600" y="7009"/>
                    </a:cubicBezTo>
                    <a:lnTo>
                      <a:pt x="21600" y="0"/>
                    </a:lnTo>
                    <a:cubicBezTo>
                      <a:pt x="20025" y="3290"/>
                      <a:pt x="18150" y="6437"/>
                      <a:pt x="15900" y="9441"/>
                    </a:cubicBezTo>
                    <a:cubicBezTo>
                      <a:pt x="10575" y="16593"/>
                      <a:pt x="4650" y="20456"/>
                      <a:pt x="0" y="20742"/>
                    </a:cubicBezTo>
                    <a:cubicBezTo>
                      <a:pt x="450" y="21028"/>
                      <a:pt x="975" y="21314"/>
                      <a:pt x="1575" y="21600"/>
                    </a:cubicBezTo>
                    <a:cubicBezTo>
                      <a:pt x="6075" y="21314"/>
                      <a:pt x="11400" y="18453"/>
                      <a:pt x="16575" y="13160"/>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6" name="Figura">
                <a:extLst>
                  <a:ext uri="{FF2B5EF4-FFF2-40B4-BE49-F238E27FC236}">
                    <a16:creationId xmlns:a16="http://schemas.microsoft.com/office/drawing/2014/main" id="{08B53971-AD22-2742-87AA-BE4909571C60}"/>
                  </a:ext>
                </a:extLst>
              </p:cNvPr>
              <p:cNvSpPr/>
              <p:nvPr/>
            </p:nvSpPr>
            <p:spPr>
              <a:xfrm>
                <a:off x="723900" y="762000"/>
                <a:ext cx="240030" cy="38100"/>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21600" y="21600"/>
                    </a:lnTo>
                    <a:lnTo>
                      <a:pt x="21486" y="18000"/>
                    </a:lnTo>
                    <a:lnTo>
                      <a:pt x="457" y="0"/>
                    </a:ln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7" name="Figura">
                <a:extLst>
                  <a:ext uri="{FF2B5EF4-FFF2-40B4-BE49-F238E27FC236}">
                    <a16:creationId xmlns:a16="http://schemas.microsoft.com/office/drawing/2014/main" id="{CEADED08-C541-8246-931A-8420F0948850}"/>
                  </a:ext>
                </a:extLst>
              </p:cNvPr>
              <p:cNvSpPr/>
              <p:nvPr/>
            </p:nvSpPr>
            <p:spPr>
              <a:xfrm>
                <a:off x="787400" y="495299"/>
                <a:ext cx="190501" cy="215901"/>
              </a:xfrm>
              <a:custGeom>
                <a:avLst/>
                <a:gdLst/>
                <a:ahLst/>
                <a:cxnLst>
                  <a:cxn ang="0">
                    <a:pos x="wd2" y="hd2"/>
                  </a:cxn>
                  <a:cxn ang="5400000">
                    <a:pos x="wd2" y="hd2"/>
                  </a:cxn>
                  <a:cxn ang="10800000">
                    <a:pos x="wd2" y="hd2"/>
                  </a:cxn>
                  <a:cxn ang="16200000">
                    <a:pos x="wd2" y="hd2"/>
                  </a:cxn>
                </a:cxnLst>
                <a:rect l="0" t="0" r="r" b="b"/>
                <a:pathLst>
                  <a:path w="21600" h="21600" extrusionOk="0">
                    <a:moveTo>
                      <a:pt x="0" y="20838"/>
                    </a:moveTo>
                    <a:lnTo>
                      <a:pt x="4032" y="21600"/>
                    </a:lnTo>
                    <a:cubicBezTo>
                      <a:pt x="4032" y="21600"/>
                      <a:pt x="6048" y="9656"/>
                      <a:pt x="21600" y="0"/>
                    </a:cubicBezTo>
                    <a:cubicBezTo>
                      <a:pt x="21600" y="127"/>
                      <a:pt x="6624" y="4701"/>
                      <a:pt x="0" y="20838"/>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8" name="Figura">
                <a:extLst>
                  <a:ext uri="{FF2B5EF4-FFF2-40B4-BE49-F238E27FC236}">
                    <a16:creationId xmlns:a16="http://schemas.microsoft.com/office/drawing/2014/main" id="{DCBA2145-92F1-AE48-9015-AD2AB8C203E7}"/>
                  </a:ext>
                </a:extLst>
              </p:cNvPr>
              <p:cNvSpPr/>
              <p:nvPr/>
            </p:nvSpPr>
            <p:spPr>
              <a:xfrm>
                <a:off x="1104900" y="863599"/>
                <a:ext cx="58329" cy="120378"/>
              </a:xfrm>
              <a:custGeom>
                <a:avLst/>
                <a:gdLst/>
                <a:ahLst/>
                <a:cxnLst>
                  <a:cxn ang="0">
                    <a:pos x="wd2" y="hd2"/>
                  </a:cxn>
                  <a:cxn ang="5400000">
                    <a:pos x="wd2" y="hd2"/>
                  </a:cxn>
                  <a:cxn ang="10800000">
                    <a:pos x="wd2" y="hd2"/>
                  </a:cxn>
                  <a:cxn ang="16200000">
                    <a:pos x="wd2" y="hd2"/>
                  </a:cxn>
                </a:cxnLst>
                <a:rect l="0" t="0" r="r" b="b"/>
                <a:pathLst>
                  <a:path w="18718" h="20271" extrusionOk="0">
                    <a:moveTo>
                      <a:pt x="14029" y="15025"/>
                    </a:moveTo>
                    <a:cubicBezTo>
                      <a:pt x="17697" y="11389"/>
                      <a:pt x="20550" y="910"/>
                      <a:pt x="17290" y="54"/>
                    </a:cubicBezTo>
                    <a:cubicBezTo>
                      <a:pt x="14437" y="-801"/>
                      <a:pt x="6693" y="8609"/>
                      <a:pt x="3025" y="12245"/>
                    </a:cubicBezTo>
                    <a:cubicBezTo>
                      <a:pt x="-642" y="15880"/>
                      <a:pt x="-1050" y="19302"/>
                      <a:pt x="2210" y="20157"/>
                    </a:cubicBezTo>
                    <a:cubicBezTo>
                      <a:pt x="5471" y="20799"/>
                      <a:pt x="10769" y="18660"/>
                      <a:pt x="14029" y="15025"/>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9" name="Figura">
                <a:extLst>
                  <a:ext uri="{FF2B5EF4-FFF2-40B4-BE49-F238E27FC236}">
                    <a16:creationId xmlns:a16="http://schemas.microsoft.com/office/drawing/2014/main" id="{4AB1D4B7-E233-D44F-ABAB-21A807B9FA6E}"/>
                  </a:ext>
                </a:extLst>
              </p:cNvPr>
              <p:cNvSpPr/>
              <p:nvPr/>
            </p:nvSpPr>
            <p:spPr>
              <a:xfrm>
                <a:off x="977899" y="761999"/>
                <a:ext cx="35562" cy="4064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725"/>
                      <a:pt x="16971" y="0"/>
                      <a:pt x="10800" y="0"/>
                    </a:cubicBezTo>
                    <a:cubicBezTo>
                      <a:pt x="4629" y="0"/>
                      <a:pt x="0" y="4725"/>
                      <a:pt x="0" y="10800"/>
                    </a:cubicBezTo>
                    <a:cubicBezTo>
                      <a:pt x="0" y="16875"/>
                      <a:pt x="4629" y="21600"/>
                      <a:pt x="10800" y="21600"/>
                    </a:cubicBezTo>
                    <a:cubicBezTo>
                      <a:pt x="16971" y="21600"/>
                      <a:pt x="21600" y="16875"/>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0" name="Figura">
                <a:extLst>
                  <a:ext uri="{FF2B5EF4-FFF2-40B4-BE49-F238E27FC236}">
                    <a16:creationId xmlns:a16="http://schemas.microsoft.com/office/drawing/2014/main" id="{501FD3EE-DEF5-1A4E-8A83-88E75F43BDDB}"/>
                  </a:ext>
                </a:extLst>
              </p:cNvPr>
              <p:cNvSpPr/>
              <p:nvPr/>
            </p:nvSpPr>
            <p:spPr>
              <a:xfrm>
                <a:off x="977899" y="774700"/>
                <a:ext cx="17782" cy="20516"/>
              </a:xfrm>
              <a:custGeom>
                <a:avLst/>
                <a:gdLst/>
                <a:ahLst/>
                <a:cxnLst>
                  <a:cxn ang="0">
                    <a:pos x="wd2" y="hd2"/>
                  </a:cxn>
                  <a:cxn ang="5400000">
                    <a:pos x="wd2" y="hd2"/>
                  </a:cxn>
                  <a:cxn ang="10800000">
                    <a:pos x="wd2" y="hd2"/>
                  </a:cxn>
                  <a:cxn ang="16200000">
                    <a:pos x="wd2" y="hd2"/>
                  </a:cxn>
                </a:cxnLst>
                <a:rect l="0" t="0" r="r" b="b"/>
                <a:pathLst>
                  <a:path w="21600" h="20525" extrusionOk="0">
                    <a:moveTo>
                      <a:pt x="21600" y="10165"/>
                    </a:moveTo>
                    <a:cubicBezTo>
                      <a:pt x="21600" y="3812"/>
                      <a:pt x="16971" y="0"/>
                      <a:pt x="10800" y="0"/>
                    </a:cubicBezTo>
                    <a:cubicBezTo>
                      <a:pt x="4629" y="0"/>
                      <a:pt x="0" y="5082"/>
                      <a:pt x="0" y="10165"/>
                    </a:cubicBezTo>
                    <a:cubicBezTo>
                      <a:pt x="0" y="16518"/>
                      <a:pt x="4629" y="20329"/>
                      <a:pt x="10800" y="20329"/>
                    </a:cubicBezTo>
                    <a:cubicBezTo>
                      <a:pt x="16971" y="21600"/>
                      <a:pt x="21600" y="16518"/>
                      <a:pt x="21600" y="10165"/>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411" name="Grupo">
                <a:extLst>
                  <a:ext uri="{FF2B5EF4-FFF2-40B4-BE49-F238E27FC236}">
                    <a16:creationId xmlns:a16="http://schemas.microsoft.com/office/drawing/2014/main" id="{D99947BD-0937-7D40-B15B-1E09BAABE4BD}"/>
                  </a:ext>
                </a:extLst>
              </p:cNvPr>
              <p:cNvGrpSpPr/>
              <p:nvPr/>
            </p:nvGrpSpPr>
            <p:grpSpPr>
              <a:xfrm>
                <a:off x="685800" y="825500"/>
                <a:ext cx="289560" cy="213360"/>
                <a:chOff x="0" y="0"/>
                <a:chExt cx="289560" cy="213360"/>
              </a:xfrm>
            </p:grpSpPr>
            <p:sp>
              <p:nvSpPr>
                <p:cNvPr id="459" name="Figura">
                  <a:extLst>
                    <a:ext uri="{FF2B5EF4-FFF2-40B4-BE49-F238E27FC236}">
                      <a16:creationId xmlns:a16="http://schemas.microsoft.com/office/drawing/2014/main" id="{45722CDF-CE28-9548-9ED5-F9C2827B0562}"/>
                    </a:ext>
                  </a:extLst>
                </p:cNvPr>
                <p:cNvSpPr/>
                <p:nvPr/>
              </p:nvSpPr>
              <p:spPr>
                <a:xfrm>
                  <a:off x="1396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0" name="Figura">
                  <a:extLst>
                    <a:ext uri="{FF2B5EF4-FFF2-40B4-BE49-F238E27FC236}">
                      <a16:creationId xmlns:a16="http://schemas.microsoft.com/office/drawing/2014/main" id="{6FF32AF8-9CD8-F545-8E6A-7971EFA2DB2C}"/>
                    </a:ext>
                  </a:extLst>
                </p:cNvPr>
                <p:cNvSpPr/>
                <p:nvPr/>
              </p:nvSpPr>
              <p:spPr>
                <a:xfrm>
                  <a:off x="1904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1" name="Figura">
                  <a:extLst>
                    <a:ext uri="{FF2B5EF4-FFF2-40B4-BE49-F238E27FC236}">
                      <a16:creationId xmlns:a16="http://schemas.microsoft.com/office/drawing/2014/main" id="{BA37E779-62C9-7D45-8075-8AF28385BAAA}"/>
                    </a:ext>
                  </a:extLst>
                </p:cNvPr>
                <p:cNvSpPr/>
                <p:nvPr/>
              </p:nvSpPr>
              <p:spPr>
                <a:xfrm>
                  <a:off x="2412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2" name="Figura">
                  <a:extLst>
                    <a:ext uri="{FF2B5EF4-FFF2-40B4-BE49-F238E27FC236}">
                      <a16:creationId xmlns:a16="http://schemas.microsoft.com/office/drawing/2014/main" id="{CF123500-58BC-EC45-8946-27E3DC58B302}"/>
                    </a:ext>
                  </a:extLst>
                </p:cNvPr>
                <p:cNvSpPr/>
                <p:nvPr/>
              </p:nvSpPr>
              <p:spPr>
                <a:xfrm>
                  <a:off x="888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3" name="Figura">
                  <a:extLst>
                    <a:ext uri="{FF2B5EF4-FFF2-40B4-BE49-F238E27FC236}">
                      <a16:creationId xmlns:a16="http://schemas.microsoft.com/office/drawing/2014/main" id="{843D54FB-C46F-4144-A400-0BED47F72441}"/>
                    </a:ext>
                  </a:extLst>
                </p:cNvPr>
                <p:cNvSpPr/>
                <p:nvPr/>
              </p:nvSpPr>
              <p:spPr>
                <a:xfrm>
                  <a:off x="1396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4" name="Figura">
                  <a:extLst>
                    <a:ext uri="{FF2B5EF4-FFF2-40B4-BE49-F238E27FC236}">
                      <a16:creationId xmlns:a16="http://schemas.microsoft.com/office/drawing/2014/main" id="{87EFFFE0-A054-B144-8246-E89940D871E7}"/>
                    </a:ext>
                  </a:extLst>
                </p:cNvPr>
                <p:cNvSpPr/>
                <p:nvPr/>
              </p:nvSpPr>
              <p:spPr>
                <a:xfrm>
                  <a:off x="1904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5" name="Figura">
                  <a:extLst>
                    <a:ext uri="{FF2B5EF4-FFF2-40B4-BE49-F238E27FC236}">
                      <a16:creationId xmlns:a16="http://schemas.microsoft.com/office/drawing/2014/main" id="{11C2AA6E-BD72-EC40-8959-06F79467E8D0}"/>
                    </a:ext>
                  </a:extLst>
                </p:cNvPr>
                <p:cNvSpPr/>
                <p:nvPr/>
              </p:nvSpPr>
              <p:spPr>
                <a:xfrm>
                  <a:off x="2412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6" name="Figura">
                  <a:extLst>
                    <a:ext uri="{FF2B5EF4-FFF2-40B4-BE49-F238E27FC236}">
                      <a16:creationId xmlns:a16="http://schemas.microsoft.com/office/drawing/2014/main" id="{CE976448-3358-8248-81EF-30D5D9542417}"/>
                    </a:ext>
                  </a:extLst>
                </p:cNvPr>
                <p:cNvSpPr/>
                <p:nvPr/>
              </p:nvSpPr>
              <p:spPr>
                <a:xfrm>
                  <a:off x="507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7" name="Figura">
                  <a:extLst>
                    <a:ext uri="{FF2B5EF4-FFF2-40B4-BE49-F238E27FC236}">
                      <a16:creationId xmlns:a16="http://schemas.microsoft.com/office/drawing/2014/main" id="{E442574D-325C-9342-B04D-3039B0E6FBD7}"/>
                    </a:ext>
                  </a:extLst>
                </p:cNvPr>
                <p:cNvSpPr/>
                <p:nvPr/>
              </p:nvSpPr>
              <p:spPr>
                <a:xfrm>
                  <a:off x="888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8" name="Figura">
                  <a:extLst>
                    <a:ext uri="{FF2B5EF4-FFF2-40B4-BE49-F238E27FC236}">
                      <a16:creationId xmlns:a16="http://schemas.microsoft.com/office/drawing/2014/main" id="{4CEB3367-094D-CE42-A7F7-2417F4BDFCD0}"/>
                    </a:ext>
                  </a:extLst>
                </p:cNvPr>
                <p:cNvSpPr/>
                <p:nvPr/>
              </p:nvSpPr>
              <p:spPr>
                <a:xfrm>
                  <a:off x="139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9" name="Figura">
                  <a:extLst>
                    <a:ext uri="{FF2B5EF4-FFF2-40B4-BE49-F238E27FC236}">
                      <a16:creationId xmlns:a16="http://schemas.microsoft.com/office/drawing/2014/main" id="{57CC37E3-9E93-1240-BE95-8A3C0D3E3DE2}"/>
                    </a:ext>
                  </a:extLst>
                </p:cNvPr>
                <p:cNvSpPr/>
                <p:nvPr/>
              </p:nvSpPr>
              <p:spPr>
                <a:xfrm>
                  <a:off x="1904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0" name="Figura">
                  <a:extLst>
                    <a:ext uri="{FF2B5EF4-FFF2-40B4-BE49-F238E27FC236}">
                      <a16:creationId xmlns:a16="http://schemas.microsoft.com/office/drawing/2014/main" id="{1465BD17-E89A-0A46-ACE0-D243799F6BC1}"/>
                    </a:ext>
                  </a:extLst>
                </p:cNvPr>
                <p:cNvSpPr/>
                <p:nvPr/>
              </p:nvSpPr>
              <p:spPr>
                <a:xfrm>
                  <a:off x="2412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1" name="Figura">
                  <a:extLst>
                    <a:ext uri="{FF2B5EF4-FFF2-40B4-BE49-F238E27FC236}">
                      <a16:creationId xmlns:a16="http://schemas.microsoft.com/office/drawing/2014/main" id="{1E84BBC5-86AF-FB43-8BFD-C853F2D7E480}"/>
                    </a:ext>
                  </a:extLst>
                </p:cNvPr>
                <p:cNvSpPr/>
                <p:nvPr/>
              </p:nvSpPr>
              <p:spPr>
                <a:xfrm>
                  <a:off x="266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2" name="Figura">
                  <a:extLst>
                    <a:ext uri="{FF2B5EF4-FFF2-40B4-BE49-F238E27FC236}">
                      <a16:creationId xmlns:a16="http://schemas.microsoft.com/office/drawing/2014/main" id="{F70AA308-FEAC-1C43-9403-9D4BA0774C25}"/>
                    </a:ext>
                  </a:extLst>
                </p:cNvPr>
                <p:cNvSpPr/>
                <p:nvPr/>
              </p:nvSpPr>
              <p:spPr>
                <a:xfrm>
                  <a:off x="507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3" name="Figura">
                  <a:extLst>
                    <a:ext uri="{FF2B5EF4-FFF2-40B4-BE49-F238E27FC236}">
                      <a16:creationId xmlns:a16="http://schemas.microsoft.com/office/drawing/2014/main" id="{88D998B9-0B76-F144-9628-150E5BB4DFE0}"/>
                    </a:ext>
                  </a:extLst>
                </p:cNvPr>
                <p:cNvSpPr/>
                <p:nvPr/>
              </p:nvSpPr>
              <p:spPr>
                <a:xfrm>
                  <a:off x="888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4" name="Figura">
                  <a:extLst>
                    <a:ext uri="{FF2B5EF4-FFF2-40B4-BE49-F238E27FC236}">
                      <a16:creationId xmlns:a16="http://schemas.microsoft.com/office/drawing/2014/main" id="{34568BBB-9C54-CF4B-9510-512FC314B911}"/>
                    </a:ext>
                  </a:extLst>
                </p:cNvPr>
                <p:cNvSpPr/>
                <p:nvPr/>
              </p:nvSpPr>
              <p:spPr>
                <a:xfrm>
                  <a:off x="1396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5" name="Figura">
                  <a:extLst>
                    <a:ext uri="{FF2B5EF4-FFF2-40B4-BE49-F238E27FC236}">
                      <a16:creationId xmlns:a16="http://schemas.microsoft.com/office/drawing/2014/main" id="{FE34F8C6-C78A-6747-8005-706881DAB359}"/>
                    </a:ext>
                  </a:extLst>
                </p:cNvPr>
                <p:cNvSpPr/>
                <p:nvPr/>
              </p:nvSpPr>
              <p:spPr>
                <a:xfrm>
                  <a:off x="1904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6" name="Figura">
                  <a:extLst>
                    <a:ext uri="{FF2B5EF4-FFF2-40B4-BE49-F238E27FC236}">
                      <a16:creationId xmlns:a16="http://schemas.microsoft.com/office/drawing/2014/main" id="{F0BEF22D-727F-A84B-BE49-646F1A45EA20}"/>
                    </a:ext>
                  </a:extLst>
                </p:cNvPr>
                <p:cNvSpPr/>
                <p:nvPr/>
              </p:nvSpPr>
              <p:spPr>
                <a:xfrm>
                  <a:off x="2412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7" name="Figura">
                  <a:extLst>
                    <a:ext uri="{FF2B5EF4-FFF2-40B4-BE49-F238E27FC236}">
                      <a16:creationId xmlns:a16="http://schemas.microsoft.com/office/drawing/2014/main" id="{C4D452CB-BA20-B04A-A31F-A1311C9D6569}"/>
                    </a:ext>
                  </a:extLst>
                </p:cNvPr>
                <p:cNvSpPr/>
                <p:nvPr/>
              </p:nvSpPr>
              <p:spPr>
                <a:xfrm>
                  <a:off x="2793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8" name="Figura">
                  <a:extLst>
                    <a:ext uri="{FF2B5EF4-FFF2-40B4-BE49-F238E27FC236}">
                      <a16:creationId xmlns:a16="http://schemas.microsoft.com/office/drawing/2014/main" id="{A93E5D4E-29AF-1F44-9C13-B79AF664E4DE}"/>
                    </a:ext>
                  </a:extLst>
                </p:cNvPr>
                <p:cNvSpPr/>
                <p:nvPr/>
              </p:nvSpPr>
              <p:spPr>
                <a:xfrm>
                  <a:off x="888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9" name="Figura">
                  <a:extLst>
                    <a:ext uri="{FF2B5EF4-FFF2-40B4-BE49-F238E27FC236}">
                      <a16:creationId xmlns:a16="http://schemas.microsoft.com/office/drawing/2014/main" id="{EEDD8AA1-45CE-D547-A110-AB81D596D23D}"/>
                    </a:ext>
                  </a:extLst>
                </p:cNvPr>
                <p:cNvSpPr/>
                <p:nvPr/>
              </p:nvSpPr>
              <p:spPr>
                <a:xfrm>
                  <a:off x="139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0" name="Figura">
                  <a:extLst>
                    <a:ext uri="{FF2B5EF4-FFF2-40B4-BE49-F238E27FC236}">
                      <a16:creationId xmlns:a16="http://schemas.microsoft.com/office/drawing/2014/main" id="{047E5665-71FF-664B-A1C6-E43544C38D21}"/>
                    </a:ext>
                  </a:extLst>
                </p:cNvPr>
                <p:cNvSpPr/>
                <p:nvPr/>
              </p:nvSpPr>
              <p:spPr>
                <a:xfrm>
                  <a:off x="139699" y="1904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189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1" name="Figura">
                  <a:extLst>
                    <a:ext uri="{FF2B5EF4-FFF2-40B4-BE49-F238E27FC236}">
                      <a16:creationId xmlns:a16="http://schemas.microsoft.com/office/drawing/2014/main" id="{552617CD-FE4A-7449-882B-DA1060A5B8DD}"/>
                    </a:ext>
                  </a:extLst>
                </p:cNvPr>
                <p:cNvSpPr/>
                <p:nvPr/>
              </p:nvSpPr>
              <p:spPr>
                <a:xfrm>
                  <a:off x="1904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2" name="Figura">
                  <a:extLst>
                    <a:ext uri="{FF2B5EF4-FFF2-40B4-BE49-F238E27FC236}">
                      <a16:creationId xmlns:a16="http://schemas.microsoft.com/office/drawing/2014/main" id="{50D83593-C258-334B-97BD-48DE75529D63}"/>
                    </a:ext>
                  </a:extLst>
                </p:cNvPr>
                <p:cNvSpPr/>
                <p:nvPr/>
              </p:nvSpPr>
              <p:spPr>
                <a:xfrm>
                  <a:off x="2412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3" name="Figura">
                  <a:extLst>
                    <a:ext uri="{FF2B5EF4-FFF2-40B4-BE49-F238E27FC236}">
                      <a16:creationId xmlns:a16="http://schemas.microsoft.com/office/drawing/2014/main" id="{78E6D8E2-6C94-3949-A485-322DA93CF550}"/>
                    </a:ext>
                  </a:extLst>
                </p:cNvPr>
                <p:cNvSpPr/>
                <p:nvPr/>
              </p:nvSpPr>
              <p:spPr>
                <a:xfrm>
                  <a:off x="266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4" name="Figura">
                  <a:extLst>
                    <a:ext uri="{FF2B5EF4-FFF2-40B4-BE49-F238E27FC236}">
                      <a16:creationId xmlns:a16="http://schemas.microsoft.com/office/drawing/2014/main" id="{3C2707AA-1D7B-2E43-B252-E49BA553CD7A}"/>
                    </a:ext>
                  </a:extLst>
                </p:cNvPr>
                <p:cNvSpPr/>
                <p:nvPr/>
              </p:nvSpPr>
              <p:spPr>
                <a:xfrm>
                  <a:off x="-1"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5" name="Figura">
                  <a:extLst>
                    <a:ext uri="{FF2B5EF4-FFF2-40B4-BE49-F238E27FC236}">
                      <a16:creationId xmlns:a16="http://schemas.microsoft.com/office/drawing/2014/main" id="{C5B3C48A-FAF0-7241-95DB-34AC5DC1B43B}"/>
                    </a:ext>
                  </a:extLst>
                </p:cNvPr>
                <p:cNvSpPr/>
                <p:nvPr/>
              </p:nvSpPr>
              <p:spPr>
                <a:xfrm>
                  <a:off x="1904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6" name="Figura">
                  <a:extLst>
                    <a:ext uri="{FF2B5EF4-FFF2-40B4-BE49-F238E27FC236}">
                      <a16:creationId xmlns:a16="http://schemas.microsoft.com/office/drawing/2014/main" id="{1EE1EF5A-F888-0C49-9DAB-284616601285}"/>
                    </a:ext>
                  </a:extLst>
                </p:cNvPr>
                <p:cNvSpPr/>
                <p:nvPr/>
              </p:nvSpPr>
              <p:spPr>
                <a:xfrm>
                  <a:off x="2412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412" name="Figura">
                <a:extLst>
                  <a:ext uri="{FF2B5EF4-FFF2-40B4-BE49-F238E27FC236}">
                    <a16:creationId xmlns:a16="http://schemas.microsoft.com/office/drawing/2014/main" id="{D327B615-FB57-3544-BD06-65726E942864}"/>
                  </a:ext>
                </a:extLst>
              </p:cNvPr>
              <p:cNvSpPr/>
              <p:nvPr/>
            </p:nvSpPr>
            <p:spPr>
              <a:xfrm>
                <a:off x="1168399" y="1041399"/>
                <a:ext cx="125091" cy="427992"/>
              </a:xfrm>
              <a:custGeom>
                <a:avLst/>
                <a:gdLst/>
                <a:ahLst/>
                <a:cxnLst>
                  <a:cxn ang="0">
                    <a:pos x="wd2" y="hd2"/>
                  </a:cxn>
                  <a:cxn ang="5400000">
                    <a:pos x="wd2" y="hd2"/>
                  </a:cxn>
                  <a:cxn ang="10800000">
                    <a:pos x="wd2" y="hd2"/>
                  </a:cxn>
                  <a:cxn ang="16200000">
                    <a:pos x="wd2" y="hd2"/>
                  </a:cxn>
                </a:cxnLst>
                <a:rect l="0" t="0" r="r" b="b"/>
                <a:pathLst>
                  <a:path w="14473" h="21600" extrusionOk="0">
                    <a:moveTo>
                      <a:pt x="6832" y="0"/>
                    </a:moveTo>
                    <a:lnTo>
                      <a:pt x="14473" y="1410"/>
                    </a:lnTo>
                    <a:cubicBezTo>
                      <a:pt x="14473" y="1410"/>
                      <a:pt x="2718" y="7691"/>
                      <a:pt x="4628" y="21600"/>
                    </a:cubicBezTo>
                    <a:cubicBezTo>
                      <a:pt x="4628" y="21536"/>
                      <a:pt x="-7127" y="10063"/>
                      <a:pt x="6832" y="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3" name="Figura">
                <a:extLst>
                  <a:ext uri="{FF2B5EF4-FFF2-40B4-BE49-F238E27FC236}">
                    <a16:creationId xmlns:a16="http://schemas.microsoft.com/office/drawing/2014/main" id="{C551F259-DC67-D644-88E8-CFF03202480D}"/>
                  </a:ext>
                </a:extLst>
              </p:cNvPr>
              <p:cNvSpPr/>
              <p:nvPr/>
            </p:nvSpPr>
            <p:spPr>
              <a:xfrm>
                <a:off x="1308099" y="1079500"/>
                <a:ext cx="275591" cy="224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0651" y="2685"/>
                      <a:pt x="21600" y="21600"/>
                    </a:cubicBezTo>
                    <a:cubicBezTo>
                      <a:pt x="13935" y="11105"/>
                      <a:pt x="8461" y="4515"/>
                      <a:pt x="0" y="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4" name="Figura">
                <a:extLst>
                  <a:ext uri="{FF2B5EF4-FFF2-40B4-BE49-F238E27FC236}">
                    <a16:creationId xmlns:a16="http://schemas.microsoft.com/office/drawing/2014/main" id="{ED313EA7-C2A1-0143-8F31-BEA7BB03061D}"/>
                  </a:ext>
                </a:extLst>
              </p:cNvPr>
              <p:cNvSpPr/>
              <p:nvPr/>
            </p:nvSpPr>
            <p:spPr>
              <a:xfrm>
                <a:off x="609600" y="1003300"/>
                <a:ext cx="386080" cy="72390"/>
              </a:xfrm>
              <a:custGeom>
                <a:avLst/>
                <a:gdLst/>
                <a:ahLst/>
                <a:cxnLst>
                  <a:cxn ang="0">
                    <a:pos x="wd2" y="hd2"/>
                  </a:cxn>
                  <a:cxn ang="5400000">
                    <a:pos x="wd2" y="hd2"/>
                  </a:cxn>
                  <a:cxn ang="10800000">
                    <a:pos x="wd2" y="hd2"/>
                  </a:cxn>
                  <a:cxn ang="16200000">
                    <a:pos x="wd2" y="hd2"/>
                  </a:cxn>
                </a:cxnLst>
                <a:rect l="0" t="0" r="r" b="b"/>
                <a:pathLst>
                  <a:path w="21600" h="21600" extrusionOk="0">
                    <a:moveTo>
                      <a:pt x="20250" y="16295"/>
                    </a:moveTo>
                    <a:lnTo>
                      <a:pt x="0" y="0"/>
                    </a:lnTo>
                    <a:lnTo>
                      <a:pt x="568" y="1516"/>
                    </a:lnTo>
                    <a:cubicBezTo>
                      <a:pt x="5826" y="8716"/>
                      <a:pt x="12079" y="14400"/>
                      <a:pt x="19539" y="21600"/>
                    </a:cubicBezTo>
                    <a:lnTo>
                      <a:pt x="21600" y="19326"/>
                    </a:lnTo>
                    <a:lnTo>
                      <a:pt x="20250" y="16295"/>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5" name="Figura">
                <a:extLst>
                  <a:ext uri="{FF2B5EF4-FFF2-40B4-BE49-F238E27FC236}">
                    <a16:creationId xmlns:a16="http://schemas.microsoft.com/office/drawing/2014/main" id="{83DE52FD-7080-5D40-8C59-4AC91C61490C}"/>
                  </a:ext>
                </a:extLst>
              </p:cNvPr>
              <p:cNvSpPr/>
              <p:nvPr/>
            </p:nvSpPr>
            <p:spPr>
              <a:xfrm>
                <a:off x="1054099" y="444499"/>
                <a:ext cx="31751" cy="21592"/>
              </a:xfrm>
              <a:custGeom>
                <a:avLst/>
                <a:gdLst/>
                <a:ahLst/>
                <a:cxnLst>
                  <a:cxn ang="0">
                    <a:pos x="wd2" y="hd2"/>
                  </a:cxn>
                  <a:cxn ang="5400000">
                    <a:pos x="wd2" y="hd2"/>
                  </a:cxn>
                  <a:cxn ang="10800000">
                    <a:pos x="wd2" y="hd2"/>
                  </a:cxn>
                  <a:cxn ang="16200000">
                    <a:pos x="wd2" y="hd2"/>
                  </a:cxn>
                </a:cxnLst>
                <a:rect l="0" t="0" r="r" b="b"/>
                <a:pathLst>
                  <a:path w="21600" h="21600" extrusionOk="0">
                    <a:moveTo>
                      <a:pt x="0" y="10165"/>
                    </a:moveTo>
                    <a:lnTo>
                      <a:pt x="21600" y="21600"/>
                    </a:lnTo>
                    <a:lnTo>
                      <a:pt x="20736" y="2541"/>
                    </a:lnTo>
                    <a:lnTo>
                      <a:pt x="3456" y="0"/>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6" name="Figura">
                <a:extLst>
                  <a:ext uri="{FF2B5EF4-FFF2-40B4-BE49-F238E27FC236}">
                    <a16:creationId xmlns:a16="http://schemas.microsoft.com/office/drawing/2014/main" id="{256974A4-B70C-214E-B092-114FCF51BC46}"/>
                  </a:ext>
                </a:extLst>
              </p:cNvPr>
              <p:cNvSpPr/>
              <p:nvPr/>
            </p:nvSpPr>
            <p:spPr>
              <a:xfrm>
                <a:off x="1524000" y="1523999"/>
                <a:ext cx="133375" cy="61927"/>
              </a:xfrm>
              <a:custGeom>
                <a:avLst/>
                <a:gdLst/>
                <a:ahLst/>
                <a:cxnLst>
                  <a:cxn ang="0">
                    <a:pos x="wd2" y="hd2"/>
                  </a:cxn>
                  <a:cxn ang="5400000">
                    <a:pos x="wd2" y="hd2"/>
                  </a:cxn>
                  <a:cxn ang="10800000">
                    <a:pos x="wd2" y="hd2"/>
                  </a:cxn>
                  <a:cxn ang="16200000">
                    <a:pos x="wd2" y="hd2"/>
                  </a:cxn>
                </a:cxnLst>
                <a:rect l="0" t="0" r="r" b="b"/>
                <a:pathLst>
                  <a:path w="21400" h="17266" extrusionOk="0">
                    <a:moveTo>
                      <a:pt x="0" y="4164"/>
                    </a:moveTo>
                    <a:lnTo>
                      <a:pt x="4891" y="17266"/>
                    </a:lnTo>
                    <a:lnTo>
                      <a:pt x="21396" y="3102"/>
                    </a:lnTo>
                    <a:cubicBezTo>
                      <a:pt x="21600" y="2748"/>
                      <a:pt x="13857" y="-4334"/>
                      <a:pt x="0" y="4164"/>
                    </a:cubicBezTo>
                    <a:close/>
                  </a:path>
                </a:pathLst>
              </a:custGeom>
              <a:solidFill>
                <a:srgbClr val="BB72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7" name="Figura">
                <a:extLst>
                  <a:ext uri="{FF2B5EF4-FFF2-40B4-BE49-F238E27FC236}">
                    <a16:creationId xmlns:a16="http://schemas.microsoft.com/office/drawing/2014/main" id="{B91E392E-54B0-5947-9661-DA006ADB9D9A}"/>
                  </a:ext>
                </a:extLst>
              </p:cNvPr>
              <p:cNvSpPr/>
              <p:nvPr/>
            </p:nvSpPr>
            <p:spPr>
              <a:xfrm>
                <a:off x="1028700" y="1943099"/>
                <a:ext cx="165100" cy="41911"/>
              </a:xfrm>
              <a:custGeom>
                <a:avLst/>
                <a:gdLst/>
                <a:ahLst/>
                <a:cxnLst>
                  <a:cxn ang="0">
                    <a:pos x="wd2" y="hd2"/>
                  </a:cxn>
                  <a:cxn ang="5400000">
                    <a:pos x="wd2" y="hd2"/>
                  </a:cxn>
                  <a:cxn ang="10800000">
                    <a:pos x="wd2" y="hd2"/>
                  </a:cxn>
                  <a:cxn ang="16200000">
                    <a:pos x="wd2" y="hd2"/>
                  </a:cxn>
                </a:cxnLst>
                <a:rect l="0" t="0" r="r" b="b"/>
                <a:pathLst>
                  <a:path w="21600" h="21600" extrusionOk="0">
                    <a:moveTo>
                      <a:pt x="0" y="3273"/>
                    </a:moveTo>
                    <a:lnTo>
                      <a:pt x="7809" y="21600"/>
                    </a:lnTo>
                    <a:lnTo>
                      <a:pt x="21600" y="0"/>
                    </a:lnTo>
                    <a:lnTo>
                      <a:pt x="7311" y="15709"/>
                    </a:ln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8" name="Figura">
                <a:extLst>
                  <a:ext uri="{FF2B5EF4-FFF2-40B4-BE49-F238E27FC236}">
                    <a16:creationId xmlns:a16="http://schemas.microsoft.com/office/drawing/2014/main" id="{28436C7A-FF3F-EF47-8FF3-8D62E00088EE}"/>
                  </a:ext>
                </a:extLst>
              </p:cNvPr>
              <p:cNvSpPr/>
              <p:nvPr/>
            </p:nvSpPr>
            <p:spPr>
              <a:xfrm>
                <a:off x="1333499" y="1511299"/>
                <a:ext cx="889982" cy="932921"/>
              </a:xfrm>
              <a:custGeom>
                <a:avLst/>
                <a:gdLst/>
                <a:ahLst/>
                <a:cxnLst>
                  <a:cxn ang="0">
                    <a:pos x="wd2" y="hd2"/>
                  </a:cxn>
                  <a:cxn ang="5400000">
                    <a:pos x="wd2" y="hd2"/>
                  </a:cxn>
                  <a:cxn ang="10800000">
                    <a:pos x="wd2" y="hd2"/>
                  </a:cxn>
                  <a:cxn ang="16200000">
                    <a:pos x="wd2" y="hd2"/>
                  </a:cxn>
                </a:cxnLst>
                <a:rect l="0" t="0" r="r" b="b"/>
                <a:pathLst>
                  <a:path w="21082" h="21156" extrusionOk="0">
                    <a:moveTo>
                      <a:pt x="12" y="10981"/>
                    </a:moveTo>
                    <a:cubicBezTo>
                      <a:pt x="283" y="16828"/>
                      <a:pt x="5216" y="21378"/>
                      <a:pt x="11022" y="21148"/>
                    </a:cubicBezTo>
                    <a:cubicBezTo>
                      <a:pt x="16828" y="20917"/>
                      <a:pt x="21341" y="16021"/>
                      <a:pt x="21070" y="10175"/>
                    </a:cubicBezTo>
                    <a:cubicBezTo>
                      <a:pt x="20799" y="4328"/>
                      <a:pt x="15866" y="-222"/>
                      <a:pt x="10060" y="8"/>
                    </a:cubicBezTo>
                    <a:cubicBezTo>
                      <a:pt x="4223" y="210"/>
                      <a:pt x="-259" y="5135"/>
                      <a:pt x="12" y="10981"/>
                    </a:cubicBezTo>
                    <a:close/>
                  </a:path>
                </a:pathLst>
              </a:custGeom>
              <a:solidFill>
                <a:srgbClr val="4A585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9" name="Figura">
                <a:extLst>
                  <a:ext uri="{FF2B5EF4-FFF2-40B4-BE49-F238E27FC236}">
                    <a16:creationId xmlns:a16="http://schemas.microsoft.com/office/drawing/2014/main" id="{19932208-A47D-8C4A-B8D4-131691EC96F2}"/>
                  </a:ext>
                </a:extLst>
              </p:cNvPr>
              <p:cNvSpPr/>
              <p:nvPr/>
            </p:nvSpPr>
            <p:spPr>
              <a:xfrm>
                <a:off x="1346200" y="1523999"/>
                <a:ext cx="869680" cy="908808"/>
              </a:xfrm>
              <a:custGeom>
                <a:avLst/>
                <a:gdLst/>
                <a:ahLst/>
                <a:cxnLst>
                  <a:cxn ang="0">
                    <a:pos x="wd2" y="hd2"/>
                  </a:cxn>
                  <a:cxn ang="5400000">
                    <a:pos x="wd2" y="hd2"/>
                  </a:cxn>
                  <a:cxn ang="10800000">
                    <a:pos x="wd2" y="hd2"/>
                  </a:cxn>
                  <a:cxn ang="16200000">
                    <a:pos x="wd2" y="hd2"/>
                  </a:cxn>
                </a:cxnLst>
                <a:rect l="0" t="0" r="r" b="b"/>
                <a:pathLst>
                  <a:path w="21070" h="21145" extrusionOk="0">
                    <a:moveTo>
                      <a:pt x="12" y="10971"/>
                    </a:moveTo>
                    <a:cubicBezTo>
                      <a:pt x="289" y="16822"/>
                      <a:pt x="5212" y="21372"/>
                      <a:pt x="11027" y="21136"/>
                    </a:cubicBezTo>
                    <a:cubicBezTo>
                      <a:pt x="16843" y="20899"/>
                      <a:pt x="21335" y="15994"/>
                      <a:pt x="21058" y="10173"/>
                    </a:cubicBezTo>
                    <a:cubicBezTo>
                      <a:pt x="20781" y="4322"/>
                      <a:pt x="15858" y="-228"/>
                      <a:pt x="10043" y="8"/>
                    </a:cubicBezTo>
                    <a:cubicBezTo>
                      <a:pt x="4258" y="215"/>
                      <a:pt x="-265" y="5150"/>
                      <a:pt x="12" y="10971"/>
                    </a:cubicBezTo>
                    <a:close/>
                  </a:path>
                </a:pathLst>
              </a:custGeom>
              <a:solidFill>
                <a:srgbClr val="B58F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0" name="Figura">
                <a:extLst>
                  <a:ext uri="{FF2B5EF4-FFF2-40B4-BE49-F238E27FC236}">
                    <a16:creationId xmlns:a16="http://schemas.microsoft.com/office/drawing/2014/main" id="{C70B7C1F-62B8-E445-A618-A5BBA5148BC7}"/>
                  </a:ext>
                </a:extLst>
              </p:cNvPr>
              <p:cNvSpPr/>
              <p:nvPr/>
            </p:nvSpPr>
            <p:spPr>
              <a:xfrm>
                <a:off x="380999" y="1079499"/>
                <a:ext cx="81410" cy="30534"/>
              </a:xfrm>
              <a:custGeom>
                <a:avLst/>
                <a:gdLst/>
                <a:ahLst/>
                <a:cxnLst>
                  <a:cxn ang="0">
                    <a:pos x="wd2" y="hd2"/>
                  </a:cxn>
                  <a:cxn ang="5400000">
                    <a:pos x="wd2" y="hd2"/>
                  </a:cxn>
                  <a:cxn ang="10800000">
                    <a:pos x="wd2" y="hd2"/>
                  </a:cxn>
                  <a:cxn ang="16200000">
                    <a:pos x="wd2" y="hd2"/>
                  </a:cxn>
                </a:cxnLst>
                <a:rect l="0" t="0" r="r" b="b"/>
                <a:pathLst>
                  <a:path w="20978" h="19232" extrusionOk="0">
                    <a:moveTo>
                      <a:pt x="20962" y="12416"/>
                    </a:moveTo>
                    <a:cubicBezTo>
                      <a:pt x="21289" y="7616"/>
                      <a:pt x="16707" y="2016"/>
                      <a:pt x="10816" y="416"/>
                    </a:cubicBezTo>
                    <a:cubicBezTo>
                      <a:pt x="4925" y="-1184"/>
                      <a:pt x="344" y="2016"/>
                      <a:pt x="16" y="6816"/>
                    </a:cubicBezTo>
                    <a:cubicBezTo>
                      <a:pt x="-311" y="11616"/>
                      <a:pt x="4271" y="17216"/>
                      <a:pt x="10162" y="18816"/>
                    </a:cubicBezTo>
                    <a:cubicBezTo>
                      <a:pt x="15725" y="20416"/>
                      <a:pt x="20634" y="17216"/>
                      <a:pt x="20962" y="12416"/>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1" name="Figura">
                <a:extLst>
                  <a:ext uri="{FF2B5EF4-FFF2-40B4-BE49-F238E27FC236}">
                    <a16:creationId xmlns:a16="http://schemas.microsoft.com/office/drawing/2014/main" id="{8E9DD0A1-160D-EF4C-AB69-8D9271152929}"/>
                  </a:ext>
                </a:extLst>
              </p:cNvPr>
              <p:cNvSpPr/>
              <p:nvPr/>
            </p:nvSpPr>
            <p:spPr>
              <a:xfrm>
                <a:off x="355600" y="1054100"/>
                <a:ext cx="25519" cy="31289"/>
              </a:xfrm>
              <a:custGeom>
                <a:avLst/>
                <a:gdLst/>
                <a:ahLst/>
                <a:cxnLst>
                  <a:cxn ang="0">
                    <a:pos x="wd2" y="hd2"/>
                  </a:cxn>
                  <a:cxn ang="5400000">
                    <a:pos x="wd2" y="hd2"/>
                  </a:cxn>
                  <a:cxn ang="10800000">
                    <a:pos x="wd2" y="hd2"/>
                  </a:cxn>
                  <a:cxn ang="16200000">
                    <a:pos x="wd2" y="hd2"/>
                  </a:cxn>
                </a:cxnLst>
                <a:rect l="0" t="0" r="r" b="b"/>
                <a:pathLst>
                  <a:path w="18870" h="19006" extrusionOk="0">
                    <a:moveTo>
                      <a:pt x="16478" y="18219"/>
                    </a:moveTo>
                    <a:cubicBezTo>
                      <a:pt x="20235" y="16676"/>
                      <a:pt x="19296" y="11276"/>
                      <a:pt x="15539" y="5876"/>
                    </a:cubicBezTo>
                    <a:cubicBezTo>
                      <a:pt x="11783" y="1247"/>
                      <a:pt x="6148" y="-1067"/>
                      <a:pt x="2392" y="476"/>
                    </a:cubicBezTo>
                    <a:cubicBezTo>
                      <a:pt x="-1365" y="2019"/>
                      <a:pt x="-426" y="7419"/>
                      <a:pt x="3331" y="12819"/>
                    </a:cubicBezTo>
                    <a:cubicBezTo>
                      <a:pt x="7087" y="17447"/>
                      <a:pt x="12722" y="20533"/>
                      <a:pt x="16478" y="18219"/>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2" name="Figura">
                <a:extLst>
                  <a:ext uri="{FF2B5EF4-FFF2-40B4-BE49-F238E27FC236}">
                    <a16:creationId xmlns:a16="http://schemas.microsoft.com/office/drawing/2014/main" id="{2A8DD912-C570-C541-A57F-2A36A2EA91D3}"/>
                  </a:ext>
                </a:extLst>
              </p:cNvPr>
              <p:cNvSpPr/>
              <p:nvPr/>
            </p:nvSpPr>
            <p:spPr>
              <a:xfrm>
                <a:off x="203200" y="482600"/>
                <a:ext cx="241300" cy="483871"/>
              </a:xfrm>
              <a:custGeom>
                <a:avLst/>
                <a:gdLst/>
                <a:ahLst/>
                <a:cxnLst>
                  <a:cxn ang="0">
                    <a:pos x="wd2" y="hd2"/>
                  </a:cxn>
                  <a:cxn ang="5400000">
                    <a:pos x="wd2" y="hd2"/>
                  </a:cxn>
                  <a:cxn ang="10800000">
                    <a:pos x="wd2" y="hd2"/>
                  </a:cxn>
                  <a:cxn ang="16200000">
                    <a:pos x="wd2" y="hd2"/>
                  </a:cxn>
                </a:cxnLst>
                <a:rect l="0" t="0" r="r" b="b"/>
                <a:pathLst>
                  <a:path w="21600" h="21600" extrusionOk="0">
                    <a:moveTo>
                      <a:pt x="5343" y="0"/>
                    </a:moveTo>
                    <a:cubicBezTo>
                      <a:pt x="3297" y="57"/>
                      <a:pt x="1592" y="283"/>
                      <a:pt x="0" y="510"/>
                    </a:cubicBezTo>
                    <a:lnTo>
                      <a:pt x="11823" y="19389"/>
                    </a:lnTo>
                    <a:cubicBezTo>
                      <a:pt x="11823" y="19389"/>
                      <a:pt x="10232" y="20466"/>
                      <a:pt x="7276" y="21600"/>
                    </a:cubicBezTo>
                    <a:cubicBezTo>
                      <a:pt x="17166" y="20126"/>
                      <a:pt x="21600" y="15704"/>
                      <a:pt x="21600" y="15704"/>
                    </a:cubicBezTo>
                    <a:lnTo>
                      <a:pt x="5343" y="0"/>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3" name="Figura">
                <a:extLst>
                  <a:ext uri="{FF2B5EF4-FFF2-40B4-BE49-F238E27FC236}">
                    <a16:creationId xmlns:a16="http://schemas.microsoft.com/office/drawing/2014/main" id="{37C168FC-69C3-5A43-B159-1B01AA488347}"/>
                  </a:ext>
                </a:extLst>
              </p:cNvPr>
              <p:cNvSpPr/>
              <p:nvPr/>
            </p:nvSpPr>
            <p:spPr>
              <a:xfrm>
                <a:off x="1549400" y="2514599"/>
                <a:ext cx="237491" cy="1536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5709" y="9104"/>
                      <a:pt x="12706" y="0"/>
                      <a:pt x="12706" y="0"/>
                    </a:cubicBezTo>
                    <a:cubicBezTo>
                      <a:pt x="6122" y="5712"/>
                      <a:pt x="2079" y="11425"/>
                      <a:pt x="0" y="14995"/>
                    </a:cubicBezTo>
                    <a:cubicBezTo>
                      <a:pt x="6122" y="14817"/>
                      <a:pt x="13745" y="16959"/>
                      <a:pt x="21600"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4" name="Figura">
                <a:extLst>
                  <a:ext uri="{FF2B5EF4-FFF2-40B4-BE49-F238E27FC236}">
                    <a16:creationId xmlns:a16="http://schemas.microsoft.com/office/drawing/2014/main" id="{FE9B2E81-B4D3-6740-8DC1-87D10614F9AA}"/>
                  </a:ext>
                </a:extLst>
              </p:cNvPr>
              <p:cNvSpPr/>
              <p:nvPr/>
            </p:nvSpPr>
            <p:spPr>
              <a:xfrm>
                <a:off x="482599" y="2019299"/>
                <a:ext cx="628651" cy="336191"/>
              </a:xfrm>
              <a:custGeom>
                <a:avLst/>
                <a:gdLst/>
                <a:ahLst/>
                <a:cxnLst>
                  <a:cxn ang="0">
                    <a:pos x="wd2" y="hd2"/>
                  </a:cxn>
                  <a:cxn ang="5400000">
                    <a:pos x="wd2" y="hd2"/>
                  </a:cxn>
                  <a:cxn ang="10800000">
                    <a:pos x="wd2" y="hd2"/>
                  </a:cxn>
                  <a:cxn ang="16200000">
                    <a:pos x="wd2" y="hd2"/>
                  </a:cxn>
                </a:cxnLst>
                <a:rect l="0" t="0" r="r" b="b"/>
                <a:pathLst>
                  <a:path w="21600" h="19923" extrusionOk="0">
                    <a:moveTo>
                      <a:pt x="12131" y="19042"/>
                    </a:moveTo>
                    <a:cubicBezTo>
                      <a:pt x="12131" y="19042"/>
                      <a:pt x="7375" y="20171"/>
                      <a:pt x="175" y="11591"/>
                    </a:cubicBezTo>
                    <a:cubicBezTo>
                      <a:pt x="87" y="11892"/>
                      <a:pt x="0" y="12043"/>
                      <a:pt x="0" y="12043"/>
                    </a:cubicBezTo>
                    <a:cubicBezTo>
                      <a:pt x="7331" y="21074"/>
                      <a:pt x="12262" y="19870"/>
                      <a:pt x="12262" y="19870"/>
                    </a:cubicBezTo>
                    <a:cubicBezTo>
                      <a:pt x="16713" y="-526"/>
                      <a:pt x="20116" y="829"/>
                      <a:pt x="21600" y="603"/>
                    </a:cubicBezTo>
                    <a:lnTo>
                      <a:pt x="21382" y="1"/>
                    </a:lnTo>
                    <a:cubicBezTo>
                      <a:pt x="19636" y="1"/>
                      <a:pt x="16102" y="-375"/>
                      <a:pt x="12131" y="19042"/>
                    </a:cubicBez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5" name="Figura">
                <a:extLst>
                  <a:ext uri="{FF2B5EF4-FFF2-40B4-BE49-F238E27FC236}">
                    <a16:creationId xmlns:a16="http://schemas.microsoft.com/office/drawing/2014/main" id="{487ECC40-50F5-AD40-8637-7B87DFF8171F}"/>
                  </a:ext>
                </a:extLst>
              </p:cNvPr>
              <p:cNvSpPr/>
              <p:nvPr/>
            </p:nvSpPr>
            <p:spPr>
              <a:xfrm>
                <a:off x="1092199" y="1892299"/>
                <a:ext cx="135891" cy="711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50" y="21600"/>
                    </a:lnTo>
                    <a:lnTo>
                      <a:pt x="21600" y="10414"/>
                    </a:lnTo>
                    <a:cubicBezTo>
                      <a:pt x="21600" y="10800"/>
                      <a:pt x="8277" y="21214"/>
                      <a:pt x="0"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6" name="Figura">
                <a:extLst>
                  <a:ext uri="{FF2B5EF4-FFF2-40B4-BE49-F238E27FC236}">
                    <a16:creationId xmlns:a16="http://schemas.microsoft.com/office/drawing/2014/main" id="{D2835CD1-907C-F043-BDCC-1937796834C8}"/>
                  </a:ext>
                </a:extLst>
              </p:cNvPr>
              <p:cNvSpPr/>
              <p:nvPr/>
            </p:nvSpPr>
            <p:spPr>
              <a:xfrm>
                <a:off x="1943100" y="3022600"/>
                <a:ext cx="13208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116"/>
                      <a:pt x="15785" y="0"/>
                      <a:pt x="8723" y="0"/>
                    </a:cubicBezTo>
                    <a:cubicBezTo>
                      <a:pt x="1662" y="0"/>
                      <a:pt x="0" y="5116"/>
                      <a:pt x="0" y="10800"/>
                    </a:cubicBezTo>
                    <a:cubicBezTo>
                      <a:pt x="0" y="17053"/>
                      <a:pt x="1662" y="21600"/>
                      <a:pt x="8723" y="21600"/>
                    </a:cubicBezTo>
                    <a:cubicBezTo>
                      <a:pt x="15785" y="21600"/>
                      <a:pt x="21600" y="17053"/>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7" name="Figura">
                <a:extLst>
                  <a:ext uri="{FF2B5EF4-FFF2-40B4-BE49-F238E27FC236}">
                    <a16:creationId xmlns:a16="http://schemas.microsoft.com/office/drawing/2014/main" id="{AB286447-89F0-EC49-B0AB-4465601B20BE}"/>
                  </a:ext>
                </a:extLst>
              </p:cNvPr>
              <p:cNvSpPr/>
              <p:nvPr/>
            </p:nvSpPr>
            <p:spPr>
              <a:xfrm>
                <a:off x="1955800" y="2984499"/>
                <a:ext cx="83442" cy="35683"/>
              </a:xfrm>
              <a:custGeom>
                <a:avLst/>
                <a:gdLst/>
                <a:ahLst/>
                <a:cxnLst>
                  <a:cxn ang="0">
                    <a:pos x="wd2" y="hd2"/>
                  </a:cxn>
                  <a:cxn ang="5400000">
                    <a:pos x="wd2" y="hd2"/>
                  </a:cxn>
                  <a:cxn ang="10800000">
                    <a:pos x="wd2" y="hd2"/>
                  </a:cxn>
                  <a:cxn ang="16200000">
                    <a:pos x="wd2" y="hd2"/>
                  </a:cxn>
                </a:cxnLst>
                <a:rect l="0" t="0" r="r" b="b"/>
                <a:pathLst>
                  <a:path w="20568" h="20926" extrusionOk="0">
                    <a:moveTo>
                      <a:pt x="20512" y="10428"/>
                    </a:moveTo>
                    <a:cubicBezTo>
                      <a:pt x="21138" y="4469"/>
                      <a:pt x="16442" y="0"/>
                      <a:pt x="9555" y="0"/>
                    </a:cubicBezTo>
                    <a:cubicBezTo>
                      <a:pt x="2668" y="0"/>
                      <a:pt x="790" y="4469"/>
                      <a:pt x="164" y="10428"/>
                    </a:cubicBezTo>
                    <a:cubicBezTo>
                      <a:pt x="-462" y="16386"/>
                      <a:pt x="477" y="20855"/>
                      <a:pt x="7051" y="20855"/>
                    </a:cubicBezTo>
                    <a:cubicBezTo>
                      <a:pt x="13625" y="21600"/>
                      <a:pt x="19886" y="16386"/>
                      <a:pt x="20512" y="10428"/>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8" name="Figura">
                <a:extLst>
                  <a:ext uri="{FF2B5EF4-FFF2-40B4-BE49-F238E27FC236}">
                    <a16:creationId xmlns:a16="http://schemas.microsoft.com/office/drawing/2014/main" id="{793CCB76-EAF7-4B42-9758-F5DF68F57B2D}"/>
                  </a:ext>
                </a:extLst>
              </p:cNvPr>
              <p:cNvSpPr/>
              <p:nvPr/>
            </p:nvSpPr>
            <p:spPr>
              <a:xfrm>
                <a:off x="1689100" y="1524000"/>
                <a:ext cx="535074" cy="909699"/>
              </a:xfrm>
              <a:custGeom>
                <a:avLst/>
                <a:gdLst/>
                <a:ahLst/>
                <a:cxnLst>
                  <a:cxn ang="0">
                    <a:pos x="wd2" y="hd2"/>
                  </a:cxn>
                  <a:cxn ang="5400000">
                    <a:pos x="wd2" y="hd2"/>
                  </a:cxn>
                  <a:cxn ang="10800000">
                    <a:pos x="wd2" y="hd2"/>
                  </a:cxn>
                  <a:cxn ang="16200000">
                    <a:pos x="wd2" y="hd2"/>
                  </a:cxn>
                </a:cxnLst>
                <a:rect l="0" t="0" r="r" b="b"/>
                <a:pathLst>
                  <a:path w="21213" h="21370" extrusionOk="0">
                    <a:moveTo>
                      <a:pt x="21197" y="10272"/>
                    </a:moveTo>
                    <a:cubicBezTo>
                      <a:pt x="20744" y="4364"/>
                      <a:pt x="12688" y="-230"/>
                      <a:pt x="3172" y="9"/>
                    </a:cubicBezTo>
                    <a:cubicBezTo>
                      <a:pt x="2064" y="39"/>
                      <a:pt x="1007" y="128"/>
                      <a:pt x="0" y="277"/>
                    </a:cubicBezTo>
                    <a:cubicBezTo>
                      <a:pt x="2820" y="2873"/>
                      <a:pt x="5035" y="6513"/>
                      <a:pt x="5992" y="10660"/>
                    </a:cubicBezTo>
                    <a:cubicBezTo>
                      <a:pt x="6898" y="14687"/>
                      <a:pt x="6445" y="18446"/>
                      <a:pt x="4985" y="21370"/>
                    </a:cubicBezTo>
                    <a:cubicBezTo>
                      <a:pt x="14350" y="21042"/>
                      <a:pt x="21600" y="16119"/>
                      <a:pt x="21197" y="10272"/>
                    </a:cubicBez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9" name="Figura">
                <a:extLst>
                  <a:ext uri="{FF2B5EF4-FFF2-40B4-BE49-F238E27FC236}">
                    <a16:creationId xmlns:a16="http://schemas.microsoft.com/office/drawing/2014/main" id="{E52DE48E-BD30-D845-B38A-B41559160BF4}"/>
                  </a:ext>
                </a:extLst>
              </p:cNvPr>
              <p:cNvSpPr/>
              <p:nvPr/>
            </p:nvSpPr>
            <p:spPr>
              <a:xfrm>
                <a:off x="1396999" y="1574800"/>
                <a:ext cx="780564" cy="796779"/>
              </a:xfrm>
              <a:custGeom>
                <a:avLst/>
                <a:gdLst/>
                <a:ahLst/>
                <a:cxnLst>
                  <a:cxn ang="0">
                    <a:pos x="wd2" y="hd2"/>
                  </a:cxn>
                  <a:cxn ang="5400000">
                    <a:pos x="wd2" y="hd2"/>
                  </a:cxn>
                  <a:cxn ang="10800000">
                    <a:pos x="wd2" y="hd2"/>
                  </a:cxn>
                  <a:cxn ang="16200000">
                    <a:pos x="wd2" y="hd2"/>
                  </a:cxn>
                </a:cxnLst>
                <a:rect l="0" t="0" r="r" b="b"/>
                <a:pathLst>
                  <a:path w="21106" h="21207" extrusionOk="0">
                    <a:moveTo>
                      <a:pt x="21094" y="10215"/>
                    </a:moveTo>
                    <a:cubicBezTo>
                      <a:pt x="20820" y="4367"/>
                      <a:pt x="15909" y="-196"/>
                      <a:pt x="10071" y="7"/>
                    </a:cubicBezTo>
                    <a:cubicBezTo>
                      <a:pt x="4268" y="243"/>
                      <a:pt x="-231" y="5145"/>
                      <a:pt x="9" y="10993"/>
                    </a:cubicBezTo>
                    <a:cubicBezTo>
                      <a:pt x="284" y="16841"/>
                      <a:pt x="5195" y="21404"/>
                      <a:pt x="11033" y="21201"/>
                    </a:cubicBezTo>
                    <a:cubicBezTo>
                      <a:pt x="16870" y="20998"/>
                      <a:pt x="21369" y="16063"/>
                      <a:pt x="21094" y="10215"/>
                    </a:cubicBezTo>
                    <a:close/>
                    <a:moveTo>
                      <a:pt x="11033" y="20897"/>
                    </a:moveTo>
                    <a:cubicBezTo>
                      <a:pt x="5401" y="21100"/>
                      <a:pt x="593" y="16672"/>
                      <a:pt x="353" y="10993"/>
                    </a:cubicBezTo>
                    <a:cubicBezTo>
                      <a:pt x="78" y="5314"/>
                      <a:pt x="4474" y="548"/>
                      <a:pt x="10105" y="311"/>
                    </a:cubicBezTo>
                    <a:cubicBezTo>
                      <a:pt x="15737" y="108"/>
                      <a:pt x="20545" y="4536"/>
                      <a:pt x="20785" y="10215"/>
                    </a:cubicBezTo>
                    <a:cubicBezTo>
                      <a:pt x="21026" y="15894"/>
                      <a:pt x="16664" y="20660"/>
                      <a:pt x="11033" y="20897"/>
                    </a:cubicBez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0" name="Figura">
                <a:extLst>
                  <a:ext uri="{FF2B5EF4-FFF2-40B4-BE49-F238E27FC236}">
                    <a16:creationId xmlns:a16="http://schemas.microsoft.com/office/drawing/2014/main" id="{7B7EB428-E9B6-C349-A454-70EC59110826}"/>
                  </a:ext>
                </a:extLst>
              </p:cNvPr>
              <p:cNvSpPr/>
              <p:nvPr/>
            </p:nvSpPr>
            <p:spPr>
              <a:xfrm>
                <a:off x="1511300" y="1587499"/>
                <a:ext cx="654382" cy="622553"/>
              </a:xfrm>
              <a:custGeom>
                <a:avLst/>
                <a:gdLst/>
                <a:ahLst/>
                <a:cxnLst>
                  <a:cxn ang="0">
                    <a:pos x="wd2" y="hd2"/>
                  </a:cxn>
                  <a:cxn ang="5400000">
                    <a:pos x="wd2" y="hd2"/>
                  </a:cxn>
                  <a:cxn ang="10800000">
                    <a:pos x="wd2" y="hd2"/>
                  </a:cxn>
                  <a:cxn ang="16200000">
                    <a:pos x="wd2" y="hd2"/>
                  </a:cxn>
                </a:cxnLst>
                <a:rect l="0" t="0" r="r" b="b"/>
                <a:pathLst>
                  <a:path w="21486" h="21347" extrusionOk="0">
                    <a:moveTo>
                      <a:pt x="18973" y="21347"/>
                    </a:moveTo>
                    <a:cubicBezTo>
                      <a:pt x="20641" y="18995"/>
                      <a:pt x="21600" y="15991"/>
                      <a:pt x="21475" y="12768"/>
                    </a:cubicBezTo>
                    <a:cubicBezTo>
                      <a:pt x="21141" y="5452"/>
                      <a:pt x="15345" y="-253"/>
                      <a:pt x="8507" y="8"/>
                    </a:cubicBezTo>
                    <a:cubicBezTo>
                      <a:pt x="5129" y="139"/>
                      <a:pt x="2127" y="1707"/>
                      <a:pt x="0" y="4145"/>
                    </a:cubicBezTo>
                    <a:lnTo>
                      <a:pt x="18973" y="21347"/>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431" name="Grupo">
                <a:extLst>
                  <a:ext uri="{FF2B5EF4-FFF2-40B4-BE49-F238E27FC236}">
                    <a16:creationId xmlns:a16="http://schemas.microsoft.com/office/drawing/2014/main" id="{A01A334B-E8A1-924B-997D-EA1A6092B1AE}"/>
                  </a:ext>
                </a:extLst>
              </p:cNvPr>
              <p:cNvGrpSpPr/>
              <p:nvPr/>
            </p:nvGrpSpPr>
            <p:grpSpPr>
              <a:xfrm>
                <a:off x="1803399" y="1625599"/>
                <a:ext cx="86362" cy="86362"/>
                <a:chOff x="0" y="0"/>
                <a:chExt cx="86359" cy="86359"/>
              </a:xfrm>
            </p:grpSpPr>
            <p:sp>
              <p:nvSpPr>
                <p:cNvPr id="455" name="Figura">
                  <a:extLst>
                    <a:ext uri="{FF2B5EF4-FFF2-40B4-BE49-F238E27FC236}">
                      <a16:creationId xmlns:a16="http://schemas.microsoft.com/office/drawing/2014/main" id="{E6E513F8-D2AB-9948-B0DE-B43BF7167648}"/>
                    </a:ext>
                  </a:extLst>
                </p:cNvPr>
                <p:cNvSpPr/>
                <p:nvPr/>
              </p:nvSpPr>
              <p:spPr>
                <a:xfrm>
                  <a:off x="0" y="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18097" y="21600"/>
                      </a:lnTo>
                      <a:lnTo>
                        <a:pt x="21600" y="18277"/>
                      </a:lnTo>
                      <a:lnTo>
                        <a:pt x="8757" y="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6" name="Figura">
                  <a:extLst>
                    <a:ext uri="{FF2B5EF4-FFF2-40B4-BE49-F238E27FC236}">
                      <a16:creationId xmlns:a16="http://schemas.microsoft.com/office/drawing/2014/main" id="{4941FD35-B3C4-7944-B283-187F75D0B239}"/>
                    </a:ext>
                  </a:extLst>
                </p:cNvPr>
                <p:cNvSpPr/>
                <p:nvPr/>
              </p:nvSpPr>
              <p:spPr>
                <a:xfrm>
                  <a:off x="38100" y="3810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3000" y="0"/>
                      </a:lnTo>
                      <a:lnTo>
                        <a:pt x="0" y="3411"/>
                      </a:lnTo>
                      <a:lnTo>
                        <a:pt x="12600" y="216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7" name="Figura">
                  <a:extLst>
                    <a:ext uri="{FF2B5EF4-FFF2-40B4-BE49-F238E27FC236}">
                      <a16:creationId xmlns:a16="http://schemas.microsoft.com/office/drawing/2014/main" id="{0D73AA6E-55D5-AB41-96C2-E7C90F3786C0}"/>
                    </a:ext>
                  </a:extLst>
                </p:cNvPr>
                <p:cNvSpPr/>
                <p:nvPr/>
              </p:nvSpPr>
              <p:spPr>
                <a:xfrm>
                  <a:off x="38100" y="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13642" y="0"/>
                      </a:moveTo>
                      <a:lnTo>
                        <a:pt x="0" y="18681"/>
                      </a:lnTo>
                      <a:lnTo>
                        <a:pt x="3411"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8" name="Figura">
                  <a:extLst>
                    <a:ext uri="{FF2B5EF4-FFF2-40B4-BE49-F238E27FC236}">
                      <a16:creationId xmlns:a16="http://schemas.microsoft.com/office/drawing/2014/main" id="{28961121-EB93-6646-9357-6060CE2CF6C2}"/>
                    </a:ext>
                  </a:extLst>
                </p:cNvPr>
                <p:cNvSpPr/>
                <p:nvPr/>
              </p:nvSpPr>
              <p:spPr>
                <a:xfrm>
                  <a:off x="0" y="3810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7754" y="21600"/>
                      </a:moveTo>
                      <a:lnTo>
                        <a:pt x="21600" y="3000"/>
                      </a:lnTo>
                      <a:lnTo>
                        <a:pt x="17723" y="0"/>
                      </a:lnTo>
                      <a:lnTo>
                        <a:pt x="0" y="132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432" name="Grupo">
                <a:extLst>
                  <a:ext uri="{FF2B5EF4-FFF2-40B4-BE49-F238E27FC236}">
                    <a16:creationId xmlns:a16="http://schemas.microsoft.com/office/drawing/2014/main" id="{1081B5F7-AECF-F340-A37F-57DEC8027826}"/>
                  </a:ext>
                </a:extLst>
              </p:cNvPr>
              <p:cNvGrpSpPr/>
              <p:nvPr/>
            </p:nvGrpSpPr>
            <p:grpSpPr>
              <a:xfrm>
                <a:off x="1701800" y="1739900"/>
                <a:ext cx="87631" cy="85090"/>
                <a:chOff x="0" y="0"/>
                <a:chExt cx="87630" cy="85090"/>
              </a:xfrm>
            </p:grpSpPr>
            <p:sp>
              <p:nvSpPr>
                <p:cNvPr id="451" name="Figura">
                  <a:extLst>
                    <a:ext uri="{FF2B5EF4-FFF2-40B4-BE49-F238E27FC236}">
                      <a16:creationId xmlns:a16="http://schemas.microsoft.com/office/drawing/2014/main" id="{4A12CA76-DCBB-B840-AD71-39EDEF0EBFE5}"/>
                    </a:ext>
                  </a:extLst>
                </p:cNvPr>
                <p:cNvSpPr/>
                <p:nvPr/>
              </p:nvSpPr>
              <p:spPr>
                <a:xfrm>
                  <a:off x="0" y="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0" y="7958"/>
                      </a:moveTo>
                      <a:lnTo>
                        <a:pt x="18600" y="21600"/>
                      </a:lnTo>
                      <a:lnTo>
                        <a:pt x="21600" y="18189"/>
                      </a:lnTo>
                      <a:lnTo>
                        <a:pt x="9000" y="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2" name="Figura">
                  <a:extLst>
                    <a:ext uri="{FF2B5EF4-FFF2-40B4-BE49-F238E27FC236}">
                      <a16:creationId xmlns:a16="http://schemas.microsoft.com/office/drawing/2014/main" id="{DCAAEC12-A873-424B-A8DA-7F09C9C9E35A}"/>
                    </a:ext>
                  </a:extLst>
                </p:cNvPr>
                <p:cNvSpPr/>
                <p:nvPr/>
              </p:nvSpPr>
              <p:spPr>
                <a:xfrm>
                  <a:off x="38100" y="2540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21600" y="13846"/>
                      </a:moveTo>
                      <a:lnTo>
                        <a:pt x="3503" y="0"/>
                      </a:lnTo>
                      <a:lnTo>
                        <a:pt x="0" y="3323"/>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3" name="Figura">
                  <a:extLst>
                    <a:ext uri="{FF2B5EF4-FFF2-40B4-BE49-F238E27FC236}">
                      <a16:creationId xmlns:a16="http://schemas.microsoft.com/office/drawing/2014/main" id="{53FE13A4-A11A-2A48-AC26-947921219F0F}"/>
                    </a:ext>
                  </a:extLst>
                </p:cNvPr>
                <p:cNvSpPr/>
                <p:nvPr/>
              </p:nvSpPr>
              <p:spPr>
                <a:xfrm>
                  <a:off x="38100" y="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18600"/>
                      </a:lnTo>
                      <a:lnTo>
                        <a:pt x="3323" y="21600"/>
                      </a:lnTo>
                      <a:lnTo>
                        <a:pt x="21600" y="90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4" name="Figura">
                  <a:extLst>
                    <a:ext uri="{FF2B5EF4-FFF2-40B4-BE49-F238E27FC236}">
                      <a16:creationId xmlns:a16="http://schemas.microsoft.com/office/drawing/2014/main" id="{B7239377-6639-D740-90E5-5AFAAA70460C}"/>
                    </a:ext>
                  </a:extLst>
                </p:cNvPr>
                <p:cNvSpPr/>
                <p:nvPr/>
              </p:nvSpPr>
              <p:spPr>
                <a:xfrm>
                  <a:off x="0" y="3810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503"/>
                      </a:lnTo>
                      <a:lnTo>
                        <a:pt x="18189" y="0"/>
                      </a:lnTo>
                      <a:lnTo>
                        <a:pt x="0" y="12843"/>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433" name="Grupo">
                <a:extLst>
                  <a:ext uri="{FF2B5EF4-FFF2-40B4-BE49-F238E27FC236}">
                    <a16:creationId xmlns:a16="http://schemas.microsoft.com/office/drawing/2014/main" id="{FCA4A18C-4629-C34E-98FE-95C485EF740A}"/>
                  </a:ext>
                </a:extLst>
              </p:cNvPr>
              <p:cNvGrpSpPr/>
              <p:nvPr/>
            </p:nvGrpSpPr>
            <p:grpSpPr>
              <a:xfrm>
                <a:off x="1905000" y="1816099"/>
                <a:ext cx="74931" cy="86362"/>
                <a:chOff x="0" y="0"/>
                <a:chExt cx="74930" cy="86359"/>
              </a:xfrm>
            </p:grpSpPr>
            <p:sp>
              <p:nvSpPr>
                <p:cNvPr id="447" name="Figura">
                  <a:extLst>
                    <a:ext uri="{FF2B5EF4-FFF2-40B4-BE49-F238E27FC236}">
                      <a16:creationId xmlns:a16="http://schemas.microsoft.com/office/drawing/2014/main" id="{A87D80FE-3DD3-644A-BF91-7EC91807F675}"/>
                    </a:ext>
                  </a:extLst>
                </p:cNvPr>
                <p:cNvSpPr/>
                <p:nvPr/>
              </p:nvSpPr>
              <p:spPr>
                <a:xfrm>
                  <a:off x="0" y="0"/>
                  <a:ext cx="45720" cy="49531"/>
                </a:xfrm>
                <a:custGeom>
                  <a:avLst/>
                  <a:gdLst/>
                  <a:ahLst/>
                  <a:cxnLst>
                    <a:cxn ang="0">
                      <a:pos x="wd2" y="hd2"/>
                    </a:cxn>
                    <a:cxn ang="5400000">
                      <a:pos x="wd2" y="hd2"/>
                    </a:cxn>
                    <a:cxn ang="10800000">
                      <a:pos x="wd2" y="hd2"/>
                    </a:cxn>
                    <a:cxn ang="16200000">
                      <a:pos x="wd2" y="hd2"/>
                    </a:cxn>
                  </a:cxnLst>
                  <a:rect l="0" t="0" r="r" b="b"/>
                  <a:pathLst>
                    <a:path w="21600" h="21600" extrusionOk="0">
                      <a:moveTo>
                        <a:pt x="0" y="7754"/>
                      </a:moveTo>
                      <a:lnTo>
                        <a:pt x="18600" y="21600"/>
                      </a:lnTo>
                      <a:lnTo>
                        <a:pt x="21600" y="18277"/>
                      </a:lnTo>
                      <a:lnTo>
                        <a:pt x="8400" y="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8" name="Figura">
                  <a:extLst>
                    <a:ext uri="{FF2B5EF4-FFF2-40B4-BE49-F238E27FC236}">
                      <a16:creationId xmlns:a16="http://schemas.microsoft.com/office/drawing/2014/main" id="{DA01ED8A-1E07-584B-A5B3-F0697A758D3A}"/>
                    </a:ext>
                  </a:extLst>
                </p:cNvPr>
                <p:cNvSpPr/>
                <p:nvPr/>
              </p:nvSpPr>
              <p:spPr>
                <a:xfrm>
                  <a:off x="25400" y="38100"/>
                  <a:ext cx="4699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2919" y="0"/>
                      </a:lnTo>
                      <a:lnTo>
                        <a:pt x="0" y="3411"/>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9" name="Figura">
                  <a:extLst>
                    <a:ext uri="{FF2B5EF4-FFF2-40B4-BE49-F238E27FC236}">
                      <a16:creationId xmlns:a16="http://schemas.microsoft.com/office/drawing/2014/main" id="{565466D3-A0B4-7141-A7C0-9925BC606416}"/>
                    </a:ext>
                  </a:extLst>
                </p:cNvPr>
                <p:cNvSpPr/>
                <p:nvPr/>
              </p:nvSpPr>
              <p:spPr>
                <a:xfrm>
                  <a:off x="25400" y="0"/>
                  <a:ext cx="49531" cy="46991"/>
                </a:xfrm>
                <a:custGeom>
                  <a:avLst/>
                  <a:gdLst/>
                  <a:ahLst/>
                  <a:cxnLst>
                    <a:cxn ang="0">
                      <a:pos x="wd2" y="hd2"/>
                    </a:cxn>
                    <a:cxn ang="5400000">
                      <a:pos x="wd2" y="hd2"/>
                    </a:cxn>
                    <a:cxn ang="10800000">
                      <a:pos x="wd2" y="hd2"/>
                    </a:cxn>
                    <a:cxn ang="16200000">
                      <a:pos x="wd2" y="hd2"/>
                    </a:cxn>
                  </a:cxnLst>
                  <a:rect l="0" t="0" r="r" b="b"/>
                  <a:pathLst>
                    <a:path w="21600" h="21600" extrusionOk="0">
                      <a:moveTo>
                        <a:pt x="13292" y="0"/>
                      </a:moveTo>
                      <a:lnTo>
                        <a:pt x="0" y="18097"/>
                      </a:lnTo>
                      <a:lnTo>
                        <a:pt x="3323"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0" name="Figura">
                  <a:extLst>
                    <a:ext uri="{FF2B5EF4-FFF2-40B4-BE49-F238E27FC236}">
                      <a16:creationId xmlns:a16="http://schemas.microsoft.com/office/drawing/2014/main" id="{DE8D3CCB-A8E5-C649-B3D8-C8F793377E99}"/>
                    </a:ext>
                  </a:extLst>
                </p:cNvPr>
                <p:cNvSpPr/>
                <p:nvPr/>
              </p:nvSpPr>
              <p:spPr>
                <a:xfrm>
                  <a:off x="0" y="38100"/>
                  <a:ext cx="48260" cy="45720"/>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000"/>
                      </a:lnTo>
                      <a:lnTo>
                        <a:pt x="18189" y="0"/>
                      </a:lnTo>
                      <a:lnTo>
                        <a:pt x="0" y="126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434" name="Grupo">
                <a:extLst>
                  <a:ext uri="{FF2B5EF4-FFF2-40B4-BE49-F238E27FC236}">
                    <a16:creationId xmlns:a16="http://schemas.microsoft.com/office/drawing/2014/main" id="{E68245B0-1184-6E4D-A12A-AC52B5B114C4}"/>
                  </a:ext>
                </a:extLst>
              </p:cNvPr>
              <p:cNvGrpSpPr/>
              <p:nvPr/>
            </p:nvGrpSpPr>
            <p:grpSpPr>
              <a:xfrm>
                <a:off x="1587499" y="2019300"/>
                <a:ext cx="193041" cy="186690"/>
                <a:chOff x="0" y="0"/>
                <a:chExt cx="193039" cy="186689"/>
              </a:xfrm>
            </p:grpSpPr>
            <p:sp>
              <p:nvSpPr>
                <p:cNvPr id="443" name="Figura">
                  <a:extLst>
                    <a:ext uri="{FF2B5EF4-FFF2-40B4-BE49-F238E27FC236}">
                      <a16:creationId xmlns:a16="http://schemas.microsoft.com/office/drawing/2014/main" id="{A021542B-2209-CF47-90B0-E51D253B8AB1}"/>
                    </a:ext>
                  </a:extLst>
                </p:cNvPr>
                <p:cNvSpPr/>
                <p:nvPr/>
              </p:nvSpPr>
              <p:spPr>
                <a:xfrm>
                  <a:off x="12700" y="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7833"/>
                      </a:moveTo>
                      <a:lnTo>
                        <a:pt x="18586" y="21600"/>
                      </a:lnTo>
                      <a:lnTo>
                        <a:pt x="21600" y="18277"/>
                      </a:lnTo>
                      <a:lnTo>
                        <a:pt x="8540" y="0"/>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4" name="Figura">
                  <a:extLst>
                    <a:ext uri="{FF2B5EF4-FFF2-40B4-BE49-F238E27FC236}">
                      <a16:creationId xmlns:a16="http://schemas.microsoft.com/office/drawing/2014/main" id="{C83246CB-F439-BC40-9C27-C9D9CEEA2DEC}"/>
                    </a:ext>
                  </a:extLst>
                </p:cNvPr>
                <p:cNvSpPr/>
                <p:nvPr/>
              </p:nvSpPr>
              <p:spPr>
                <a:xfrm>
                  <a:off x="76200" y="6350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21600" y="13530"/>
                      </a:moveTo>
                      <a:lnTo>
                        <a:pt x="3014" y="0"/>
                      </a:lnTo>
                      <a:lnTo>
                        <a:pt x="0" y="3323"/>
                      </a:lnTo>
                      <a:lnTo>
                        <a:pt x="12809" y="21600"/>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5" name="Figura">
                  <a:extLst>
                    <a:ext uri="{FF2B5EF4-FFF2-40B4-BE49-F238E27FC236}">
                      <a16:creationId xmlns:a16="http://schemas.microsoft.com/office/drawing/2014/main" id="{D3F254A5-AF7A-104E-9CF6-E0ACB69AB095}"/>
                    </a:ext>
                  </a:extLst>
                </p:cNvPr>
                <p:cNvSpPr/>
                <p:nvPr/>
              </p:nvSpPr>
              <p:spPr>
                <a:xfrm>
                  <a:off x="76199" y="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13617" y="0"/>
                      </a:moveTo>
                      <a:lnTo>
                        <a:pt x="0" y="18372"/>
                      </a:lnTo>
                      <a:lnTo>
                        <a:pt x="3522" y="21600"/>
                      </a:lnTo>
                      <a:lnTo>
                        <a:pt x="21600" y="8690"/>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6" name="Figura">
                  <a:extLst>
                    <a:ext uri="{FF2B5EF4-FFF2-40B4-BE49-F238E27FC236}">
                      <a16:creationId xmlns:a16="http://schemas.microsoft.com/office/drawing/2014/main" id="{808EA97A-CC7E-3549-8886-9036941AC678}"/>
                    </a:ext>
                  </a:extLst>
                </p:cNvPr>
                <p:cNvSpPr/>
                <p:nvPr/>
              </p:nvSpPr>
              <p:spPr>
                <a:xfrm>
                  <a:off x="-1" y="7620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7983" y="21600"/>
                      </a:moveTo>
                      <a:lnTo>
                        <a:pt x="21600" y="3228"/>
                      </a:lnTo>
                      <a:lnTo>
                        <a:pt x="18078" y="0"/>
                      </a:lnTo>
                      <a:lnTo>
                        <a:pt x="0" y="12910"/>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435" name="Figura">
                <a:extLst>
                  <a:ext uri="{FF2B5EF4-FFF2-40B4-BE49-F238E27FC236}">
                    <a16:creationId xmlns:a16="http://schemas.microsoft.com/office/drawing/2014/main" id="{EC3319FA-A0E1-ED40-A5D1-FFA0BB88BAE2}"/>
                  </a:ext>
                </a:extLst>
              </p:cNvPr>
              <p:cNvSpPr/>
              <p:nvPr/>
            </p:nvSpPr>
            <p:spPr>
              <a:xfrm>
                <a:off x="787399" y="25400"/>
                <a:ext cx="238761" cy="165100"/>
              </a:xfrm>
              <a:custGeom>
                <a:avLst/>
                <a:gdLst/>
                <a:ahLst/>
                <a:cxnLst>
                  <a:cxn ang="0">
                    <a:pos x="wd2" y="hd2"/>
                  </a:cxn>
                  <a:cxn ang="5400000">
                    <a:pos x="wd2" y="hd2"/>
                  </a:cxn>
                  <a:cxn ang="10800000">
                    <a:pos x="wd2" y="hd2"/>
                  </a:cxn>
                  <a:cxn ang="16200000">
                    <a:pos x="wd2" y="hd2"/>
                  </a:cxn>
                </a:cxnLst>
                <a:rect l="0" t="0" r="r" b="b"/>
                <a:pathLst>
                  <a:path w="21600" h="21600" extrusionOk="0">
                    <a:moveTo>
                      <a:pt x="13328" y="21600"/>
                    </a:moveTo>
                    <a:lnTo>
                      <a:pt x="919" y="17114"/>
                    </a:lnTo>
                    <a:lnTo>
                      <a:pt x="0" y="14622"/>
                    </a:lnTo>
                    <a:lnTo>
                      <a:pt x="7468" y="0"/>
                    </a:lnTo>
                    <a:lnTo>
                      <a:pt x="20681" y="1828"/>
                    </a:lnTo>
                    <a:lnTo>
                      <a:pt x="21600" y="7145"/>
                    </a:lnTo>
                    <a:close/>
                  </a:path>
                </a:pathLst>
              </a:custGeom>
              <a:solidFill>
                <a:srgbClr val="CCBCB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6" name="Figura">
                <a:extLst>
                  <a:ext uri="{FF2B5EF4-FFF2-40B4-BE49-F238E27FC236}">
                    <a16:creationId xmlns:a16="http://schemas.microsoft.com/office/drawing/2014/main" id="{8A07D09F-08DE-4945-96DA-6D6CAF327340}"/>
                  </a:ext>
                </a:extLst>
              </p:cNvPr>
              <p:cNvSpPr/>
              <p:nvPr/>
            </p:nvSpPr>
            <p:spPr>
              <a:xfrm>
                <a:off x="787399" y="38099"/>
                <a:ext cx="257811" cy="114301"/>
              </a:xfrm>
              <a:custGeom>
                <a:avLst/>
                <a:gdLst/>
                <a:ahLst/>
                <a:cxnLst>
                  <a:cxn ang="0">
                    <a:pos x="wd2" y="hd2"/>
                  </a:cxn>
                  <a:cxn ang="5400000">
                    <a:pos x="wd2" y="hd2"/>
                  </a:cxn>
                  <a:cxn ang="10800000">
                    <a:pos x="wd2" y="hd2"/>
                  </a:cxn>
                  <a:cxn ang="16200000">
                    <a:pos x="wd2" y="hd2"/>
                  </a:cxn>
                </a:cxnLst>
                <a:rect l="0" t="0" r="r" b="b"/>
                <a:pathLst>
                  <a:path w="21600" h="21600" extrusionOk="0">
                    <a:moveTo>
                      <a:pt x="10853" y="16320"/>
                    </a:moveTo>
                    <a:lnTo>
                      <a:pt x="958" y="21600"/>
                    </a:lnTo>
                    <a:lnTo>
                      <a:pt x="0" y="18000"/>
                    </a:lnTo>
                    <a:lnTo>
                      <a:pt x="10002" y="8880"/>
                    </a:lnTo>
                    <a:lnTo>
                      <a:pt x="20855" y="0"/>
                    </a:lnTo>
                    <a:lnTo>
                      <a:pt x="21600" y="7680"/>
                    </a:lnTo>
                    <a:close/>
                  </a:path>
                </a:pathLst>
              </a:custGeom>
              <a:solidFill>
                <a:srgbClr val="7F74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7" name="Figura">
                <a:extLst>
                  <a:ext uri="{FF2B5EF4-FFF2-40B4-BE49-F238E27FC236}">
                    <a16:creationId xmlns:a16="http://schemas.microsoft.com/office/drawing/2014/main" id="{1C4A23B1-E25A-8C4D-80B7-117FEB882734}"/>
                  </a:ext>
                </a:extLst>
              </p:cNvPr>
              <p:cNvSpPr/>
              <p:nvPr/>
            </p:nvSpPr>
            <p:spPr>
              <a:xfrm>
                <a:off x="177800" y="304799"/>
                <a:ext cx="47228" cy="81739"/>
              </a:xfrm>
              <a:custGeom>
                <a:avLst/>
                <a:gdLst/>
                <a:ahLst/>
                <a:cxnLst>
                  <a:cxn ang="0">
                    <a:pos x="wd2" y="hd2"/>
                  </a:cxn>
                  <a:cxn ang="5400000">
                    <a:pos x="wd2" y="hd2"/>
                  </a:cxn>
                  <a:cxn ang="10800000">
                    <a:pos x="wd2" y="hd2"/>
                  </a:cxn>
                  <a:cxn ang="16200000">
                    <a:pos x="wd2" y="hd2"/>
                  </a:cxn>
                </a:cxnLst>
                <a:rect l="0" t="0" r="r" b="b"/>
                <a:pathLst>
                  <a:path w="17462" h="19308" extrusionOk="0">
                    <a:moveTo>
                      <a:pt x="2436" y="3046"/>
                    </a:moveTo>
                    <a:cubicBezTo>
                      <a:pt x="2436" y="3046"/>
                      <a:pt x="-4138" y="18046"/>
                      <a:pt x="4314" y="19246"/>
                    </a:cubicBezTo>
                    <a:cubicBezTo>
                      <a:pt x="12766" y="20446"/>
                      <a:pt x="17462" y="3946"/>
                      <a:pt x="17462" y="3946"/>
                    </a:cubicBezTo>
                    <a:cubicBezTo>
                      <a:pt x="12297" y="-1154"/>
                      <a:pt x="9010" y="-1154"/>
                      <a:pt x="2436" y="3046"/>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8" name="Figura">
                <a:extLst>
                  <a:ext uri="{FF2B5EF4-FFF2-40B4-BE49-F238E27FC236}">
                    <a16:creationId xmlns:a16="http://schemas.microsoft.com/office/drawing/2014/main" id="{6736B7DE-19D1-0F42-8A54-1B4AAC7A989C}"/>
                  </a:ext>
                </a:extLst>
              </p:cNvPr>
              <p:cNvSpPr/>
              <p:nvPr/>
            </p:nvSpPr>
            <p:spPr>
              <a:xfrm>
                <a:off x="139699" y="317499"/>
                <a:ext cx="37183" cy="68973"/>
              </a:xfrm>
              <a:custGeom>
                <a:avLst/>
                <a:gdLst/>
                <a:ahLst/>
                <a:cxnLst>
                  <a:cxn ang="0">
                    <a:pos x="wd2" y="hd2"/>
                  </a:cxn>
                  <a:cxn ang="5400000">
                    <a:pos x="wd2" y="hd2"/>
                  </a:cxn>
                  <a:cxn ang="10800000">
                    <a:pos x="wd2" y="hd2"/>
                  </a:cxn>
                  <a:cxn ang="16200000">
                    <a:pos x="wd2" y="hd2"/>
                  </a:cxn>
                </a:cxnLst>
                <a:rect l="0" t="0" r="r" b="b"/>
                <a:pathLst>
                  <a:path w="18599" h="20225" extrusionOk="0">
                    <a:moveTo>
                      <a:pt x="47" y="4211"/>
                    </a:moveTo>
                    <a:cubicBezTo>
                      <a:pt x="47" y="4211"/>
                      <a:pt x="-1224" y="20225"/>
                      <a:pt x="9576" y="20225"/>
                    </a:cubicBezTo>
                    <a:cubicBezTo>
                      <a:pt x="20376" y="20225"/>
                      <a:pt x="18470" y="3094"/>
                      <a:pt x="18470" y="3094"/>
                    </a:cubicBezTo>
                    <a:cubicBezTo>
                      <a:pt x="10211" y="-1375"/>
                      <a:pt x="6400" y="-1003"/>
                      <a:pt x="47" y="4211"/>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9" name="Figura">
                <a:extLst>
                  <a:ext uri="{FF2B5EF4-FFF2-40B4-BE49-F238E27FC236}">
                    <a16:creationId xmlns:a16="http://schemas.microsoft.com/office/drawing/2014/main" id="{E84977DB-FEC5-AD4A-9CB1-302DA3CC9880}"/>
                  </a:ext>
                </a:extLst>
              </p:cNvPr>
              <p:cNvSpPr/>
              <p:nvPr/>
            </p:nvSpPr>
            <p:spPr>
              <a:xfrm>
                <a:off x="101599" y="330200"/>
                <a:ext cx="39406" cy="68146"/>
              </a:xfrm>
              <a:custGeom>
                <a:avLst/>
                <a:gdLst/>
                <a:ahLst/>
                <a:cxnLst>
                  <a:cxn ang="0">
                    <a:pos x="wd2" y="hd2"/>
                  </a:cxn>
                  <a:cxn ang="5400000">
                    <a:pos x="wd2" y="hd2"/>
                  </a:cxn>
                  <a:cxn ang="10800000">
                    <a:pos x="wd2" y="hd2"/>
                  </a:cxn>
                  <a:cxn ang="16200000">
                    <a:pos x="wd2" y="hd2"/>
                  </a:cxn>
                </a:cxnLst>
                <a:rect l="0" t="0" r="r" b="b"/>
                <a:pathLst>
                  <a:path w="18616" h="19983" extrusionOk="0">
                    <a:moveTo>
                      <a:pt x="0" y="4335"/>
                    </a:moveTo>
                    <a:cubicBezTo>
                      <a:pt x="0" y="4335"/>
                      <a:pt x="600" y="20349"/>
                      <a:pt x="11400" y="19977"/>
                    </a:cubicBezTo>
                    <a:cubicBezTo>
                      <a:pt x="21600" y="19604"/>
                      <a:pt x="18000" y="2473"/>
                      <a:pt x="18000" y="2473"/>
                    </a:cubicBezTo>
                    <a:cubicBezTo>
                      <a:pt x="9000" y="-1251"/>
                      <a:pt x="5400" y="-879"/>
                      <a:pt x="0" y="4335"/>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0" name="Figura">
                <a:extLst>
                  <a:ext uri="{FF2B5EF4-FFF2-40B4-BE49-F238E27FC236}">
                    <a16:creationId xmlns:a16="http://schemas.microsoft.com/office/drawing/2014/main" id="{919356CA-0C3F-5146-A032-43DEF6B3BC1B}"/>
                  </a:ext>
                </a:extLst>
              </p:cNvPr>
              <p:cNvSpPr/>
              <p:nvPr/>
            </p:nvSpPr>
            <p:spPr>
              <a:xfrm>
                <a:off x="177800" y="368300"/>
                <a:ext cx="68683" cy="114458"/>
              </a:xfrm>
              <a:custGeom>
                <a:avLst/>
                <a:gdLst/>
                <a:ahLst/>
                <a:cxnLst>
                  <a:cxn ang="0">
                    <a:pos x="wd2" y="hd2"/>
                  </a:cxn>
                  <a:cxn ang="5400000">
                    <a:pos x="wd2" y="hd2"/>
                  </a:cxn>
                  <a:cxn ang="10800000">
                    <a:pos x="wd2" y="hd2"/>
                  </a:cxn>
                  <a:cxn ang="16200000">
                    <a:pos x="wd2" y="hd2"/>
                  </a:cxn>
                </a:cxnLst>
                <a:rect l="0" t="0" r="r" b="b"/>
                <a:pathLst>
                  <a:path w="17699" h="20709" extrusionOk="0">
                    <a:moveTo>
                      <a:pt x="14400" y="18641"/>
                    </a:moveTo>
                    <a:cubicBezTo>
                      <a:pt x="14400" y="18641"/>
                      <a:pt x="21600" y="947"/>
                      <a:pt x="14727" y="28"/>
                    </a:cubicBezTo>
                    <a:cubicBezTo>
                      <a:pt x="7527" y="-891"/>
                      <a:pt x="0" y="20709"/>
                      <a:pt x="0" y="20709"/>
                    </a:cubicBezTo>
                    <a:lnTo>
                      <a:pt x="14400" y="18641"/>
                    </a:lnTo>
                    <a:close/>
                  </a:path>
                </a:pathLst>
              </a:custGeom>
              <a:solidFill>
                <a:srgbClr val="A4575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1" name="Figura">
                <a:extLst>
                  <a:ext uri="{FF2B5EF4-FFF2-40B4-BE49-F238E27FC236}">
                    <a16:creationId xmlns:a16="http://schemas.microsoft.com/office/drawing/2014/main" id="{1CE8D24E-3D88-C44B-B5A0-459A9B2D8341}"/>
                  </a:ext>
                </a:extLst>
              </p:cNvPr>
              <p:cNvSpPr/>
              <p:nvPr/>
            </p:nvSpPr>
            <p:spPr>
              <a:xfrm>
                <a:off x="152399" y="368300"/>
                <a:ext cx="91513" cy="37365"/>
              </a:xfrm>
              <a:custGeom>
                <a:avLst/>
                <a:gdLst/>
                <a:ahLst/>
                <a:cxnLst>
                  <a:cxn ang="0">
                    <a:pos x="wd2" y="hd2"/>
                  </a:cxn>
                  <a:cxn ang="5400000">
                    <a:pos x="wd2" y="hd2"/>
                  </a:cxn>
                  <a:cxn ang="10800000">
                    <a:pos x="wd2" y="hd2"/>
                  </a:cxn>
                  <a:cxn ang="16200000">
                    <a:pos x="wd2" y="hd2"/>
                  </a:cxn>
                </a:cxnLst>
                <a:rect l="0" t="0" r="r" b="b"/>
                <a:pathLst>
                  <a:path w="21033" h="18691" extrusionOk="0">
                    <a:moveTo>
                      <a:pt x="14611" y="18431"/>
                    </a:moveTo>
                    <a:cubicBezTo>
                      <a:pt x="14611" y="18431"/>
                      <a:pt x="-567" y="20972"/>
                      <a:pt x="17" y="10172"/>
                    </a:cubicBezTo>
                    <a:cubicBezTo>
                      <a:pt x="601" y="-628"/>
                      <a:pt x="21033" y="7"/>
                      <a:pt x="21033" y="7"/>
                    </a:cubicBezTo>
                    <a:lnTo>
                      <a:pt x="14611" y="18431"/>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2" name="Figura">
                <a:extLst>
                  <a:ext uri="{FF2B5EF4-FFF2-40B4-BE49-F238E27FC236}">
                    <a16:creationId xmlns:a16="http://schemas.microsoft.com/office/drawing/2014/main" id="{3FB3BDB2-7E62-484C-857E-8D0A1430350C}"/>
                  </a:ext>
                </a:extLst>
              </p:cNvPr>
              <p:cNvSpPr/>
              <p:nvPr/>
            </p:nvSpPr>
            <p:spPr>
              <a:xfrm>
                <a:off x="203199" y="393700"/>
                <a:ext cx="40465" cy="93149"/>
              </a:xfrm>
              <a:custGeom>
                <a:avLst/>
                <a:gdLst/>
                <a:ahLst/>
                <a:cxnLst>
                  <a:cxn ang="0">
                    <a:pos x="wd2" y="hd2"/>
                  </a:cxn>
                  <a:cxn ang="5400000">
                    <a:pos x="wd2" y="hd2"/>
                  </a:cxn>
                  <a:cxn ang="10800000">
                    <a:pos x="wd2" y="hd2"/>
                  </a:cxn>
                  <a:cxn ang="16200000">
                    <a:pos x="wd2" y="hd2"/>
                  </a:cxn>
                </a:cxnLst>
                <a:rect l="0" t="0" r="r" b="b"/>
                <a:pathLst>
                  <a:path w="16785" h="20311" extrusionOk="0">
                    <a:moveTo>
                      <a:pt x="0" y="12834"/>
                    </a:moveTo>
                    <a:cubicBezTo>
                      <a:pt x="0" y="12834"/>
                      <a:pt x="4741" y="-1289"/>
                      <a:pt x="13171" y="96"/>
                    </a:cubicBezTo>
                    <a:cubicBezTo>
                      <a:pt x="21600" y="1480"/>
                      <a:pt x="12644" y="20311"/>
                      <a:pt x="12644" y="20311"/>
                    </a:cubicBezTo>
                    <a:lnTo>
                      <a:pt x="0" y="12834"/>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49" name="Grupo">
              <a:extLst>
                <a:ext uri="{FF2B5EF4-FFF2-40B4-BE49-F238E27FC236}">
                  <a16:creationId xmlns:a16="http://schemas.microsoft.com/office/drawing/2014/main" id="{9DBD36E5-9AC9-8C4F-A48B-FEE335DE3214}"/>
                </a:ext>
              </a:extLst>
            </p:cNvPr>
            <p:cNvGrpSpPr/>
            <p:nvPr/>
          </p:nvGrpSpPr>
          <p:grpSpPr>
            <a:xfrm>
              <a:off x="6340098" y="6242581"/>
              <a:ext cx="2127804" cy="2886242"/>
              <a:chOff x="0" y="0"/>
              <a:chExt cx="2127802" cy="2886240"/>
            </a:xfrm>
          </p:grpSpPr>
          <p:sp>
            <p:nvSpPr>
              <p:cNvPr id="550" name="Figura">
                <a:extLst>
                  <a:ext uri="{FF2B5EF4-FFF2-40B4-BE49-F238E27FC236}">
                    <a16:creationId xmlns:a16="http://schemas.microsoft.com/office/drawing/2014/main" id="{FF77D823-215D-1B47-A840-22ABEE53B848}"/>
                  </a:ext>
                </a:extLst>
              </p:cNvPr>
              <p:cNvSpPr/>
              <p:nvPr/>
            </p:nvSpPr>
            <p:spPr>
              <a:xfrm>
                <a:off x="1079500" y="-1"/>
                <a:ext cx="546459" cy="407445"/>
              </a:xfrm>
              <a:custGeom>
                <a:avLst/>
                <a:gdLst/>
                <a:ahLst/>
                <a:cxnLst>
                  <a:cxn ang="0">
                    <a:pos x="wd2" y="hd2"/>
                  </a:cxn>
                  <a:cxn ang="5400000">
                    <a:pos x="wd2" y="hd2"/>
                  </a:cxn>
                  <a:cxn ang="10800000">
                    <a:pos x="wd2" y="hd2"/>
                  </a:cxn>
                  <a:cxn ang="16200000">
                    <a:pos x="wd2" y="hd2"/>
                  </a:cxn>
                </a:cxnLst>
                <a:rect l="0" t="0" r="r" b="b"/>
                <a:pathLst>
                  <a:path w="18295" h="18986" extrusionOk="0">
                    <a:moveTo>
                      <a:pt x="17823" y="11352"/>
                    </a:moveTo>
                    <a:cubicBezTo>
                      <a:pt x="17823" y="11352"/>
                      <a:pt x="16249" y="4014"/>
                      <a:pt x="15824" y="8156"/>
                    </a:cubicBezTo>
                    <a:cubicBezTo>
                      <a:pt x="15824" y="8156"/>
                      <a:pt x="10934" y="-779"/>
                      <a:pt x="8979" y="1173"/>
                    </a:cubicBezTo>
                    <a:cubicBezTo>
                      <a:pt x="8979" y="1173"/>
                      <a:pt x="-801" y="-2614"/>
                      <a:pt x="2090" y="3422"/>
                    </a:cubicBezTo>
                    <a:cubicBezTo>
                      <a:pt x="2090" y="3422"/>
                      <a:pt x="-3012" y="12003"/>
                      <a:pt x="2728" y="14311"/>
                    </a:cubicBezTo>
                    <a:cubicBezTo>
                      <a:pt x="2728" y="14311"/>
                      <a:pt x="3111" y="17388"/>
                      <a:pt x="5109" y="16027"/>
                    </a:cubicBezTo>
                    <a:cubicBezTo>
                      <a:pt x="5109" y="16027"/>
                      <a:pt x="5662" y="18572"/>
                      <a:pt x="8511" y="14133"/>
                    </a:cubicBezTo>
                    <a:cubicBezTo>
                      <a:pt x="8511" y="14133"/>
                      <a:pt x="8298" y="16145"/>
                      <a:pt x="11742" y="13660"/>
                    </a:cubicBezTo>
                    <a:cubicBezTo>
                      <a:pt x="11742" y="13660"/>
                      <a:pt x="11445" y="15731"/>
                      <a:pt x="15229" y="16205"/>
                    </a:cubicBezTo>
                    <a:cubicBezTo>
                      <a:pt x="15229" y="16205"/>
                      <a:pt x="14974" y="17625"/>
                      <a:pt x="17610" y="18749"/>
                    </a:cubicBezTo>
                    <a:lnTo>
                      <a:pt x="17908" y="18986"/>
                    </a:lnTo>
                    <a:cubicBezTo>
                      <a:pt x="17908" y="18986"/>
                      <a:pt x="18460" y="18098"/>
                      <a:pt x="18163" y="16796"/>
                    </a:cubicBezTo>
                    <a:cubicBezTo>
                      <a:pt x="18205" y="16737"/>
                      <a:pt x="18588" y="13482"/>
                      <a:pt x="17823" y="11352"/>
                    </a:cubicBezTo>
                    <a:close/>
                  </a:path>
                </a:pathLst>
              </a:custGeom>
              <a:solidFill>
                <a:srgbClr val="FCE6C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1" name="Figura">
                <a:extLst>
                  <a:ext uri="{FF2B5EF4-FFF2-40B4-BE49-F238E27FC236}">
                    <a16:creationId xmlns:a16="http://schemas.microsoft.com/office/drawing/2014/main" id="{73D1F4B2-EFC1-F449-A4A7-4425287D0368}"/>
                  </a:ext>
                </a:extLst>
              </p:cNvPr>
              <p:cNvSpPr/>
              <p:nvPr/>
            </p:nvSpPr>
            <p:spPr>
              <a:xfrm>
                <a:off x="1079500" y="-1"/>
                <a:ext cx="544866" cy="407494"/>
              </a:xfrm>
              <a:custGeom>
                <a:avLst/>
                <a:gdLst/>
                <a:ahLst/>
                <a:cxnLst>
                  <a:cxn ang="0">
                    <a:pos x="wd2" y="hd2"/>
                  </a:cxn>
                  <a:cxn ang="5400000">
                    <a:pos x="wd2" y="hd2"/>
                  </a:cxn>
                  <a:cxn ang="10800000">
                    <a:pos x="wd2" y="hd2"/>
                  </a:cxn>
                  <a:cxn ang="16200000">
                    <a:pos x="wd2" y="hd2"/>
                  </a:cxn>
                </a:cxnLst>
                <a:rect l="0" t="0" r="r" b="b"/>
                <a:pathLst>
                  <a:path w="18423" h="21325" extrusionOk="0">
                    <a:moveTo>
                      <a:pt x="17871" y="20262"/>
                    </a:moveTo>
                    <a:lnTo>
                      <a:pt x="17656" y="19929"/>
                    </a:lnTo>
                    <a:cubicBezTo>
                      <a:pt x="15509" y="17736"/>
                      <a:pt x="16024" y="16407"/>
                      <a:pt x="16024" y="16407"/>
                    </a:cubicBezTo>
                    <a:cubicBezTo>
                      <a:pt x="12718" y="14347"/>
                      <a:pt x="13405" y="12353"/>
                      <a:pt x="13405" y="12353"/>
                    </a:cubicBezTo>
                    <a:cubicBezTo>
                      <a:pt x="9798" y="13350"/>
                      <a:pt x="10399" y="11422"/>
                      <a:pt x="10399" y="11422"/>
                    </a:cubicBezTo>
                    <a:cubicBezTo>
                      <a:pt x="7007" y="14679"/>
                      <a:pt x="6964" y="11887"/>
                      <a:pt x="6964" y="11887"/>
                    </a:cubicBezTo>
                    <a:cubicBezTo>
                      <a:pt x="4859" y="12419"/>
                      <a:pt x="5160" y="9163"/>
                      <a:pt x="5160" y="9163"/>
                    </a:cubicBezTo>
                    <a:cubicBezTo>
                      <a:pt x="2154" y="6105"/>
                      <a:pt x="3657" y="2383"/>
                      <a:pt x="5117" y="124"/>
                    </a:cubicBezTo>
                    <a:cubicBezTo>
                      <a:pt x="2755" y="-275"/>
                      <a:pt x="479" y="124"/>
                      <a:pt x="2111" y="3846"/>
                    </a:cubicBezTo>
                    <a:cubicBezTo>
                      <a:pt x="2111" y="3846"/>
                      <a:pt x="-3042" y="13483"/>
                      <a:pt x="2755" y="16075"/>
                    </a:cubicBezTo>
                    <a:cubicBezTo>
                      <a:pt x="2755" y="16075"/>
                      <a:pt x="3142" y="19531"/>
                      <a:pt x="5160" y="18002"/>
                    </a:cubicBezTo>
                    <a:cubicBezTo>
                      <a:pt x="5160" y="18002"/>
                      <a:pt x="5718" y="20860"/>
                      <a:pt x="8595" y="15875"/>
                    </a:cubicBezTo>
                    <a:cubicBezTo>
                      <a:pt x="8595" y="15875"/>
                      <a:pt x="8381" y="18135"/>
                      <a:pt x="11859" y="15343"/>
                    </a:cubicBezTo>
                    <a:cubicBezTo>
                      <a:pt x="11859" y="15343"/>
                      <a:pt x="11558" y="17670"/>
                      <a:pt x="15380" y="18201"/>
                    </a:cubicBezTo>
                    <a:cubicBezTo>
                      <a:pt x="15380" y="18201"/>
                      <a:pt x="15123" y="19796"/>
                      <a:pt x="17785" y="21059"/>
                    </a:cubicBezTo>
                    <a:lnTo>
                      <a:pt x="18086" y="21325"/>
                    </a:lnTo>
                    <a:cubicBezTo>
                      <a:pt x="18086" y="21325"/>
                      <a:pt x="18558" y="20527"/>
                      <a:pt x="18386" y="19265"/>
                    </a:cubicBezTo>
                    <a:cubicBezTo>
                      <a:pt x="18214" y="19929"/>
                      <a:pt x="17871" y="20262"/>
                      <a:pt x="17871" y="20262"/>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2" name="Figura">
                <a:extLst>
                  <a:ext uri="{FF2B5EF4-FFF2-40B4-BE49-F238E27FC236}">
                    <a16:creationId xmlns:a16="http://schemas.microsoft.com/office/drawing/2014/main" id="{DC1E8193-734C-3C45-8541-91E978A111A1}"/>
                  </a:ext>
                </a:extLst>
              </p:cNvPr>
              <p:cNvSpPr/>
              <p:nvPr/>
            </p:nvSpPr>
            <p:spPr>
              <a:xfrm>
                <a:off x="1460500" y="203200"/>
                <a:ext cx="52774" cy="93981"/>
              </a:xfrm>
              <a:custGeom>
                <a:avLst/>
                <a:gdLst/>
                <a:ahLst/>
                <a:cxnLst>
                  <a:cxn ang="0">
                    <a:pos x="wd2" y="hd2"/>
                  </a:cxn>
                  <a:cxn ang="5400000">
                    <a:pos x="wd2" y="hd2"/>
                  </a:cxn>
                  <a:cxn ang="10800000">
                    <a:pos x="wd2" y="hd2"/>
                  </a:cxn>
                  <a:cxn ang="16200000">
                    <a:pos x="wd2" y="hd2"/>
                  </a:cxn>
                </a:cxnLst>
                <a:rect l="0" t="0" r="r" b="b"/>
                <a:pathLst>
                  <a:path w="17599" h="21600" extrusionOk="0">
                    <a:moveTo>
                      <a:pt x="17599" y="0"/>
                    </a:moveTo>
                    <a:cubicBezTo>
                      <a:pt x="17599" y="0"/>
                      <a:pt x="-4001" y="2627"/>
                      <a:pt x="658" y="15178"/>
                    </a:cubicBezTo>
                    <a:lnTo>
                      <a:pt x="12093" y="21600"/>
                    </a:lnTo>
                    <a:cubicBezTo>
                      <a:pt x="8281" y="18681"/>
                      <a:pt x="1928" y="4670"/>
                      <a:pt x="17599" y="0"/>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3" name="Figura">
                <a:extLst>
                  <a:ext uri="{FF2B5EF4-FFF2-40B4-BE49-F238E27FC236}">
                    <a16:creationId xmlns:a16="http://schemas.microsoft.com/office/drawing/2014/main" id="{18979BBD-9BD0-EF47-B4FA-F88AA65B1836}"/>
                  </a:ext>
                </a:extLst>
              </p:cNvPr>
              <p:cNvSpPr/>
              <p:nvPr/>
            </p:nvSpPr>
            <p:spPr>
              <a:xfrm>
                <a:off x="1371599" y="177799"/>
                <a:ext cx="52350" cy="92711"/>
              </a:xfrm>
              <a:custGeom>
                <a:avLst/>
                <a:gdLst/>
                <a:ahLst/>
                <a:cxnLst>
                  <a:cxn ang="0">
                    <a:pos x="wd2" y="hd2"/>
                  </a:cxn>
                  <a:cxn ang="5400000">
                    <a:pos x="wd2" y="hd2"/>
                  </a:cxn>
                  <a:cxn ang="10800000">
                    <a:pos x="wd2" y="hd2"/>
                  </a:cxn>
                  <a:cxn ang="16200000">
                    <a:pos x="wd2" y="hd2"/>
                  </a:cxn>
                </a:cxnLst>
                <a:rect l="0" t="0" r="r" b="b"/>
                <a:pathLst>
                  <a:path w="15090" h="21600" extrusionOk="0">
                    <a:moveTo>
                      <a:pt x="9598" y="0"/>
                    </a:moveTo>
                    <a:cubicBezTo>
                      <a:pt x="9598" y="0"/>
                      <a:pt x="-6510" y="7989"/>
                      <a:pt x="3009" y="18641"/>
                    </a:cubicBezTo>
                    <a:lnTo>
                      <a:pt x="15090" y="21600"/>
                    </a:lnTo>
                    <a:cubicBezTo>
                      <a:pt x="10697" y="19825"/>
                      <a:pt x="-1018" y="8285"/>
                      <a:pt x="9598" y="0"/>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4" name="Figura">
                <a:extLst>
                  <a:ext uri="{FF2B5EF4-FFF2-40B4-BE49-F238E27FC236}">
                    <a16:creationId xmlns:a16="http://schemas.microsoft.com/office/drawing/2014/main" id="{5A919C56-3F02-7541-9E83-EC609BF5611F}"/>
                  </a:ext>
                </a:extLst>
              </p:cNvPr>
              <p:cNvSpPr/>
              <p:nvPr/>
            </p:nvSpPr>
            <p:spPr>
              <a:xfrm>
                <a:off x="1320800" y="25400"/>
                <a:ext cx="51060" cy="85091"/>
              </a:xfrm>
              <a:custGeom>
                <a:avLst/>
                <a:gdLst/>
                <a:ahLst/>
                <a:cxnLst>
                  <a:cxn ang="0">
                    <a:pos x="wd2" y="hd2"/>
                  </a:cxn>
                  <a:cxn ang="5400000">
                    <a:pos x="wd2" y="hd2"/>
                  </a:cxn>
                  <a:cxn ang="10800000">
                    <a:pos x="wd2" y="hd2"/>
                  </a:cxn>
                  <a:cxn ang="16200000">
                    <a:pos x="wd2" y="hd2"/>
                  </a:cxn>
                </a:cxnLst>
                <a:rect l="0" t="0" r="r" b="b"/>
                <a:pathLst>
                  <a:path w="14972" h="21600" extrusionOk="0">
                    <a:moveTo>
                      <a:pt x="8641" y="21600"/>
                    </a:moveTo>
                    <a:cubicBezTo>
                      <a:pt x="8641" y="21600"/>
                      <a:pt x="-6628" y="14185"/>
                      <a:pt x="3427" y="3546"/>
                    </a:cubicBezTo>
                    <a:cubicBezTo>
                      <a:pt x="5662" y="967"/>
                      <a:pt x="14972" y="0"/>
                      <a:pt x="14972" y="0"/>
                    </a:cubicBezTo>
                    <a:cubicBezTo>
                      <a:pt x="10503" y="1612"/>
                      <a:pt x="-2159" y="7415"/>
                      <a:pt x="8641" y="21600"/>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5" name="Figura">
                <a:extLst>
                  <a:ext uri="{FF2B5EF4-FFF2-40B4-BE49-F238E27FC236}">
                    <a16:creationId xmlns:a16="http://schemas.microsoft.com/office/drawing/2014/main" id="{1CCC0A2B-11CD-A146-BEDA-DB81B9E19550}"/>
                  </a:ext>
                </a:extLst>
              </p:cNvPr>
              <p:cNvSpPr/>
              <p:nvPr/>
            </p:nvSpPr>
            <p:spPr>
              <a:xfrm>
                <a:off x="1219199" y="139699"/>
                <a:ext cx="57753" cy="81344"/>
              </a:xfrm>
              <a:custGeom>
                <a:avLst/>
                <a:gdLst/>
                <a:ahLst/>
                <a:cxnLst>
                  <a:cxn ang="0">
                    <a:pos x="wd2" y="hd2"/>
                  </a:cxn>
                  <a:cxn ang="5400000">
                    <a:pos x="wd2" y="hd2"/>
                  </a:cxn>
                  <a:cxn ang="10800000">
                    <a:pos x="wd2" y="hd2"/>
                  </a:cxn>
                  <a:cxn ang="16200000">
                    <a:pos x="wd2" y="hd2"/>
                  </a:cxn>
                </a:cxnLst>
                <a:rect l="0" t="0" r="r" b="b"/>
                <a:pathLst>
                  <a:path w="15111" h="21284" extrusionOk="0">
                    <a:moveTo>
                      <a:pt x="6139" y="21284"/>
                    </a:moveTo>
                    <a:cubicBezTo>
                      <a:pt x="6139" y="21284"/>
                      <a:pt x="-6489" y="11979"/>
                      <a:pt x="4477" y="2010"/>
                    </a:cubicBezTo>
                    <a:cubicBezTo>
                      <a:pt x="7136" y="-316"/>
                      <a:pt x="15111" y="16"/>
                      <a:pt x="15111" y="16"/>
                    </a:cubicBezTo>
                    <a:cubicBezTo>
                      <a:pt x="11123" y="1346"/>
                      <a:pt x="-1504" y="5333"/>
                      <a:pt x="6139" y="21284"/>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6" name="Figura">
                <a:extLst>
                  <a:ext uri="{FF2B5EF4-FFF2-40B4-BE49-F238E27FC236}">
                    <a16:creationId xmlns:a16="http://schemas.microsoft.com/office/drawing/2014/main" id="{185CDD41-FA4F-5545-81BD-EA7B0EE872CE}"/>
                  </a:ext>
                </a:extLst>
              </p:cNvPr>
              <p:cNvSpPr/>
              <p:nvPr/>
            </p:nvSpPr>
            <p:spPr>
              <a:xfrm>
                <a:off x="1142999" y="50799"/>
                <a:ext cx="93546" cy="73002"/>
              </a:xfrm>
              <a:custGeom>
                <a:avLst/>
                <a:gdLst/>
                <a:ahLst/>
                <a:cxnLst>
                  <a:cxn ang="0">
                    <a:pos x="wd2" y="hd2"/>
                  </a:cxn>
                  <a:cxn ang="5400000">
                    <a:pos x="wd2" y="hd2"/>
                  </a:cxn>
                  <a:cxn ang="10800000">
                    <a:pos x="wd2" y="hd2"/>
                  </a:cxn>
                  <a:cxn ang="16200000">
                    <a:pos x="wd2" y="hd2"/>
                  </a:cxn>
                </a:cxnLst>
                <a:rect l="0" t="0" r="r" b="b"/>
                <a:pathLst>
                  <a:path w="18079" h="20693" extrusionOk="0">
                    <a:moveTo>
                      <a:pt x="652" y="20693"/>
                    </a:moveTo>
                    <a:cubicBezTo>
                      <a:pt x="652" y="20693"/>
                      <a:pt x="-3521" y="4853"/>
                      <a:pt x="9243" y="173"/>
                    </a:cubicBezTo>
                    <a:cubicBezTo>
                      <a:pt x="12188" y="-907"/>
                      <a:pt x="18079" y="3413"/>
                      <a:pt x="18079" y="3413"/>
                    </a:cubicBezTo>
                    <a:cubicBezTo>
                      <a:pt x="14397" y="2333"/>
                      <a:pt x="3352" y="533"/>
                      <a:pt x="652" y="20693"/>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7" name="Figura">
                <a:extLst>
                  <a:ext uri="{FF2B5EF4-FFF2-40B4-BE49-F238E27FC236}">
                    <a16:creationId xmlns:a16="http://schemas.microsoft.com/office/drawing/2014/main" id="{28AF038C-6066-B740-B3A7-3489E78F5788}"/>
                  </a:ext>
                </a:extLst>
              </p:cNvPr>
              <p:cNvSpPr/>
              <p:nvPr/>
            </p:nvSpPr>
            <p:spPr>
              <a:xfrm>
                <a:off x="330200" y="1612900"/>
                <a:ext cx="72745" cy="41552"/>
              </a:xfrm>
              <a:custGeom>
                <a:avLst/>
                <a:gdLst/>
                <a:ahLst/>
                <a:cxnLst>
                  <a:cxn ang="0">
                    <a:pos x="wd2" y="hd2"/>
                  </a:cxn>
                  <a:cxn ang="5400000">
                    <a:pos x="wd2" y="hd2"/>
                  </a:cxn>
                  <a:cxn ang="10800000">
                    <a:pos x="wd2" y="hd2"/>
                  </a:cxn>
                  <a:cxn ang="16200000">
                    <a:pos x="wd2" y="hd2"/>
                  </a:cxn>
                </a:cxnLst>
                <a:rect l="0" t="0" r="r" b="b"/>
                <a:pathLst>
                  <a:path w="16068" h="11778" extrusionOk="0">
                    <a:moveTo>
                      <a:pt x="0" y="8014"/>
                    </a:moveTo>
                    <a:cubicBezTo>
                      <a:pt x="0" y="8014"/>
                      <a:pt x="5891" y="17374"/>
                      <a:pt x="13745" y="6574"/>
                    </a:cubicBezTo>
                    <a:cubicBezTo>
                      <a:pt x="21600" y="-4226"/>
                      <a:pt x="7013" y="1534"/>
                      <a:pt x="7013" y="1534"/>
                    </a:cubicBezTo>
                    <a:lnTo>
                      <a:pt x="0" y="8014"/>
                    </a:lnTo>
                    <a:close/>
                  </a:path>
                </a:pathLst>
              </a:custGeom>
              <a:solidFill>
                <a:srgbClr val="79A9A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8" name="Figura">
                <a:extLst>
                  <a:ext uri="{FF2B5EF4-FFF2-40B4-BE49-F238E27FC236}">
                    <a16:creationId xmlns:a16="http://schemas.microsoft.com/office/drawing/2014/main" id="{9FBE4B12-3BFA-FD4A-B42F-1A6179B96F78}"/>
                  </a:ext>
                </a:extLst>
              </p:cNvPr>
              <p:cNvSpPr/>
              <p:nvPr/>
            </p:nvSpPr>
            <p:spPr>
              <a:xfrm>
                <a:off x="380999" y="1562100"/>
                <a:ext cx="41213" cy="77708"/>
              </a:xfrm>
              <a:custGeom>
                <a:avLst/>
                <a:gdLst/>
                <a:ahLst/>
                <a:cxnLst>
                  <a:cxn ang="0">
                    <a:pos x="wd2" y="hd2"/>
                  </a:cxn>
                  <a:cxn ang="5400000">
                    <a:pos x="wd2" y="hd2"/>
                  </a:cxn>
                  <a:cxn ang="10800000">
                    <a:pos x="wd2" y="hd2"/>
                  </a:cxn>
                  <a:cxn ang="16200000">
                    <a:pos x="wd2" y="hd2"/>
                  </a:cxn>
                </a:cxnLst>
                <a:rect l="0" t="0" r="r" b="b"/>
                <a:pathLst>
                  <a:path w="14913" h="15191" extrusionOk="0">
                    <a:moveTo>
                      <a:pt x="4596" y="0"/>
                    </a:moveTo>
                    <a:cubicBezTo>
                      <a:pt x="4596" y="0"/>
                      <a:pt x="21600" y="1241"/>
                      <a:pt x="11949" y="11421"/>
                    </a:cubicBezTo>
                    <a:cubicBezTo>
                      <a:pt x="2298" y="21600"/>
                      <a:pt x="0" y="7945"/>
                      <a:pt x="0" y="7945"/>
                    </a:cubicBezTo>
                    <a:lnTo>
                      <a:pt x="4596" y="0"/>
                    </a:lnTo>
                    <a:close/>
                  </a:path>
                </a:pathLst>
              </a:custGeom>
              <a:solidFill>
                <a:srgbClr val="79A9A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9" name="Figura">
                <a:extLst>
                  <a:ext uri="{FF2B5EF4-FFF2-40B4-BE49-F238E27FC236}">
                    <a16:creationId xmlns:a16="http://schemas.microsoft.com/office/drawing/2014/main" id="{1AFDBCD8-E99C-FC4F-A667-B65A60E5FE43}"/>
                  </a:ext>
                </a:extLst>
              </p:cNvPr>
              <p:cNvSpPr/>
              <p:nvPr/>
            </p:nvSpPr>
            <p:spPr>
              <a:xfrm>
                <a:off x="355599" y="1460499"/>
                <a:ext cx="114301" cy="113032"/>
              </a:xfrm>
              <a:custGeom>
                <a:avLst/>
                <a:gdLst/>
                <a:ahLst/>
                <a:cxnLst>
                  <a:cxn ang="0">
                    <a:pos x="wd2" y="hd2"/>
                  </a:cxn>
                  <a:cxn ang="5400000">
                    <a:pos x="wd2" y="hd2"/>
                  </a:cxn>
                  <a:cxn ang="10800000">
                    <a:pos x="wd2" y="hd2"/>
                  </a:cxn>
                  <a:cxn ang="16200000">
                    <a:pos x="wd2" y="hd2"/>
                  </a:cxn>
                </a:cxnLst>
                <a:rect l="0" t="0" r="r" b="b"/>
                <a:pathLst>
                  <a:path w="21600" h="21600" extrusionOk="0">
                    <a:moveTo>
                      <a:pt x="7680" y="21600"/>
                    </a:moveTo>
                    <a:lnTo>
                      <a:pt x="21600" y="11649"/>
                    </a:lnTo>
                    <a:lnTo>
                      <a:pt x="8160" y="0"/>
                    </a:lnTo>
                    <a:lnTo>
                      <a:pt x="0" y="14804"/>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0" name="Figura">
                <a:extLst>
                  <a:ext uri="{FF2B5EF4-FFF2-40B4-BE49-F238E27FC236}">
                    <a16:creationId xmlns:a16="http://schemas.microsoft.com/office/drawing/2014/main" id="{BBB4C339-2138-F742-96E3-52F8AF952FFC}"/>
                  </a:ext>
                </a:extLst>
              </p:cNvPr>
              <p:cNvSpPr/>
              <p:nvPr/>
            </p:nvSpPr>
            <p:spPr>
              <a:xfrm>
                <a:off x="1460500" y="876299"/>
                <a:ext cx="587269" cy="1196341"/>
              </a:xfrm>
              <a:custGeom>
                <a:avLst/>
                <a:gdLst/>
                <a:ahLst/>
                <a:cxnLst>
                  <a:cxn ang="0">
                    <a:pos x="wd2" y="hd2"/>
                  </a:cxn>
                  <a:cxn ang="5400000">
                    <a:pos x="wd2" y="hd2"/>
                  </a:cxn>
                  <a:cxn ang="10800000">
                    <a:pos x="wd2" y="hd2"/>
                  </a:cxn>
                  <a:cxn ang="16200000">
                    <a:pos x="wd2" y="hd2"/>
                  </a:cxn>
                </a:cxnLst>
                <a:rect l="0" t="0" r="r" b="b"/>
                <a:pathLst>
                  <a:path w="19857" h="21600" extrusionOk="0">
                    <a:moveTo>
                      <a:pt x="18508" y="21508"/>
                    </a:moveTo>
                    <a:cubicBezTo>
                      <a:pt x="18293" y="21554"/>
                      <a:pt x="18036" y="21577"/>
                      <a:pt x="17864" y="21600"/>
                    </a:cubicBezTo>
                    <a:cubicBezTo>
                      <a:pt x="8417" y="18550"/>
                      <a:pt x="2319" y="12474"/>
                      <a:pt x="0" y="6948"/>
                    </a:cubicBezTo>
                    <a:cubicBezTo>
                      <a:pt x="0" y="6948"/>
                      <a:pt x="8803" y="3096"/>
                      <a:pt x="11852" y="115"/>
                    </a:cubicBezTo>
                    <a:cubicBezTo>
                      <a:pt x="12153" y="69"/>
                      <a:pt x="12324" y="46"/>
                      <a:pt x="12539" y="0"/>
                    </a:cubicBezTo>
                    <a:cubicBezTo>
                      <a:pt x="19281" y="4403"/>
                      <a:pt x="21600" y="16647"/>
                      <a:pt x="18508" y="21508"/>
                    </a:cubicBezTo>
                    <a:close/>
                  </a:path>
                </a:pathLst>
              </a:custGeom>
              <a:solidFill>
                <a:srgbClr val="D3B6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1" name="Figura">
                <a:extLst>
                  <a:ext uri="{FF2B5EF4-FFF2-40B4-BE49-F238E27FC236}">
                    <a16:creationId xmlns:a16="http://schemas.microsoft.com/office/drawing/2014/main" id="{03D3855D-90AF-9248-B759-6CA5AF52A238}"/>
                  </a:ext>
                </a:extLst>
              </p:cNvPr>
              <p:cNvSpPr/>
              <p:nvPr/>
            </p:nvSpPr>
            <p:spPr>
              <a:xfrm>
                <a:off x="876299" y="1917699"/>
                <a:ext cx="662942" cy="349944"/>
              </a:xfrm>
              <a:custGeom>
                <a:avLst/>
                <a:gdLst/>
                <a:ahLst/>
                <a:cxnLst>
                  <a:cxn ang="0">
                    <a:pos x="wd2" y="hd2"/>
                  </a:cxn>
                  <a:cxn ang="5400000">
                    <a:pos x="wd2" y="hd2"/>
                  </a:cxn>
                  <a:cxn ang="10800000">
                    <a:pos x="wd2" y="hd2"/>
                  </a:cxn>
                  <a:cxn ang="16200000">
                    <a:pos x="wd2" y="hd2"/>
                  </a:cxn>
                </a:cxnLst>
                <a:rect l="0" t="0" r="r" b="b"/>
                <a:pathLst>
                  <a:path w="21600" h="19906" extrusionOk="0">
                    <a:moveTo>
                      <a:pt x="0" y="19577"/>
                    </a:moveTo>
                    <a:cubicBezTo>
                      <a:pt x="0" y="19577"/>
                      <a:pt x="13903" y="21600"/>
                      <a:pt x="21600" y="15604"/>
                    </a:cubicBezTo>
                    <a:lnTo>
                      <a:pt x="6207" y="0"/>
                    </a:lnTo>
                    <a:lnTo>
                      <a:pt x="0" y="19577"/>
                    </a:lnTo>
                    <a:close/>
                  </a:path>
                </a:pathLst>
              </a:custGeom>
              <a:solidFill>
                <a:srgbClr val="DCA7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2" name="Figura">
                <a:extLst>
                  <a:ext uri="{FF2B5EF4-FFF2-40B4-BE49-F238E27FC236}">
                    <a16:creationId xmlns:a16="http://schemas.microsoft.com/office/drawing/2014/main" id="{CF7ACF88-DDB9-914D-835D-DA95EE2D1988}"/>
                  </a:ext>
                </a:extLst>
              </p:cNvPr>
              <p:cNvSpPr/>
              <p:nvPr/>
            </p:nvSpPr>
            <p:spPr>
              <a:xfrm>
                <a:off x="1435100" y="876300"/>
                <a:ext cx="587269" cy="1192531"/>
              </a:xfrm>
              <a:custGeom>
                <a:avLst/>
                <a:gdLst/>
                <a:ahLst/>
                <a:cxnLst>
                  <a:cxn ang="0">
                    <a:pos x="wd2" y="hd2"/>
                  </a:cxn>
                  <a:cxn ang="5400000">
                    <a:pos x="wd2" y="hd2"/>
                  </a:cxn>
                  <a:cxn ang="10800000">
                    <a:pos x="wd2" y="hd2"/>
                  </a:cxn>
                  <a:cxn ang="16200000">
                    <a:pos x="wd2" y="hd2"/>
                  </a:cxn>
                </a:cxnLst>
                <a:rect l="0" t="0" r="r" b="b"/>
                <a:pathLst>
                  <a:path w="19857" h="21600" extrusionOk="0">
                    <a:moveTo>
                      <a:pt x="18508" y="21600"/>
                    </a:moveTo>
                    <a:cubicBezTo>
                      <a:pt x="8889" y="18564"/>
                      <a:pt x="2319" y="12583"/>
                      <a:pt x="0" y="6970"/>
                    </a:cubicBezTo>
                    <a:cubicBezTo>
                      <a:pt x="0" y="6970"/>
                      <a:pt x="8331" y="3197"/>
                      <a:pt x="12539" y="0"/>
                    </a:cubicBezTo>
                    <a:cubicBezTo>
                      <a:pt x="19281" y="4440"/>
                      <a:pt x="21600" y="16700"/>
                      <a:pt x="18508" y="21600"/>
                    </a:cubicBezTo>
                    <a:close/>
                  </a:path>
                </a:pathLst>
              </a:custGeom>
              <a:solidFill>
                <a:srgbClr val="6D555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3" name="Figura">
                <a:extLst>
                  <a:ext uri="{FF2B5EF4-FFF2-40B4-BE49-F238E27FC236}">
                    <a16:creationId xmlns:a16="http://schemas.microsoft.com/office/drawing/2014/main" id="{86F1F050-FEBF-764E-A48A-152DF06E52B3}"/>
                  </a:ext>
                </a:extLst>
              </p:cNvPr>
              <p:cNvSpPr/>
              <p:nvPr/>
            </p:nvSpPr>
            <p:spPr>
              <a:xfrm>
                <a:off x="1574800" y="876300"/>
                <a:ext cx="449581" cy="816611"/>
              </a:xfrm>
              <a:custGeom>
                <a:avLst/>
                <a:gdLst/>
                <a:ahLst/>
                <a:cxnLst>
                  <a:cxn ang="0">
                    <a:pos x="wd2" y="hd2"/>
                  </a:cxn>
                  <a:cxn ang="5400000">
                    <a:pos x="wd2" y="hd2"/>
                  </a:cxn>
                  <a:cxn ang="10800000">
                    <a:pos x="wd2" y="hd2"/>
                  </a:cxn>
                  <a:cxn ang="16200000">
                    <a:pos x="wd2" y="hd2"/>
                  </a:cxn>
                </a:cxnLst>
                <a:rect l="0" t="0" r="r" b="b"/>
                <a:pathLst>
                  <a:path w="21600" h="21600" extrusionOk="0">
                    <a:moveTo>
                      <a:pt x="18732" y="17703"/>
                    </a:moveTo>
                    <a:cubicBezTo>
                      <a:pt x="19892" y="19013"/>
                      <a:pt x="20868" y="20323"/>
                      <a:pt x="21600" y="21600"/>
                    </a:cubicBezTo>
                    <a:cubicBezTo>
                      <a:pt x="21173" y="13706"/>
                      <a:pt x="17634" y="4333"/>
                      <a:pt x="11227" y="0"/>
                    </a:cubicBezTo>
                    <a:cubicBezTo>
                      <a:pt x="8237" y="2351"/>
                      <a:pt x="3722" y="4938"/>
                      <a:pt x="0" y="6886"/>
                    </a:cubicBezTo>
                    <a:cubicBezTo>
                      <a:pt x="5980" y="7626"/>
                      <a:pt x="13485" y="11757"/>
                      <a:pt x="18732" y="17703"/>
                    </a:cubicBezTo>
                    <a:close/>
                  </a:path>
                </a:pathLst>
              </a:custGeom>
              <a:solidFill>
                <a:srgbClr val="6046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4" name="Figura">
                <a:extLst>
                  <a:ext uri="{FF2B5EF4-FFF2-40B4-BE49-F238E27FC236}">
                    <a16:creationId xmlns:a16="http://schemas.microsoft.com/office/drawing/2014/main" id="{FC0E2BE9-0AAB-B043-8C40-10970164900A}"/>
                  </a:ext>
                </a:extLst>
              </p:cNvPr>
              <p:cNvSpPr/>
              <p:nvPr/>
            </p:nvSpPr>
            <p:spPr>
              <a:xfrm>
                <a:off x="1562100" y="393700"/>
                <a:ext cx="55881" cy="80011"/>
              </a:xfrm>
              <a:custGeom>
                <a:avLst/>
                <a:gdLst/>
                <a:ahLst/>
                <a:cxnLst>
                  <a:cxn ang="0">
                    <a:pos x="wd2" y="hd2"/>
                  </a:cxn>
                  <a:cxn ang="5400000">
                    <a:pos x="wd2" y="hd2"/>
                  </a:cxn>
                  <a:cxn ang="10800000">
                    <a:pos x="wd2" y="hd2"/>
                  </a:cxn>
                  <a:cxn ang="16200000">
                    <a:pos x="wd2" y="hd2"/>
                  </a:cxn>
                </a:cxnLst>
                <a:rect l="0" t="0" r="r" b="b"/>
                <a:pathLst>
                  <a:path w="21600" h="21600" extrusionOk="0">
                    <a:moveTo>
                      <a:pt x="0" y="14743"/>
                    </a:moveTo>
                    <a:lnTo>
                      <a:pt x="7364" y="0"/>
                    </a:lnTo>
                    <a:lnTo>
                      <a:pt x="21600" y="3429"/>
                    </a:lnTo>
                    <a:lnTo>
                      <a:pt x="19145" y="21600"/>
                    </a:lnTo>
                    <a:close/>
                  </a:path>
                </a:pathLst>
              </a:custGeom>
              <a:solidFill>
                <a:srgbClr val="8CBC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5" name="Figura">
                <a:extLst>
                  <a:ext uri="{FF2B5EF4-FFF2-40B4-BE49-F238E27FC236}">
                    <a16:creationId xmlns:a16="http://schemas.microsoft.com/office/drawing/2014/main" id="{4182A756-4064-FD48-BA83-E6D0DAA366F6}"/>
                  </a:ext>
                </a:extLst>
              </p:cNvPr>
              <p:cNvSpPr/>
              <p:nvPr/>
            </p:nvSpPr>
            <p:spPr>
              <a:xfrm>
                <a:off x="1346200" y="990600"/>
                <a:ext cx="406531" cy="603181"/>
              </a:xfrm>
              <a:custGeom>
                <a:avLst/>
                <a:gdLst/>
                <a:ahLst/>
                <a:cxnLst>
                  <a:cxn ang="0">
                    <a:pos x="wd2" y="hd2"/>
                  </a:cxn>
                  <a:cxn ang="5400000">
                    <a:pos x="wd2" y="hd2"/>
                  </a:cxn>
                  <a:cxn ang="10800000">
                    <a:pos x="wd2" y="hd2"/>
                  </a:cxn>
                  <a:cxn ang="16200000">
                    <a:pos x="wd2" y="hd2"/>
                  </a:cxn>
                </a:cxnLst>
                <a:rect l="0" t="0" r="r" b="b"/>
                <a:pathLst>
                  <a:path w="21340" h="20234" extrusionOk="0">
                    <a:moveTo>
                      <a:pt x="21340" y="15396"/>
                    </a:moveTo>
                    <a:cubicBezTo>
                      <a:pt x="21340" y="15396"/>
                      <a:pt x="9807" y="7812"/>
                      <a:pt x="8140" y="2103"/>
                    </a:cubicBezTo>
                    <a:cubicBezTo>
                      <a:pt x="7340" y="-708"/>
                      <a:pt x="-260" y="-964"/>
                      <a:pt x="7" y="2956"/>
                    </a:cubicBezTo>
                    <a:cubicBezTo>
                      <a:pt x="473" y="10113"/>
                      <a:pt x="10273" y="17143"/>
                      <a:pt x="17473" y="20210"/>
                    </a:cubicBezTo>
                    <a:cubicBezTo>
                      <a:pt x="20540" y="20636"/>
                      <a:pt x="21340" y="15396"/>
                      <a:pt x="21340" y="15396"/>
                    </a:cubicBezTo>
                    <a:close/>
                  </a:path>
                </a:pathLst>
              </a:custGeom>
              <a:solidFill>
                <a:srgbClr val="6D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6" name="Figura">
                <a:extLst>
                  <a:ext uri="{FF2B5EF4-FFF2-40B4-BE49-F238E27FC236}">
                    <a16:creationId xmlns:a16="http://schemas.microsoft.com/office/drawing/2014/main" id="{45838290-F9AC-EE48-88D5-65D78DDA799C}"/>
                  </a:ext>
                </a:extLst>
              </p:cNvPr>
              <p:cNvSpPr/>
              <p:nvPr/>
            </p:nvSpPr>
            <p:spPr>
              <a:xfrm>
                <a:off x="1397000" y="1117599"/>
                <a:ext cx="267531" cy="549911"/>
              </a:xfrm>
              <a:custGeom>
                <a:avLst/>
                <a:gdLst/>
                <a:ahLst/>
                <a:cxnLst>
                  <a:cxn ang="0">
                    <a:pos x="wd2" y="hd2"/>
                  </a:cxn>
                  <a:cxn ang="5400000">
                    <a:pos x="wd2" y="hd2"/>
                  </a:cxn>
                  <a:cxn ang="10800000">
                    <a:pos x="wd2" y="hd2"/>
                  </a:cxn>
                  <a:cxn ang="16200000">
                    <a:pos x="wd2" y="hd2"/>
                  </a:cxn>
                </a:cxnLst>
                <a:rect l="0" t="0" r="r" b="b"/>
                <a:pathLst>
                  <a:path w="19957" h="21600" extrusionOk="0">
                    <a:moveTo>
                      <a:pt x="19957" y="8031"/>
                    </a:moveTo>
                    <a:cubicBezTo>
                      <a:pt x="15789" y="11972"/>
                      <a:pt x="13136" y="15514"/>
                      <a:pt x="9820" y="21600"/>
                    </a:cubicBezTo>
                    <a:cubicBezTo>
                      <a:pt x="9820" y="21600"/>
                      <a:pt x="2052" y="11823"/>
                      <a:pt x="157" y="8780"/>
                    </a:cubicBezTo>
                    <a:cubicBezTo>
                      <a:pt x="-1643" y="5737"/>
                      <a:pt x="12662" y="0"/>
                      <a:pt x="12662" y="0"/>
                    </a:cubicBezTo>
                    <a:lnTo>
                      <a:pt x="19957" y="8031"/>
                    </a:ln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7" name="Figura">
                <a:extLst>
                  <a:ext uri="{FF2B5EF4-FFF2-40B4-BE49-F238E27FC236}">
                    <a16:creationId xmlns:a16="http://schemas.microsoft.com/office/drawing/2014/main" id="{FE67F4C9-309A-9647-85A1-949BBA3E312A}"/>
                  </a:ext>
                </a:extLst>
              </p:cNvPr>
              <p:cNvSpPr/>
              <p:nvPr/>
            </p:nvSpPr>
            <p:spPr>
              <a:xfrm>
                <a:off x="1396999" y="1117599"/>
                <a:ext cx="249752" cy="549911"/>
              </a:xfrm>
              <a:custGeom>
                <a:avLst/>
                <a:gdLst/>
                <a:ahLst/>
                <a:cxnLst>
                  <a:cxn ang="0">
                    <a:pos x="wd2" y="hd2"/>
                  </a:cxn>
                  <a:cxn ang="5400000">
                    <a:pos x="wd2" y="hd2"/>
                  </a:cxn>
                  <a:cxn ang="10800000">
                    <a:pos x="wd2" y="hd2"/>
                  </a:cxn>
                  <a:cxn ang="16200000">
                    <a:pos x="wd2" y="hd2"/>
                  </a:cxn>
                </a:cxnLst>
                <a:rect l="0" t="0" r="r" b="b"/>
                <a:pathLst>
                  <a:path w="19849" h="21600" extrusionOk="0">
                    <a:moveTo>
                      <a:pt x="14903" y="11424"/>
                    </a:moveTo>
                    <a:cubicBezTo>
                      <a:pt x="14903" y="8979"/>
                      <a:pt x="17023" y="6934"/>
                      <a:pt x="19849" y="6585"/>
                    </a:cubicBezTo>
                    <a:lnTo>
                      <a:pt x="13490" y="0"/>
                    </a:lnTo>
                    <a:cubicBezTo>
                      <a:pt x="13490" y="0"/>
                      <a:pt x="-1751" y="5687"/>
                      <a:pt x="167" y="8780"/>
                    </a:cubicBezTo>
                    <a:cubicBezTo>
                      <a:pt x="2085" y="11823"/>
                      <a:pt x="10462" y="21600"/>
                      <a:pt x="10462" y="21600"/>
                    </a:cubicBezTo>
                    <a:cubicBezTo>
                      <a:pt x="12279" y="18507"/>
                      <a:pt x="13894" y="16013"/>
                      <a:pt x="15610" y="13868"/>
                    </a:cubicBezTo>
                    <a:cubicBezTo>
                      <a:pt x="15206" y="13170"/>
                      <a:pt x="14903" y="12321"/>
                      <a:pt x="14903" y="11424"/>
                    </a:cubicBezTo>
                    <a:close/>
                  </a:path>
                </a:pathLst>
              </a:custGeom>
              <a:solidFill>
                <a:srgbClr val="4B67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8" name="Figura">
                <a:extLst>
                  <a:ext uri="{FF2B5EF4-FFF2-40B4-BE49-F238E27FC236}">
                    <a16:creationId xmlns:a16="http://schemas.microsoft.com/office/drawing/2014/main" id="{16E3968A-8F63-8049-B759-BAC812B558C1}"/>
                  </a:ext>
                </a:extLst>
              </p:cNvPr>
              <p:cNvSpPr/>
              <p:nvPr/>
            </p:nvSpPr>
            <p:spPr>
              <a:xfrm>
                <a:off x="1435100" y="1155699"/>
                <a:ext cx="220980" cy="457201"/>
              </a:xfrm>
              <a:custGeom>
                <a:avLst/>
                <a:gdLst/>
                <a:ahLst/>
                <a:cxnLst>
                  <a:cxn ang="0">
                    <a:pos x="wd2" y="hd2"/>
                  </a:cxn>
                  <a:cxn ang="5400000">
                    <a:pos x="wd2" y="hd2"/>
                  </a:cxn>
                  <a:cxn ang="10800000">
                    <a:pos x="wd2" y="hd2"/>
                  </a:cxn>
                  <a:cxn ang="16200000">
                    <a:pos x="wd2" y="hd2"/>
                  </a:cxn>
                </a:cxnLst>
                <a:rect l="0" t="0" r="r" b="b"/>
                <a:pathLst>
                  <a:path w="21600" h="21600" extrusionOk="0">
                    <a:moveTo>
                      <a:pt x="6579" y="21600"/>
                    </a:moveTo>
                    <a:cubicBezTo>
                      <a:pt x="11669" y="14580"/>
                      <a:pt x="14897" y="10800"/>
                      <a:pt x="21600" y="5100"/>
                    </a:cubicBezTo>
                    <a:lnTo>
                      <a:pt x="15517" y="0"/>
                    </a:lnTo>
                    <a:lnTo>
                      <a:pt x="0" y="9660"/>
                    </a:lnTo>
                    <a:lnTo>
                      <a:pt x="6579" y="21600"/>
                    </a:lnTo>
                    <a:close/>
                  </a:path>
                </a:pathLst>
              </a:custGeom>
              <a:solidFill>
                <a:srgbClr val="FCDD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9" name="Figura">
                <a:extLst>
                  <a:ext uri="{FF2B5EF4-FFF2-40B4-BE49-F238E27FC236}">
                    <a16:creationId xmlns:a16="http://schemas.microsoft.com/office/drawing/2014/main" id="{00074E2B-B46F-7745-8A98-6846E4DFF683}"/>
                  </a:ext>
                </a:extLst>
              </p:cNvPr>
              <p:cNvSpPr/>
              <p:nvPr/>
            </p:nvSpPr>
            <p:spPr>
              <a:xfrm>
                <a:off x="1435100" y="1155699"/>
                <a:ext cx="171451" cy="469901"/>
              </a:xfrm>
              <a:custGeom>
                <a:avLst/>
                <a:gdLst/>
                <a:ahLst/>
                <a:cxnLst>
                  <a:cxn ang="0">
                    <a:pos x="wd2" y="hd2"/>
                  </a:cxn>
                  <a:cxn ang="5400000">
                    <a:pos x="wd2" y="hd2"/>
                  </a:cxn>
                  <a:cxn ang="10800000">
                    <a:pos x="wd2" y="hd2"/>
                  </a:cxn>
                  <a:cxn ang="16200000">
                    <a:pos x="wd2" y="hd2"/>
                  </a:cxn>
                </a:cxnLst>
                <a:rect l="0" t="0" r="r" b="b"/>
                <a:pathLst>
                  <a:path w="21600" h="21600" extrusionOk="0">
                    <a:moveTo>
                      <a:pt x="15680" y="8173"/>
                    </a:moveTo>
                    <a:cubicBezTo>
                      <a:pt x="15680" y="5137"/>
                      <a:pt x="18080" y="2452"/>
                      <a:pt x="21600" y="934"/>
                    </a:cubicBezTo>
                    <a:lnTo>
                      <a:pt x="20160" y="0"/>
                    </a:lnTo>
                    <a:lnTo>
                      <a:pt x="0" y="9399"/>
                    </a:lnTo>
                    <a:lnTo>
                      <a:pt x="8320" y="21600"/>
                    </a:lnTo>
                    <a:cubicBezTo>
                      <a:pt x="11680" y="18156"/>
                      <a:pt x="14240" y="14945"/>
                      <a:pt x="17280" y="12493"/>
                    </a:cubicBezTo>
                    <a:cubicBezTo>
                      <a:pt x="16320" y="11209"/>
                      <a:pt x="15680" y="9749"/>
                      <a:pt x="15680" y="8173"/>
                    </a:cubicBezTo>
                    <a:close/>
                  </a:path>
                </a:pathLst>
              </a:custGeom>
              <a:solidFill>
                <a:srgbClr val="E9BD9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0" name="Figura">
                <a:extLst>
                  <a:ext uri="{FF2B5EF4-FFF2-40B4-BE49-F238E27FC236}">
                    <a16:creationId xmlns:a16="http://schemas.microsoft.com/office/drawing/2014/main" id="{BE3422FE-8081-414D-A97E-1BD0EF09C8CE}"/>
                  </a:ext>
                </a:extLst>
              </p:cNvPr>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501" y="10256"/>
                      <a:pt x="13611" y="57"/>
                      <a:pt x="0" y="0"/>
                    </a:cubicBezTo>
                    <a:close/>
                  </a:path>
                </a:pathLst>
              </a:custGeom>
              <a:solidFill>
                <a:srgbClr val="E1F0E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1" name="Figura">
                <a:extLst>
                  <a:ext uri="{FF2B5EF4-FFF2-40B4-BE49-F238E27FC236}">
                    <a16:creationId xmlns:a16="http://schemas.microsoft.com/office/drawing/2014/main" id="{31265ADB-22D4-B348-936F-43A37FE06999}"/>
                  </a:ext>
                </a:extLst>
              </p:cNvPr>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600" y="10256"/>
                      <a:pt x="13611" y="115"/>
                      <a:pt x="0" y="0"/>
                    </a:cubicBezTo>
                    <a:close/>
                  </a:path>
                </a:pathLst>
              </a:custGeom>
              <a:solidFill>
                <a:srgbClr val="CA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2" name="Figura">
                <a:extLst>
                  <a:ext uri="{FF2B5EF4-FFF2-40B4-BE49-F238E27FC236}">
                    <a16:creationId xmlns:a16="http://schemas.microsoft.com/office/drawing/2014/main" id="{197754CC-6026-E148-B700-6ED67DE1D48D}"/>
                  </a:ext>
                </a:extLst>
              </p:cNvPr>
              <p:cNvSpPr/>
              <p:nvPr/>
            </p:nvSpPr>
            <p:spPr>
              <a:xfrm>
                <a:off x="1523999" y="1092199"/>
                <a:ext cx="156212" cy="273051"/>
              </a:xfrm>
              <a:custGeom>
                <a:avLst/>
                <a:gdLst/>
                <a:ahLst/>
                <a:cxnLst>
                  <a:cxn ang="0">
                    <a:pos x="wd2" y="hd2"/>
                  </a:cxn>
                  <a:cxn ang="5400000">
                    <a:pos x="wd2" y="hd2"/>
                  </a:cxn>
                  <a:cxn ang="10800000">
                    <a:pos x="wd2" y="hd2"/>
                  </a:cxn>
                  <a:cxn ang="16200000">
                    <a:pos x="wd2" y="hd2"/>
                  </a:cxn>
                </a:cxnLst>
                <a:rect l="0" t="0" r="r" b="b"/>
                <a:pathLst>
                  <a:path w="21600" h="21600" extrusionOk="0">
                    <a:moveTo>
                      <a:pt x="13171" y="0"/>
                    </a:moveTo>
                    <a:lnTo>
                      <a:pt x="0" y="3617"/>
                    </a:lnTo>
                    <a:lnTo>
                      <a:pt x="527" y="21600"/>
                    </a:lnTo>
                    <a:lnTo>
                      <a:pt x="21600" y="6530"/>
                    </a:ln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3" name="Figura">
                <a:extLst>
                  <a:ext uri="{FF2B5EF4-FFF2-40B4-BE49-F238E27FC236}">
                    <a16:creationId xmlns:a16="http://schemas.microsoft.com/office/drawing/2014/main" id="{7AC83077-66A8-8B4E-93C6-B794949CD27B}"/>
                  </a:ext>
                </a:extLst>
              </p:cNvPr>
              <p:cNvSpPr/>
              <p:nvPr/>
            </p:nvSpPr>
            <p:spPr>
              <a:xfrm>
                <a:off x="1498599" y="1168400"/>
                <a:ext cx="194311" cy="264161"/>
              </a:xfrm>
              <a:custGeom>
                <a:avLst/>
                <a:gdLst/>
                <a:ahLst/>
                <a:cxnLst>
                  <a:cxn ang="0">
                    <a:pos x="wd2" y="hd2"/>
                  </a:cxn>
                  <a:cxn ang="5400000">
                    <a:pos x="wd2" y="hd2"/>
                  </a:cxn>
                  <a:cxn ang="10800000">
                    <a:pos x="wd2" y="hd2"/>
                  </a:cxn>
                  <a:cxn ang="16200000">
                    <a:pos x="wd2" y="hd2"/>
                  </a:cxn>
                </a:cxnLst>
                <a:rect l="0" t="0" r="r" b="b"/>
                <a:pathLst>
                  <a:path w="21600" h="21600" extrusionOk="0">
                    <a:moveTo>
                      <a:pt x="141" y="21600"/>
                    </a:moveTo>
                    <a:lnTo>
                      <a:pt x="21600" y="1558"/>
                    </a:lnTo>
                    <a:lnTo>
                      <a:pt x="20471" y="0"/>
                    </a:lnTo>
                    <a:lnTo>
                      <a:pt x="0" y="17238"/>
                    </a:ln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4" name="Figura">
                <a:extLst>
                  <a:ext uri="{FF2B5EF4-FFF2-40B4-BE49-F238E27FC236}">
                    <a16:creationId xmlns:a16="http://schemas.microsoft.com/office/drawing/2014/main" id="{AEFC71EB-2014-FD40-AB5B-1C9178B07F97}"/>
                  </a:ext>
                </a:extLst>
              </p:cNvPr>
              <p:cNvSpPr/>
              <p:nvPr/>
            </p:nvSpPr>
            <p:spPr>
              <a:xfrm>
                <a:off x="1498599" y="1003299"/>
                <a:ext cx="45967" cy="400088"/>
              </a:xfrm>
              <a:custGeom>
                <a:avLst/>
                <a:gdLst/>
                <a:ahLst/>
                <a:cxnLst>
                  <a:cxn ang="0">
                    <a:pos x="wd2" y="hd2"/>
                  </a:cxn>
                  <a:cxn ang="5400000">
                    <a:pos x="wd2" y="hd2"/>
                  </a:cxn>
                  <a:cxn ang="10800000">
                    <a:pos x="wd2" y="hd2"/>
                  </a:cxn>
                  <a:cxn ang="16200000">
                    <a:pos x="wd2" y="hd2"/>
                  </a:cxn>
                </a:cxnLst>
                <a:rect l="0" t="0" r="r" b="b"/>
                <a:pathLst>
                  <a:path w="20045" h="21466" extrusionOk="0">
                    <a:moveTo>
                      <a:pt x="3323" y="2"/>
                    </a:moveTo>
                    <a:lnTo>
                      <a:pt x="0" y="21466"/>
                    </a:lnTo>
                    <a:lnTo>
                      <a:pt x="19938" y="17718"/>
                    </a:lnTo>
                    <a:cubicBezTo>
                      <a:pt x="21600" y="6748"/>
                      <a:pt x="3323" y="-134"/>
                      <a:pt x="3323" y="2"/>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5" name="Figura">
                <a:extLst>
                  <a:ext uri="{FF2B5EF4-FFF2-40B4-BE49-F238E27FC236}">
                    <a16:creationId xmlns:a16="http://schemas.microsoft.com/office/drawing/2014/main" id="{86584319-C84B-8C4E-A504-E5EF7D213417}"/>
                  </a:ext>
                </a:extLst>
              </p:cNvPr>
              <p:cNvSpPr/>
              <p:nvPr/>
            </p:nvSpPr>
            <p:spPr>
              <a:xfrm>
                <a:off x="50800" y="2184399"/>
                <a:ext cx="585543" cy="622190"/>
              </a:xfrm>
              <a:custGeom>
                <a:avLst/>
                <a:gdLst/>
                <a:ahLst/>
                <a:cxnLst>
                  <a:cxn ang="0">
                    <a:pos x="wd2" y="hd2"/>
                  </a:cxn>
                  <a:cxn ang="5400000">
                    <a:pos x="wd2" y="hd2"/>
                  </a:cxn>
                  <a:cxn ang="10800000">
                    <a:pos x="wd2" y="hd2"/>
                  </a:cxn>
                  <a:cxn ang="16200000">
                    <a:pos x="wd2" y="hd2"/>
                  </a:cxn>
                </a:cxnLst>
                <a:rect l="0" t="0" r="r" b="b"/>
                <a:pathLst>
                  <a:path w="20366" h="20709" extrusionOk="0">
                    <a:moveTo>
                      <a:pt x="0" y="20667"/>
                    </a:moveTo>
                    <a:cubicBezTo>
                      <a:pt x="0" y="20667"/>
                      <a:pt x="9762" y="11579"/>
                      <a:pt x="13031" y="3463"/>
                    </a:cubicBezTo>
                    <a:cubicBezTo>
                      <a:pt x="13031" y="3463"/>
                      <a:pt x="17183" y="-891"/>
                      <a:pt x="19391" y="166"/>
                    </a:cubicBezTo>
                    <a:cubicBezTo>
                      <a:pt x="21600" y="1180"/>
                      <a:pt x="19480" y="5238"/>
                      <a:pt x="18640" y="6041"/>
                    </a:cubicBezTo>
                    <a:cubicBezTo>
                      <a:pt x="17271" y="7394"/>
                      <a:pt x="4064" y="16524"/>
                      <a:pt x="3975" y="20709"/>
                    </a:cubicBezTo>
                    <a:lnTo>
                      <a:pt x="0" y="20667"/>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6" name="Figura">
                <a:extLst>
                  <a:ext uri="{FF2B5EF4-FFF2-40B4-BE49-F238E27FC236}">
                    <a16:creationId xmlns:a16="http://schemas.microsoft.com/office/drawing/2014/main" id="{3221B287-D39F-CA48-8444-D837F9AC11FE}"/>
                  </a:ext>
                </a:extLst>
              </p:cNvPr>
              <p:cNvSpPr/>
              <p:nvPr/>
            </p:nvSpPr>
            <p:spPr>
              <a:xfrm>
                <a:off x="1523999" y="2146299"/>
                <a:ext cx="369265" cy="739942"/>
              </a:xfrm>
              <a:custGeom>
                <a:avLst/>
                <a:gdLst/>
                <a:ahLst/>
                <a:cxnLst>
                  <a:cxn ang="0">
                    <a:pos x="wd2" y="hd2"/>
                  </a:cxn>
                  <a:cxn ang="5400000">
                    <a:pos x="wd2" y="hd2"/>
                  </a:cxn>
                  <a:cxn ang="10800000">
                    <a:pos x="wd2" y="hd2"/>
                  </a:cxn>
                  <a:cxn ang="16200000">
                    <a:pos x="wd2" y="hd2"/>
                  </a:cxn>
                </a:cxnLst>
                <a:rect l="0" t="0" r="r" b="b"/>
                <a:pathLst>
                  <a:path w="20524" h="20905" extrusionOk="0">
                    <a:moveTo>
                      <a:pt x="16359" y="20905"/>
                    </a:moveTo>
                    <a:cubicBezTo>
                      <a:pt x="16359" y="20905"/>
                      <a:pt x="10571" y="10571"/>
                      <a:pt x="336" y="5297"/>
                    </a:cubicBezTo>
                    <a:cubicBezTo>
                      <a:pt x="336" y="5297"/>
                      <a:pt x="-1076" y="1888"/>
                      <a:pt x="1889" y="597"/>
                    </a:cubicBezTo>
                    <a:cubicBezTo>
                      <a:pt x="4924" y="-695"/>
                      <a:pt x="6759" y="381"/>
                      <a:pt x="7395" y="1278"/>
                    </a:cubicBezTo>
                    <a:cubicBezTo>
                      <a:pt x="8595" y="2785"/>
                      <a:pt x="14242" y="16528"/>
                      <a:pt x="20524" y="18035"/>
                    </a:cubicBezTo>
                    <a:lnTo>
                      <a:pt x="16359" y="20905"/>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7" name="Figura">
                <a:extLst>
                  <a:ext uri="{FF2B5EF4-FFF2-40B4-BE49-F238E27FC236}">
                    <a16:creationId xmlns:a16="http://schemas.microsoft.com/office/drawing/2014/main" id="{A33C53FD-EAA1-2F41-A83F-0E2386F8FC66}"/>
                  </a:ext>
                </a:extLst>
              </p:cNvPr>
              <p:cNvSpPr/>
              <p:nvPr/>
            </p:nvSpPr>
            <p:spPr>
              <a:xfrm>
                <a:off x="1612900" y="2425699"/>
                <a:ext cx="96520" cy="83821"/>
              </a:xfrm>
              <a:custGeom>
                <a:avLst/>
                <a:gdLst/>
                <a:ahLst/>
                <a:cxnLst>
                  <a:cxn ang="0">
                    <a:pos x="wd2" y="hd2"/>
                  </a:cxn>
                  <a:cxn ang="5400000">
                    <a:pos x="wd2" y="hd2"/>
                  </a:cxn>
                  <a:cxn ang="10800000">
                    <a:pos x="wd2" y="hd2"/>
                  </a:cxn>
                  <a:cxn ang="16200000">
                    <a:pos x="wd2" y="hd2"/>
                  </a:cxn>
                </a:cxnLst>
                <a:rect l="0" t="0" r="r" b="b"/>
                <a:pathLst>
                  <a:path w="21600" h="21600" extrusionOk="0">
                    <a:moveTo>
                      <a:pt x="11653" y="0"/>
                    </a:moveTo>
                    <a:lnTo>
                      <a:pt x="0" y="6873"/>
                    </a:lnTo>
                    <a:lnTo>
                      <a:pt x="5968" y="20618"/>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8" name="Figura">
                <a:extLst>
                  <a:ext uri="{FF2B5EF4-FFF2-40B4-BE49-F238E27FC236}">
                    <a16:creationId xmlns:a16="http://schemas.microsoft.com/office/drawing/2014/main" id="{974DE5EE-B95D-1948-8E82-AE5B46507377}"/>
                  </a:ext>
                </a:extLst>
              </p:cNvPr>
              <p:cNvSpPr/>
              <p:nvPr/>
            </p:nvSpPr>
            <p:spPr>
              <a:xfrm>
                <a:off x="1689100" y="2578100"/>
                <a:ext cx="96520" cy="85091"/>
              </a:xfrm>
              <a:custGeom>
                <a:avLst/>
                <a:gdLst/>
                <a:ahLst/>
                <a:cxnLst>
                  <a:cxn ang="0">
                    <a:pos x="wd2" y="hd2"/>
                  </a:cxn>
                  <a:cxn ang="5400000">
                    <a:pos x="wd2" y="hd2"/>
                  </a:cxn>
                  <a:cxn ang="10800000">
                    <a:pos x="wd2" y="hd2"/>
                  </a:cxn>
                  <a:cxn ang="16200000">
                    <a:pos x="wd2" y="hd2"/>
                  </a:cxn>
                </a:cxnLst>
                <a:rect l="0" t="0" r="r" b="b"/>
                <a:pathLst>
                  <a:path w="21600" h="21600" extrusionOk="0">
                    <a:moveTo>
                      <a:pt x="11937" y="0"/>
                    </a:moveTo>
                    <a:lnTo>
                      <a:pt x="0" y="7093"/>
                    </a:lnTo>
                    <a:lnTo>
                      <a:pt x="6253" y="20633"/>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9" name="Figura">
                <a:extLst>
                  <a:ext uri="{FF2B5EF4-FFF2-40B4-BE49-F238E27FC236}">
                    <a16:creationId xmlns:a16="http://schemas.microsoft.com/office/drawing/2014/main" id="{BFCF4953-6C4F-9142-B00F-43A44E6E0FE2}"/>
                  </a:ext>
                </a:extLst>
              </p:cNvPr>
              <p:cNvSpPr/>
              <p:nvPr/>
            </p:nvSpPr>
            <p:spPr>
              <a:xfrm>
                <a:off x="495299" y="1714499"/>
                <a:ext cx="488491" cy="613124"/>
              </a:xfrm>
              <a:custGeom>
                <a:avLst/>
                <a:gdLst/>
                <a:ahLst/>
                <a:cxnLst>
                  <a:cxn ang="0">
                    <a:pos x="wd2" y="hd2"/>
                  </a:cxn>
                  <a:cxn ang="5400000">
                    <a:pos x="wd2" y="hd2"/>
                  </a:cxn>
                  <a:cxn ang="10800000">
                    <a:pos x="wd2" y="hd2"/>
                  </a:cxn>
                  <a:cxn ang="16200000">
                    <a:pos x="wd2" y="hd2"/>
                  </a:cxn>
                </a:cxnLst>
                <a:rect l="0" t="0" r="r" b="b"/>
                <a:pathLst>
                  <a:path w="20927" h="20690" extrusionOk="0">
                    <a:moveTo>
                      <a:pt x="14105" y="76"/>
                    </a:moveTo>
                    <a:cubicBezTo>
                      <a:pt x="14105" y="76"/>
                      <a:pt x="285" y="16876"/>
                      <a:pt x="13" y="18119"/>
                    </a:cubicBezTo>
                    <a:cubicBezTo>
                      <a:pt x="-259" y="19361"/>
                      <a:pt x="3822" y="20690"/>
                      <a:pt x="3822" y="20690"/>
                    </a:cubicBezTo>
                    <a:cubicBezTo>
                      <a:pt x="3822" y="20690"/>
                      <a:pt x="20470" y="9419"/>
                      <a:pt x="20906" y="8733"/>
                    </a:cubicBezTo>
                    <a:cubicBezTo>
                      <a:pt x="21341" y="8004"/>
                      <a:pt x="15084" y="-910"/>
                      <a:pt x="14105" y="76"/>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0" name="Figura">
                <a:extLst>
                  <a:ext uri="{FF2B5EF4-FFF2-40B4-BE49-F238E27FC236}">
                    <a16:creationId xmlns:a16="http://schemas.microsoft.com/office/drawing/2014/main" id="{3B07F633-F7CC-3742-9BF4-0419517D0F58}"/>
                  </a:ext>
                </a:extLst>
              </p:cNvPr>
              <p:cNvSpPr/>
              <p:nvPr/>
            </p:nvSpPr>
            <p:spPr>
              <a:xfrm>
                <a:off x="1003299" y="1816099"/>
                <a:ext cx="638818" cy="427028"/>
              </a:xfrm>
              <a:custGeom>
                <a:avLst/>
                <a:gdLst/>
                <a:ahLst/>
                <a:cxnLst>
                  <a:cxn ang="0">
                    <a:pos x="wd2" y="hd2"/>
                  </a:cxn>
                  <a:cxn ang="5400000">
                    <a:pos x="wd2" y="hd2"/>
                  </a:cxn>
                  <a:cxn ang="10800000">
                    <a:pos x="wd2" y="hd2"/>
                  </a:cxn>
                  <a:cxn ang="16200000">
                    <a:pos x="wd2" y="hd2"/>
                  </a:cxn>
                </a:cxnLst>
                <a:rect l="0" t="0" r="r" b="b"/>
                <a:pathLst>
                  <a:path w="20695" h="21113" extrusionOk="0">
                    <a:moveTo>
                      <a:pt x="82" y="8239"/>
                    </a:moveTo>
                    <a:cubicBezTo>
                      <a:pt x="82" y="8239"/>
                      <a:pt x="16046" y="20986"/>
                      <a:pt x="17239" y="21111"/>
                    </a:cubicBezTo>
                    <a:cubicBezTo>
                      <a:pt x="18432" y="21237"/>
                      <a:pt x="20695" y="14770"/>
                      <a:pt x="20695" y="14770"/>
                    </a:cubicBezTo>
                    <a:cubicBezTo>
                      <a:pt x="20695" y="14770"/>
                      <a:pt x="8681" y="328"/>
                      <a:pt x="7982" y="14"/>
                    </a:cubicBezTo>
                    <a:cubicBezTo>
                      <a:pt x="7282" y="-363"/>
                      <a:pt x="-905" y="7360"/>
                      <a:pt x="82" y="8239"/>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1" name="Figura">
                <a:extLst>
                  <a:ext uri="{FF2B5EF4-FFF2-40B4-BE49-F238E27FC236}">
                    <a16:creationId xmlns:a16="http://schemas.microsoft.com/office/drawing/2014/main" id="{A5142905-BE67-6D41-93E2-464F7B283114}"/>
                  </a:ext>
                </a:extLst>
              </p:cNvPr>
              <p:cNvSpPr/>
              <p:nvPr/>
            </p:nvSpPr>
            <p:spPr>
              <a:xfrm>
                <a:off x="749300" y="17780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2" name="Figura">
                <a:extLst>
                  <a:ext uri="{FF2B5EF4-FFF2-40B4-BE49-F238E27FC236}">
                    <a16:creationId xmlns:a16="http://schemas.microsoft.com/office/drawing/2014/main" id="{A8B292A2-5E7A-AB45-B77E-7362C89D13BF}"/>
                  </a:ext>
                </a:extLst>
              </p:cNvPr>
              <p:cNvSpPr/>
              <p:nvPr/>
            </p:nvSpPr>
            <p:spPr>
              <a:xfrm>
                <a:off x="749300" y="17653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3" name="Figura">
                <a:extLst>
                  <a:ext uri="{FF2B5EF4-FFF2-40B4-BE49-F238E27FC236}">
                    <a16:creationId xmlns:a16="http://schemas.microsoft.com/office/drawing/2014/main" id="{2FA08B0E-8284-AE42-A80C-B9E251C1C3EE}"/>
                  </a:ext>
                </a:extLst>
              </p:cNvPr>
              <p:cNvSpPr/>
              <p:nvPr/>
            </p:nvSpPr>
            <p:spPr>
              <a:xfrm>
                <a:off x="749300" y="1778000"/>
                <a:ext cx="802641" cy="379630"/>
              </a:xfrm>
              <a:custGeom>
                <a:avLst/>
                <a:gdLst/>
                <a:ahLst/>
                <a:cxnLst>
                  <a:cxn ang="0">
                    <a:pos x="wd2" y="hd2"/>
                  </a:cxn>
                  <a:cxn ang="5400000">
                    <a:pos x="wd2" y="hd2"/>
                  </a:cxn>
                  <a:cxn ang="10800000">
                    <a:pos x="wd2" y="hd2"/>
                  </a:cxn>
                  <a:cxn ang="16200000">
                    <a:pos x="wd2" y="hd2"/>
                  </a:cxn>
                </a:cxnLst>
                <a:rect l="0" t="0" r="r" b="b"/>
                <a:pathLst>
                  <a:path w="21600" h="19566" extrusionOk="0">
                    <a:moveTo>
                      <a:pt x="12714" y="7915"/>
                    </a:moveTo>
                    <a:cubicBezTo>
                      <a:pt x="14594" y="7064"/>
                      <a:pt x="17328" y="12039"/>
                      <a:pt x="18251" y="17537"/>
                    </a:cubicBezTo>
                    <a:cubicBezTo>
                      <a:pt x="18285" y="17668"/>
                      <a:pt x="18285" y="17733"/>
                      <a:pt x="18285" y="17864"/>
                    </a:cubicBezTo>
                    <a:cubicBezTo>
                      <a:pt x="19789" y="17144"/>
                      <a:pt x="20951" y="16359"/>
                      <a:pt x="21600" y="15835"/>
                    </a:cubicBezTo>
                    <a:cubicBezTo>
                      <a:pt x="21600" y="15835"/>
                      <a:pt x="17704" y="1828"/>
                      <a:pt x="13329" y="191"/>
                    </a:cubicBezTo>
                    <a:cubicBezTo>
                      <a:pt x="7314" y="-2034"/>
                      <a:pt x="0" y="15901"/>
                      <a:pt x="0" y="15901"/>
                    </a:cubicBezTo>
                    <a:cubicBezTo>
                      <a:pt x="2632" y="18126"/>
                      <a:pt x="5332" y="19173"/>
                      <a:pt x="7929" y="19566"/>
                    </a:cubicBezTo>
                    <a:cubicBezTo>
                      <a:pt x="8886" y="14788"/>
                      <a:pt x="11313" y="8570"/>
                      <a:pt x="12714" y="7915"/>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4" name="Figura">
                <a:extLst>
                  <a:ext uri="{FF2B5EF4-FFF2-40B4-BE49-F238E27FC236}">
                    <a16:creationId xmlns:a16="http://schemas.microsoft.com/office/drawing/2014/main" id="{08E244F5-BEB4-D342-9405-0EDCFDF3D593}"/>
                  </a:ext>
                </a:extLst>
              </p:cNvPr>
              <p:cNvSpPr/>
              <p:nvPr/>
            </p:nvSpPr>
            <p:spPr>
              <a:xfrm>
                <a:off x="1562100" y="2260600"/>
                <a:ext cx="317500" cy="483235"/>
              </a:xfrm>
              <a:custGeom>
                <a:avLst/>
                <a:gdLst/>
                <a:ahLst/>
                <a:cxnLst>
                  <a:cxn ang="0">
                    <a:pos x="wd2" y="hd2"/>
                  </a:cxn>
                  <a:cxn ang="5400000">
                    <a:pos x="wd2" y="hd2"/>
                  </a:cxn>
                  <a:cxn ang="10800000">
                    <a:pos x="wd2" y="hd2"/>
                  </a:cxn>
                  <a:cxn ang="16200000">
                    <a:pos x="wd2" y="hd2"/>
                  </a:cxn>
                </a:cxnLst>
                <a:rect l="0" t="0" r="r" b="b"/>
                <a:pathLst>
                  <a:path w="21600" h="20702" extrusionOk="0">
                    <a:moveTo>
                      <a:pt x="18317" y="20702"/>
                    </a:moveTo>
                    <a:lnTo>
                      <a:pt x="21600" y="20321"/>
                    </a:lnTo>
                    <a:cubicBezTo>
                      <a:pt x="21600" y="20321"/>
                      <a:pt x="13219" y="11507"/>
                      <a:pt x="9677" y="299"/>
                    </a:cubicBezTo>
                    <a:cubicBezTo>
                      <a:pt x="9677" y="299"/>
                      <a:pt x="6912" y="-898"/>
                      <a:pt x="0" y="1496"/>
                    </a:cubicBezTo>
                    <a:cubicBezTo>
                      <a:pt x="0" y="1496"/>
                      <a:pt x="5616" y="6012"/>
                      <a:pt x="18317" y="20702"/>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5" name="Figura">
                <a:extLst>
                  <a:ext uri="{FF2B5EF4-FFF2-40B4-BE49-F238E27FC236}">
                    <a16:creationId xmlns:a16="http://schemas.microsoft.com/office/drawing/2014/main" id="{8F28FC44-B57F-934F-9FD7-21A7C402E88C}"/>
                  </a:ext>
                </a:extLst>
              </p:cNvPr>
              <p:cNvSpPr/>
              <p:nvPr/>
            </p:nvSpPr>
            <p:spPr>
              <a:xfrm>
                <a:off x="1638299" y="2247899"/>
                <a:ext cx="238761" cy="490958"/>
              </a:xfrm>
              <a:custGeom>
                <a:avLst/>
                <a:gdLst/>
                <a:ahLst/>
                <a:cxnLst>
                  <a:cxn ang="0">
                    <a:pos x="wd2" y="hd2"/>
                  </a:cxn>
                  <a:cxn ang="5400000">
                    <a:pos x="wd2" y="hd2"/>
                  </a:cxn>
                  <a:cxn ang="10800000">
                    <a:pos x="wd2" y="hd2"/>
                  </a:cxn>
                  <a:cxn ang="16200000">
                    <a:pos x="wd2" y="hd2"/>
                  </a:cxn>
                </a:cxnLst>
                <a:rect l="0" t="0" r="r" b="b"/>
                <a:pathLst>
                  <a:path w="21600" h="21411" extrusionOk="0">
                    <a:moveTo>
                      <a:pt x="19072" y="21411"/>
                    </a:moveTo>
                    <a:lnTo>
                      <a:pt x="21600" y="21189"/>
                    </a:lnTo>
                    <a:cubicBezTo>
                      <a:pt x="21600" y="21189"/>
                      <a:pt x="12064" y="11497"/>
                      <a:pt x="7353" y="33"/>
                    </a:cubicBezTo>
                    <a:cubicBezTo>
                      <a:pt x="7353" y="33"/>
                      <a:pt x="4711" y="-189"/>
                      <a:pt x="0" y="531"/>
                    </a:cubicBezTo>
                    <a:cubicBezTo>
                      <a:pt x="6434" y="10666"/>
                      <a:pt x="16430" y="19196"/>
                      <a:pt x="19072" y="21411"/>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6" name="Figura">
                <a:extLst>
                  <a:ext uri="{FF2B5EF4-FFF2-40B4-BE49-F238E27FC236}">
                    <a16:creationId xmlns:a16="http://schemas.microsoft.com/office/drawing/2014/main" id="{C821D10A-2AFD-424D-8265-91FE655EEE8D}"/>
                  </a:ext>
                </a:extLst>
              </p:cNvPr>
              <p:cNvSpPr/>
              <p:nvPr/>
            </p:nvSpPr>
            <p:spPr>
              <a:xfrm>
                <a:off x="114299" y="2286000"/>
                <a:ext cx="435611" cy="474981"/>
              </a:xfrm>
              <a:custGeom>
                <a:avLst/>
                <a:gdLst/>
                <a:ahLst/>
                <a:cxnLst>
                  <a:cxn ang="0">
                    <a:pos x="wd2" y="hd2"/>
                  </a:cxn>
                  <a:cxn ang="5400000">
                    <a:pos x="wd2" y="hd2"/>
                  </a:cxn>
                  <a:cxn ang="10800000">
                    <a:pos x="wd2" y="hd2"/>
                  </a:cxn>
                  <a:cxn ang="16200000">
                    <a:pos x="wd2" y="hd2"/>
                  </a:cxn>
                </a:cxnLst>
                <a:rect l="0" t="0" r="r" b="b"/>
                <a:pathLst>
                  <a:path w="21600" h="21600" extrusionOk="0">
                    <a:moveTo>
                      <a:pt x="0" y="18712"/>
                    </a:moveTo>
                    <a:lnTo>
                      <a:pt x="3778" y="21600"/>
                    </a:lnTo>
                    <a:cubicBezTo>
                      <a:pt x="3778" y="21600"/>
                      <a:pt x="11209" y="13168"/>
                      <a:pt x="21600" y="5544"/>
                    </a:cubicBezTo>
                    <a:cubicBezTo>
                      <a:pt x="21600" y="5544"/>
                      <a:pt x="19396" y="2945"/>
                      <a:pt x="14673" y="0"/>
                    </a:cubicBezTo>
                    <a:cubicBezTo>
                      <a:pt x="14610" y="58"/>
                      <a:pt x="10643" y="7912"/>
                      <a:pt x="0" y="18712"/>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7" name="Figura">
                <a:extLst>
                  <a:ext uri="{FF2B5EF4-FFF2-40B4-BE49-F238E27FC236}">
                    <a16:creationId xmlns:a16="http://schemas.microsoft.com/office/drawing/2014/main" id="{F71133FE-9E7E-0349-B6B4-8C35A765B2D2}"/>
                  </a:ext>
                </a:extLst>
              </p:cNvPr>
              <p:cNvSpPr/>
              <p:nvPr/>
            </p:nvSpPr>
            <p:spPr>
              <a:xfrm>
                <a:off x="114299" y="2286000"/>
                <a:ext cx="374651" cy="454660"/>
              </a:xfrm>
              <a:custGeom>
                <a:avLst/>
                <a:gdLst/>
                <a:ahLst/>
                <a:cxnLst>
                  <a:cxn ang="0">
                    <a:pos x="wd2" y="hd2"/>
                  </a:cxn>
                  <a:cxn ang="5400000">
                    <a:pos x="wd2" y="hd2"/>
                  </a:cxn>
                  <a:cxn ang="10800000">
                    <a:pos x="wd2" y="hd2"/>
                  </a:cxn>
                  <a:cxn ang="16200000">
                    <a:pos x="wd2" y="hd2"/>
                  </a:cxn>
                </a:cxnLst>
                <a:rect l="0" t="0" r="r" b="b"/>
                <a:pathLst>
                  <a:path w="21600" h="21600" extrusionOk="0">
                    <a:moveTo>
                      <a:pt x="21600" y="2896"/>
                    </a:moveTo>
                    <a:cubicBezTo>
                      <a:pt x="20428" y="2051"/>
                      <a:pt x="18891" y="1026"/>
                      <a:pt x="17060" y="0"/>
                    </a:cubicBezTo>
                    <a:cubicBezTo>
                      <a:pt x="17060" y="0"/>
                      <a:pt x="12374" y="8266"/>
                      <a:pt x="0" y="19549"/>
                    </a:cubicBezTo>
                    <a:lnTo>
                      <a:pt x="3002" y="21600"/>
                    </a:lnTo>
                    <a:cubicBezTo>
                      <a:pt x="11349" y="14360"/>
                      <a:pt x="17866" y="7240"/>
                      <a:pt x="21600" y="2896"/>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8" name="Figura">
                <a:extLst>
                  <a:ext uri="{FF2B5EF4-FFF2-40B4-BE49-F238E27FC236}">
                    <a16:creationId xmlns:a16="http://schemas.microsoft.com/office/drawing/2014/main" id="{91C8C97C-005D-B645-86BC-AA5570C5B69B}"/>
                  </a:ext>
                </a:extLst>
              </p:cNvPr>
              <p:cNvSpPr/>
              <p:nvPr/>
            </p:nvSpPr>
            <p:spPr>
              <a:xfrm>
                <a:off x="406400" y="2247899"/>
                <a:ext cx="181611" cy="162562"/>
              </a:xfrm>
              <a:custGeom>
                <a:avLst/>
                <a:gdLst/>
                <a:ahLst/>
                <a:cxnLst>
                  <a:cxn ang="0">
                    <a:pos x="wd2" y="hd2"/>
                  </a:cxn>
                  <a:cxn ang="5400000">
                    <a:pos x="wd2" y="hd2"/>
                  </a:cxn>
                  <a:cxn ang="10800000">
                    <a:pos x="wd2" y="hd2"/>
                  </a:cxn>
                  <a:cxn ang="16200000">
                    <a:pos x="wd2" y="hd2"/>
                  </a:cxn>
                </a:cxnLst>
                <a:rect l="0" t="0" r="r" b="b"/>
                <a:pathLst>
                  <a:path w="21600" h="21600" extrusionOk="0">
                    <a:moveTo>
                      <a:pt x="0" y="2531"/>
                    </a:moveTo>
                    <a:cubicBezTo>
                      <a:pt x="0" y="2531"/>
                      <a:pt x="453" y="14006"/>
                      <a:pt x="1208" y="21600"/>
                    </a:cubicBezTo>
                    <a:lnTo>
                      <a:pt x="18730" y="20081"/>
                    </a:lnTo>
                    <a:lnTo>
                      <a:pt x="21600" y="0"/>
                    </a:lnTo>
                    <a:cubicBezTo>
                      <a:pt x="21600" y="0"/>
                      <a:pt x="4985" y="1181"/>
                      <a:pt x="0" y="2531"/>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9" name="Figura">
                <a:extLst>
                  <a:ext uri="{FF2B5EF4-FFF2-40B4-BE49-F238E27FC236}">
                    <a16:creationId xmlns:a16="http://schemas.microsoft.com/office/drawing/2014/main" id="{EFD9B4C5-8030-4D4A-B448-8B4A7454E6E9}"/>
                  </a:ext>
                </a:extLst>
              </p:cNvPr>
              <p:cNvSpPr/>
              <p:nvPr/>
            </p:nvSpPr>
            <p:spPr>
              <a:xfrm>
                <a:off x="444499" y="2273300"/>
                <a:ext cx="135891" cy="12954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3600"/>
                      <a:pt x="606" y="14400"/>
                      <a:pt x="1211" y="21600"/>
                    </a:cubicBezTo>
                    <a:lnTo>
                      <a:pt x="18774" y="20118"/>
                    </a:lnTo>
                    <a:lnTo>
                      <a:pt x="21600" y="0"/>
                    </a:lnTo>
                    <a:cubicBezTo>
                      <a:pt x="21600" y="0"/>
                      <a:pt x="4845" y="2329"/>
                      <a:pt x="0" y="36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0" name="Figura">
                <a:extLst>
                  <a:ext uri="{FF2B5EF4-FFF2-40B4-BE49-F238E27FC236}">
                    <a16:creationId xmlns:a16="http://schemas.microsoft.com/office/drawing/2014/main" id="{C3B59AE8-0934-BC45-8114-DD2DFA5B2451}"/>
                  </a:ext>
                </a:extLst>
              </p:cNvPr>
              <p:cNvSpPr/>
              <p:nvPr/>
            </p:nvSpPr>
            <p:spPr>
              <a:xfrm>
                <a:off x="1612900" y="2146299"/>
                <a:ext cx="132081" cy="176531"/>
              </a:xfrm>
              <a:custGeom>
                <a:avLst/>
                <a:gdLst/>
                <a:ahLst/>
                <a:cxnLst>
                  <a:cxn ang="0">
                    <a:pos x="wd2" y="hd2"/>
                  </a:cxn>
                  <a:cxn ang="5400000">
                    <a:pos x="wd2" y="hd2"/>
                  </a:cxn>
                  <a:cxn ang="10800000">
                    <a:pos x="wd2" y="hd2"/>
                  </a:cxn>
                  <a:cxn ang="16200000">
                    <a:pos x="wd2" y="hd2"/>
                  </a:cxn>
                </a:cxnLst>
                <a:rect l="0" t="0" r="r" b="b"/>
                <a:pathLst>
                  <a:path w="21600" h="21600" extrusionOk="0">
                    <a:moveTo>
                      <a:pt x="0" y="15229"/>
                    </a:moveTo>
                    <a:cubicBezTo>
                      <a:pt x="0" y="15229"/>
                      <a:pt x="5400" y="18492"/>
                      <a:pt x="21600" y="21600"/>
                    </a:cubicBezTo>
                    <a:lnTo>
                      <a:pt x="19523" y="10722"/>
                    </a:lnTo>
                    <a:lnTo>
                      <a:pt x="10800" y="0"/>
                    </a:lnTo>
                    <a:cubicBezTo>
                      <a:pt x="10800" y="0"/>
                      <a:pt x="415" y="9945"/>
                      <a:pt x="0" y="15229"/>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1" name="Figura">
                <a:extLst>
                  <a:ext uri="{FF2B5EF4-FFF2-40B4-BE49-F238E27FC236}">
                    <a16:creationId xmlns:a16="http://schemas.microsoft.com/office/drawing/2014/main" id="{3F393553-E413-EA47-9406-8E2D723F8582}"/>
                  </a:ext>
                </a:extLst>
              </p:cNvPr>
              <p:cNvSpPr/>
              <p:nvPr/>
            </p:nvSpPr>
            <p:spPr>
              <a:xfrm>
                <a:off x="1650999" y="2184399"/>
                <a:ext cx="88901" cy="127001"/>
              </a:xfrm>
              <a:custGeom>
                <a:avLst/>
                <a:gdLst/>
                <a:ahLst/>
                <a:cxnLst>
                  <a:cxn ang="0">
                    <a:pos x="wd2" y="hd2"/>
                  </a:cxn>
                  <a:cxn ang="5400000">
                    <a:pos x="wd2" y="hd2"/>
                  </a:cxn>
                  <a:cxn ang="10800000">
                    <a:pos x="wd2" y="hd2"/>
                  </a:cxn>
                  <a:cxn ang="16200000">
                    <a:pos x="wd2" y="hd2"/>
                  </a:cxn>
                </a:cxnLst>
                <a:rect l="0" t="0" r="r" b="b"/>
                <a:pathLst>
                  <a:path w="21600" h="21600" extrusionOk="0">
                    <a:moveTo>
                      <a:pt x="0" y="14472"/>
                    </a:moveTo>
                    <a:cubicBezTo>
                      <a:pt x="0" y="14472"/>
                      <a:pt x="4629" y="18792"/>
                      <a:pt x="20674" y="21600"/>
                    </a:cubicBezTo>
                    <a:lnTo>
                      <a:pt x="21600" y="6696"/>
                    </a:lnTo>
                    <a:lnTo>
                      <a:pt x="10491" y="0"/>
                    </a:lnTo>
                    <a:cubicBezTo>
                      <a:pt x="10800" y="216"/>
                      <a:pt x="309" y="9504"/>
                      <a:pt x="0" y="14472"/>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2" name="Figura">
                <a:extLst>
                  <a:ext uri="{FF2B5EF4-FFF2-40B4-BE49-F238E27FC236}">
                    <a16:creationId xmlns:a16="http://schemas.microsoft.com/office/drawing/2014/main" id="{23715732-0878-F14E-8229-CF98E80F616B}"/>
                  </a:ext>
                </a:extLst>
              </p:cNvPr>
              <p:cNvSpPr/>
              <p:nvPr/>
            </p:nvSpPr>
            <p:spPr>
              <a:xfrm>
                <a:off x="1650999" y="2184400"/>
                <a:ext cx="78898" cy="102871"/>
              </a:xfrm>
              <a:custGeom>
                <a:avLst/>
                <a:gdLst/>
                <a:ahLst/>
                <a:cxnLst>
                  <a:cxn ang="0">
                    <a:pos x="wd2" y="hd2"/>
                  </a:cxn>
                  <a:cxn ang="5400000">
                    <a:pos x="wd2" y="hd2"/>
                  </a:cxn>
                  <a:cxn ang="10800000">
                    <a:pos x="wd2" y="hd2"/>
                  </a:cxn>
                  <a:cxn ang="16200000">
                    <a:pos x="wd2" y="hd2"/>
                  </a:cxn>
                </a:cxnLst>
                <a:rect l="0" t="0" r="r" b="b"/>
                <a:pathLst>
                  <a:path w="21299" h="21600" extrusionOk="0">
                    <a:moveTo>
                      <a:pt x="6213" y="21600"/>
                    </a:moveTo>
                    <a:lnTo>
                      <a:pt x="21299" y="6400"/>
                    </a:lnTo>
                    <a:lnTo>
                      <a:pt x="12042" y="0"/>
                    </a:lnTo>
                    <a:cubicBezTo>
                      <a:pt x="12042" y="0"/>
                      <a:pt x="385" y="11467"/>
                      <a:pt x="42" y="17600"/>
                    </a:cubicBezTo>
                    <a:cubicBezTo>
                      <a:pt x="-301" y="17867"/>
                      <a:pt x="1413" y="19467"/>
                      <a:pt x="6213"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3" name="Figura">
                <a:extLst>
                  <a:ext uri="{FF2B5EF4-FFF2-40B4-BE49-F238E27FC236}">
                    <a16:creationId xmlns:a16="http://schemas.microsoft.com/office/drawing/2014/main" id="{DC48DA43-EBF8-D44F-84BE-C6C0FB355BE1}"/>
                  </a:ext>
                </a:extLst>
              </p:cNvPr>
              <p:cNvSpPr/>
              <p:nvPr/>
            </p:nvSpPr>
            <p:spPr>
              <a:xfrm>
                <a:off x="1193800" y="1777999"/>
                <a:ext cx="516891" cy="449785"/>
              </a:xfrm>
              <a:custGeom>
                <a:avLst/>
                <a:gdLst/>
                <a:ahLst/>
                <a:cxnLst>
                  <a:cxn ang="0">
                    <a:pos x="wd2" y="hd2"/>
                  </a:cxn>
                  <a:cxn ang="5400000">
                    <a:pos x="wd2" y="hd2"/>
                  </a:cxn>
                  <a:cxn ang="10800000">
                    <a:pos x="wd2" y="hd2"/>
                  </a:cxn>
                  <a:cxn ang="16200000">
                    <a:pos x="wd2" y="hd2"/>
                  </a:cxn>
                </a:cxnLst>
                <a:rect l="0" t="0" r="r" b="b"/>
                <a:pathLst>
                  <a:path w="21600" h="21488" extrusionOk="0">
                    <a:moveTo>
                      <a:pt x="0" y="1517"/>
                    </a:moveTo>
                    <a:cubicBezTo>
                      <a:pt x="7324" y="5521"/>
                      <a:pt x="9447" y="12681"/>
                      <a:pt x="14807" y="21479"/>
                    </a:cubicBezTo>
                    <a:cubicBezTo>
                      <a:pt x="18628" y="21600"/>
                      <a:pt x="20804" y="20569"/>
                      <a:pt x="21600" y="19294"/>
                    </a:cubicBezTo>
                    <a:cubicBezTo>
                      <a:pt x="20592" y="16625"/>
                      <a:pt x="8757" y="0"/>
                      <a:pt x="8757" y="0"/>
                    </a:cubicBezTo>
                    <a:lnTo>
                      <a:pt x="0" y="1517"/>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4" name="Figura">
                <a:extLst>
                  <a:ext uri="{FF2B5EF4-FFF2-40B4-BE49-F238E27FC236}">
                    <a16:creationId xmlns:a16="http://schemas.microsoft.com/office/drawing/2014/main" id="{23483157-FA4A-1542-B0A1-3B656F2E7FCC}"/>
                  </a:ext>
                </a:extLst>
              </p:cNvPr>
              <p:cNvSpPr/>
              <p:nvPr/>
            </p:nvSpPr>
            <p:spPr>
              <a:xfrm>
                <a:off x="1231900" y="1739899"/>
                <a:ext cx="449588" cy="431801"/>
              </a:xfrm>
              <a:custGeom>
                <a:avLst/>
                <a:gdLst/>
                <a:ahLst/>
                <a:cxnLst>
                  <a:cxn ang="0">
                    <a:pos x="wd2" y="hd2"/>
                  </a:cxn>
                  <a:cxn ang="5400000">
                    <a:pos x="wd2" y="hd2"/>
                  </a:cxn>
                  <a:cxn ang="10800000">
                    <a:pos x="wd2" y="hd2"/>
                  </a:cxn>
                  <a:cxn ang="16200000">
                    <a:pos x="wd2" y="hd2"/>
                  </a:cxn>
                </a:cxnLst>
                <a:rect l="0" t="0" r="r" b="b"/>
                <a:pathLst>
                  <a:path w="21540" h="21600" extrusionOk="0">
                    <a:moveTo>
                      <a:pt x="7423" y="0"/>
                    </a:moveTo>
                    <a:lnTo>
                      <a:pt x="0" y="3240"/>
                    </a:lnTo>
                    <a:cubicBezTo>
                      <a:pt x="0" y="3240"/>
                      <a:pt x="8336" y="9466"/>
                      <a:pt x="15333" y="21600"/>
                    </a:cubicBezTo>
                    <a:cubicBezTo>
                      <a:pt x="15333" y="21600"/>
                      <a:pt x="20566" y="20456"/>
                      <a:pt x="21539" y="19631"/>
                    </a:cubicBezTo>
                    <a:cubicBezTo>
                      <a:pt x="21600" y="19631"/>
                      <a:pt x="14603" y="6988"/>
                      <a:pt x="7423" y="0"/>
                    </a:cubicBezTo>
                    <a:close/>
                  </a:path>
                </a:pathLst>
              </a:custGeom>
              <a:solidFill>
                <a:srgbClr val="E9BD9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5" name="Figura">
                <a:extLst>
                  <a:ext uri="{FF2B5EF4-FFF2-40B4-BE49-F238E27FC236}">
                    <a16:creationId xmlns:a16="http://schemas.microsoft.com/office/drawing/2014/main" id="{B3B47E93-3D2D-914C-97E2-E409832ED9F3}"/>
                  </a:ext>
                </a:extLst>
              </p:cNvPr>
              <p:cNvSpPr/>
              <p:nvPr/>
            </p:nvSpPr>
            <p:spPr>
              <a:xfrm>
                <a:off x="469899" y="1638300"/>
                <a:ext cx="808992" cy="715011"/>
              </a:xfrm>
              <a:custGeom>
                <a:avLst/>
                <a:gdLst/>
                <a:ahLst/>
                <a:cxnLst>
                  <a:cxn ang="0">
                    <a:pos x="wd2" y="hd2"/>
                  </a:cxn>
                  <a:cxn ang="5400000">
                    <a:pos x="wd2" y="hd2"/>
                  </a:cxn>
                  <a:cxn ang="10800000">
                    <a:pos x="wd2" y="hd2"/>
                  </a:cxn>
                  <a:cxn ang="16200000">
                    <a:pos x="wd2" y="hd2"/>
                  </a:cxn>
                </a:cxnLst>
                <a:rect l="0" t="0" r="r" b="b"/>
                <a:pathLst>
                  <a:path w="21600" h="21600" extrusionOk="0">
                    <a:moveTo>
                      <a:pt x="7460" y="0"/>
                    </a:moveTo>
                    <a:cubicBezTo>
                      <a:pt x="4679" y="2954"/>
                      <a:pt x="882" y="11587"/>
                      <a:pt x="0" y="15001"/>
                    </a:cubicBezTo>
                    <a:cubicBezTo>
                      <a:pt x="4205" y="18262"/>
                      <a:pt x="7765" y="20526"/>
                      <a:pt x="13970" y="21600"/>
                    </a:cubicBezTo>
                    <a:cubicBezTo>
                      <a:pt x="14615" y="15270"/>
                      <a:pt x="19091" y="7328"/>
                      <a:pt x="21600" y="3606"/>
                    </a:cubicBezTo>
                    <a:lnTo>
                      <a:pt x="7460" y="0"/>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6" name="Figura">
                <a:extLst>
                  <a:ext uri="{FF2B5EF4-FFF2-40B4-BE49-F238E27FC236}">
                    <a16:creationId xmlns:a16="http://schemas.microsoft.com/office/drawing/2014/main" id="{69BF59F2-9B3F-5B4A-8C77-E9EC13E11F36}"/>
                  </a:ext>
                </a:extLst>
              </p:cNvPr>
              <p:cNvSpPr/>
              <p:nvPr/>
            </p:nvSpPr>
            <p:spPr>
              <a:xfrm>
                <a:off x="469900" y="1638299"/>
                <a:ext cx="450850" cy="661672"/>
              </a:xfrm>
              <a:custGeom>
                <a:avLst/>
                <a:gdLst/>
                <a:ahLst/>
                <a:cxnLst>
                  <a:cxn ang="0">
                    <a:pos x="wd2" y="hd2"/>
                  </a:cxn>
                  <a:cxn ang="5400000">
                    <a:pos x="wd2" y="hd2"/>
                  </a:cxn>
                  <a:cxn ang="10800000">
                    <a:pos x="wd2" y="hd2"/>
                  </a:cxn>
                  <a:cxn ang="16200000">
                    <a:pos x="wd2" y="hd2"/>
                  </a:cxn>
                </a:cxnLst>
                <a:rect l="0" t="0" r="r" b="b"/>
                <a:pathLst>
                  <a:path w="21600" h="21600" extrusionOk="0">
                    <a:moveTo>
                      <a:pt x="12960" y="14925"/>
                    </a:moveTo>
                    <a:cubicBezTo>
                      <a:pt x="12960" y="9204"/>
                      <a:pt x="16428" y="4187"/>
                      <a:pt x="21600" y="1285"/>
                    </a:cubicBezTo>
                    <a:lnTo>
                      <a:pt x="13386" y="0"/>
                    </a:lnTo>
                    <a:cubicBezTo>
                      <a:pt x="8397" y="3192"/>
                      <a:pt x="1582" y="12521"/>
                      <a:pt x="0" y="16210"/>
                    </a:cubicBezTo>
                    <a:cubicBezTo>
                      <a:pt x="4807" y="18491"/>
                      <a:pt x="9188" y="20273"/>
                      <a:pt x="14603" y="21600"/>
                    </a:cubicBezTo>
                    <a:cubicBezTo>
                      <a:pt x="13568" y="19610"/>
                      <a:pt x="12960" y="17330"/>
                      <a:pt x="12960" y="14925"/>
                    </a:cubicBezTo>
                    <a:close/>
                  </a:path>
                </a:pathLst>
              </a:custGeom>
              <a:solidFill>
                <a:srgbClr val="FCDD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7" name="Figura">
                <a:extLst>
                  <a:ext uri="{FF2B5EF4-FFF2-40B4-BE49-F238E27FC236}">
                    <a16:creationId xmlns:a16="http://schemas.microsoft.com/office/drawing/2014/main" id="{5D96B2DF-6A33-4842-837D-73044EFA970F}"/>
                  </a:ext>
                </a:extLst>
              </p:cNvPr>
              <p:cNvSpPr/>
              <p:nvPr/>
            </p:nvSpPr>
            <p:spPr>
              <a:xfrm>
                <a:off x="495300" y="1638299"/>
                <a:ext cx="726441" cy="656597"/>
              </a:xfrm>
              <a:custGeom>
                <a:avLst/>
                <a:gdLst/>
                <a:ahLst/>
                <a:cxnLst>
                  <a:cxn ang="0">
                    <a:pos x="wd2" y="hd2"/>
                  </a:cxn>
                  <a:cxn ang="5400000">
                    <a:pos x="wd2" y="hd2"/>
                  </a:cxn>
                  <a:cxn ang="10800000">
                    <a:pos x="wd2" y="hd2"/>
                  </a:cxn>
                  <a:cxn ang="16200000">
                    <a:pos x="wd2" y="hd2"/>
                  </a:cxn>
                </a:cxnLst>
                <a:rect l="0" t="0" r="r" b="b"/>
                <a:pathLst>
                  <a:path w="21600" h="21558" extrusionOk="0">
                    <a:moveTo>
                      <a:pt x="19334" y="10300"/>
                    </a:moveTo>
                    <a:cubicBezTo>
                      <a:pt x="20090" y="8882"/>
                      <a:pt x="20883" y="7547"/>
                      <a:pt x="21600" y="6380"/>
                    </a:cubicBezTo>
                    <a:lnTo>
                      <a:pt x="14841" y="1876"/>
                    </a:lnTo>
                    <a:lnTo>
                      <a:pt x="7439" y="0"/>
                    </a:lnTo>
                    <a:cubicBezTo>
                      <a:pt x="4985" y="2544"/>
                      <a:pt x="1586" y="7673"/>
                      <a:pt x="0" y="13552"/>
                    </a:cubicBezTo>
                    <a:cubicBezTo>
                      <a:pt x="1699" y="15178"/>
                      <a:pt x="8006" y="20224"/>
                      <a:pt x="13670" y="21558"/>
                    </a:cubicBezTo>
                    <a:cubicBezTo>
                      <a:pt x="13632" y="21600"/>
                      <a:pt x="14727" y="14428"/>
                      <a:pt x="19334" y="10300"/>
                    </a:cubicBezTo>
                    <a:close/>
                  </a:path>
                </a:pathLst>
              </a:custGeom>
              <a:solidFill>
                <a:srgbClr val="E9BD9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8" name="Figura">
                <a:extLst>
                  <a:ext uri="{FF2B5EF4-FFF2-40B4-BE49-F238E27FC236}">
                    <a16:creationId xmlns:a16="http://schemas.microsoft.com/office/drawing/2014/main" id="{F5FF26C0-AB46-064A-AB8D-9824E463CBF8}"/>
                  </a:ext>
                </a:extLst>
              </p:cNvPr>
              <p:cNvSpPr/>
              <p:nvPr/>
            </p:nvSpPr>
            <p:spPr>
              <a:xfrm>
                <a:off x="495299" y="1511300"/>
                <a:ext cx="779782" cy="721361"/>
              </a:xfrm>
              <a:custGeom>
                <a:avLst/>
                <a:gdLst/>
                <a:ahLst/>
                <a:cxnLst>
                  <a:cxn ang="0">
                    <a:pos x="wd2" y="hd2"/>
                  </a:cxn>
                  <a:cxn ang="5400000">
                    <a:pos x="wd2" y="hd2"/>
                  </a:cxn>
                  <a:cxn ang="10800000">
                    <a:pos x="wd2" y="hd2"/>
                  </a:cxn>
                  <a:cxn ang="16200000">
                    <a:pos x="wd2" y="hd2"/>
                  </a:cxn>
                </a:cxnLst>
                <a:rect l="0" t="0" r="r" b="b"/>
                <a:pathLst>
                  <a:path w="21600" h="21600" extrusionOk="0">
                    <a:moveTo>
                      <a:pt x="0" y="13044"/>
                    </a:moveTo>
                    <a:cubicBezTo>
                      <a:pt x="0" y="13044"/>
                      <a:pt x="4679" y="18672"/>
                      <a:pt x="11715" y="21600"/>
                    </a:cubicBezTo>
                    <a:cubicBezTo>
                      <a:pt x="11715" y="21600"/>
                      <a:pt x="14423" y="11789"/>
                      <a:pt x="21600" y="10115"/>
                    </a:cubicBezTo>
                    <a:lnTo>
                      <a:pt x="8373" y="0"/>
                    </a:lnTo>
                    <a:cubicBezTo>
                      <a:pt x="8373" y="0"/>
                      <a:pt x="3236" y="4868"/>
                      <a:pt x="0" y="13044"/>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9" name="Figura">
                <a:extLst>
                  <a:ext uri="{FF2B5EF4-FFF2-40B4-BE49-F238E27FC236}">
                    <a16:creationId xmlns:a16="http://schemas.microsoft.com/office/drawing/2014/main" id="{5BB8AB1A-F7F9-BE4A-AABF-A6CDDC3F8EFF}"/>
                  </a:ext>
                </a:extLst>
              </p:cNvPr>
              <p:cNvSpPr/>
              <p:nvPr/>
            </p:nvSpPr>
            <p:spPr>
              <a:xfrm>
                <a:off x="495299" y="1511299"/>
                <a:ext cx="779782" cy="508001"/>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576"/>
                      <a:pt x="7106" y="15876"/>
                      <a:pt x="10976" y="14364"/>
                    </a:cubicBezTo>
                    <a:cubicBezTo>
                      <a:pt x="15057" y="12798"/>
                      <a:pt x="18891" y="12906"/>
                      <a:pt x="21424" y="14418"/>
                    </a:cubicBezTo>
                    <a:cubicBezTo>
                      <a:pt x="21494" y="14418"/>
                      <a:pt x="21565" y="14364"/>
                      <a:pt x="21600" y="14364"/>
                    </a:cubicBezTo>
                    <a:lnTo>
                      <a:pt x="8373" y="0"/>
                    </a:lnTo>
                    <a:cubicBezTo>
                      <a:pt x="8373" y="0"/>
                      <a:pt x="3236" y="6912"/>
                      <a:pt x="0" y="18522"/>
                    </a:cubicBezTo>
                    <a:cubicBezTo>
                      <a:pt x="0" y="18522"/>
                      <a:pt x="774" y="19764"/>
                      <a:pt x="2111"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0" name="Figura">
                <a:extLst>
                  <a:ext uri="{FF2B5EF4-FFF2-40B4-BE49-F238E27FC236}">
                    <a16:creationId xmlns:a16="http://schemas.microsoft.com/office/drawing/2014/main" id="{DCAD82BD-D94B-A44F-BEF0-A09CFB12538B}"/>
                  </a:ext>
                </a:extLst>
              </p:cNvPr>
              <p:cNvSpPr/>
              <p:nvPr/>
            </p:nvSpPr>
            <p:spPr>
              <a:xfrm>
                <a:off x="507999" y="1511300"/>
                <a:ext cx="779782" cy="520700"/>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650"/>
                      <a:pt x="7106" y="16016"/>
                      <a:pt x="10976" y="14540"/>
                    </a:cubicBezTo>
                    <a:cubicBezTo>
                      <a:pt x="15057" y="13013"/>
                      <a:pt x="18891" y="13118"/>
                      <a:pt x="21424" y="14593"/>
                    </a:cubicBezTo>
                    <a:cubicBezTo>
                      <a:pt x="21494" y="14593"/>
                      <a:pt x="21565" y="14540"/>
                      <a:pt x="21600" y="14540"/>
                    </a:cubicBezTo>
                    <a:lnTo>
                      <a:pt x="8197" y="0"/>
                    </a:lnTo>
                    <a:cubicBezTo>
                      <a:pt x="8197" y="0"/>
                      <a:pt x="3236" y="7270"/>
                      <a:pt x="0" y="18597"/>
                    </a:cubicBezTo>
                    <a:cubicBezTo>
                      <a:pt x="0" y="18597"/>
                      <a:pt x="739" y="19861"/>
                      <a:pt x="2111" y="21600"/>
                    </a:cubicBezTo>
                    <a:close/>
                  </a:path>
                </a:pathLst>
              </a:custGeom>
              <a:solidFill>
                <a:srgbClr val="B9D3D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1" name="Figura">
                <a:extLst>
                  <a:ext uri="{FF2B5EF4-FFF2-40B4-BE49-F238E27FC236}">
                    <a16:creationId xmlns:a16="http://schemas.microsoft.com/office/drawing/2014/main" id="{AECCE196-4D07-6F49-843C-DB6B41826AA6}"/>
                  </a:ext>
                </a:extLst>
              </p:cNvPr>
              <p:cNvSpPr/>
              <p:nvPr/>
            </p:nvSpPr>
            <p:spPr>
              <a:xfrm>
                <a:off x="495299" y="1841499"/>
                <a:ext cx="779782" cy="415292"/>
              </a:xfrm>
              <a:custGeom>
                <a:avLst/>
                <a:gdLst/>
                <a:ahLst/>
                <a:cxnLst>
                  <a:cxn ang="0">
                    <a:pos x="wd2" y="hd2"/>
                  </a:cxn>
                  <a:cxn ang="5400000">
                    <a:pos x="wd2" y="hd2"/>
                  </a:cxn>
                  <a:cxn ang="10800000">
                    <a:pos x="wd2" y="hd2"/>
                  </a:cxn>
                  <a:cxn ang="16200000">
                    <a:pos x="wd2" y="hd2"/>
                  </a:cxn>
                </a:cxnLst>
                <a:rect l="0" t="0" r="r" b="b"/>
                <a:pathLst>
                  <a:path w="21600" h="21600" extrusionOk="0">
                    <a:moveTo>
                      <a:pt x="20826" y="0"/>
                    </a:moveTo>
                    <a:cubicBezTo>
                      <a:pt x="14107" y="3567"/>
                      <a:pt x="11574" y="19618"/>
                      <a:pt x="11574" y="19618"/>
                    </a:cubicBezTo>
                    <a:cubicBezTo>
                      <a:pt x="5593" y="15325"/>
                      <a:pt x="1302" y="7530"/>
                      <a:pt x="176" y="5350"/>
                    </a:cubicBezTo>
                    <a:cubicBezTo>
                      <a:pt x="106" y="5615"/>
                      <a:pt x="70" y="5813"/>
                      <a:pt x="0" y="6077"/>
                    </a:cubicBezTo>
                    <a:cubicBezTo>
                      <a:pt x="0" y="6077"/>
                      <a:pt x="4890" y="16580"/>
                      <a:pt x="11891" y="21600"/>
                    </a:cubicBezTo>
                    <a:cubicBezTo>
                      <a:pt x="11891" y="21600"/>
                      <a:pt x="14388" y="3831"/>
                      <a:pt x="21600" y="991"/>
                    </a:cubicBezTo>
                    <a:lnTo>
                      <a:pt x="20826" y="0"/>
                    </a:ln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2" name="Figura">
                <a:extLst>
                  <a:ext uri="{FF2B5EF4-FFF2-40B4-BE49-F238E27FC236}">
                    <a16:creationId xmlns:a16="http://schemas.microsoft.com/office/drawing/2014/main" id="{59F79C5B-4EE2-5D45-82C9-82F098204A15}"/>
                  </a:ext>
                </a:extLst>
              </p:cNvPr>
              <p:cNvSpPr/>
              <p:nvPr/>
            </p:nvSpPr>
            <p:spPr>
              <a:xfrm>
                <a:off x="1219199" y="1714499"/>
                <a:ext cx="450860" cy="427992"/>
              </a:xfrm>
              <a:custGeom>
                <a:avLst/>
                <a:gdLst/>
                <a:ahLst/>
                <a:cxnLst>
                  <a:cxn ang="0">
                    <a:pos x="wd2" y="hd2"/>
                  </a:cxn>
                  <a:cxn ang="5400000">
                    <a:pos x="wd2" y="hd2"/>
                  </a:cxn>
                  <a:cxn ang="10800000">
                    <a:pos x="wd2" y="hd2"/>
                  </a:cxn>
                  <a:cxn ang="16200000">
                    <a:pos x="wd2" y="hd2"/>
                  </a:cxn>
                </a:cxnLst>
                <a:rect l="0" t="0" r="r" b="b"/>
                <a:pathLst>
                  <a:path w="21540" h="21600" extrusionOk="0">
                    <a:moveTo>
                      <a:pt x="8252" y="0"/>
                    </a:moveTo>
                    <a:lnTo>
                      <a:pt x="0" y="6217"/>
                    </a:lnTo>
                    <a:cubicBezTo>
                      <a:pt x="0" y="6217"/>
                      <a:pt x="9222" y="9294"/>
                      <a:pt x="16200" y="21600"/>
                    </a:cubicBezTo>
                    <a:cubicBezTo>
                      <a:pt x="16200" y="21600"/>
                      <a:pt x="20629" y="20510"/>
                      <a:pt x="21539" y="19677"/>
                    </a:cubicBezTo>
                    <a:cubicBezTo>
                      <a:pt x="21600" y="19677"/>
                      <a:pt x="15411" y="7050"/>
                      <a:pt x="8252" y="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3" name="Figura">
                <a:extLst>
                  <a:ext uri="{FF2B5EF4-FFF2-40B4-BE49-F238E27FC236}">
                    <a16:creationId xmlns:a16="http://schemas.microsoft.com/office/drawing/2014/main" id="{F285BFCC-24B4-0546-94AD-79C125797546}"/>
                  </a:ext>
                </a:extLst>
              </p:cNvPr>
              <p:cNvSpPr/>
              <p:nvPr/>
            </p:nvSpPr>
            <p:spPr>
              <a:xfrm>
                <a:off x="1371599" y="1739900"/>
                <a:ext cx="215901" cy="2108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3468" y="6896"/>
                      <a:pt x="5718" y="0"/>
                    </a:cubicBezTo>
                    <a:lnTo>
                      <a:pt x="0" y="4945"/>
                    </a:lnTo>
                    <a:lnTo>
                      <a:pt x="21600" y="21600"/>
                    </a:ln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4" name="Figura">
                <a:extLst>
                  <a:ext uri="{FF2B5EF4-FFF2-40B4-BE49-F238E27FC236}">
                    <a16:creationId xmlns:a16="http://schemas.microsoft.com/office/drawing/2014/main" id="{ABC209F1-BA14-FE43-BD00-B480A2F3FA2B}"/>
                  </a:ext>
                </a:extLst>
              </p:cNvPr>
              <p:cNvSpPr/>
              <p:nvPr/>
            </p:nvSpPr>
            <p:spPr>
              <a:xfrm>
                <a:off x="1219199" y="1828800"/>
                <a:ext cx="452122" cy="320041"/>
              </a:xfrm>
              <a:custGeom>
                <a:avLst/>
                <a:gdLst/>
                <a:ahLst/>
                <a:cxnLst>
                  <a:cxn ang="0">
                    <a:pos x="wd2" y="hd2"/>
                  </a:cxn>
                  <a:cxn ang="5400000">
                    <a:pos x="wd2" y="hd2"/>
                  </a:cxn>
                  <a:cxn ang="10800000">
                    <a:pos x="wd2" y="hd2"/>
                  </a:cxn>
                  <a:cxn ang="16200000">
                    <a:pos x="wd2" y="hd2"/>
                  </a:cxn>
                </a:cxnLst>
                <a:rect l="0" t="0" r="r" b="b"/>
                <a:pathLst>
                  <a:path w="21600" h="21600" extrusionOk="0">
                    <a:moveTo>
                      <a:pt x="16443" y="20571"/>
                    </a:moveTo>
                    <a:cubicBezTo>
                      <a:pt x="10375" y="6343"/>
                      <a:pt x="2670" y="1114"/>
                      <a:pt x="789" y="0"/>
                    </a:cubicBezTo>
                    <a:lnTo>
                      <a:pt x="0" y="771"/>
                    </a:lnTo>
                    <a:cubicBezTo>
                      <a:pt x="0" y="771"/>
                      <a:pt x="9162" y="5143"/>
                      <a:pt x="16139" y="21600"/>
                    </a:cubicBezTo>
                    <a:cubicBezTo>
                      <a:pt x="16139" y="21600"/>
                      <a:pt x="20629" y="19886"/>
                      <a:pt x="21600" y="18771"/>
                    </a:cubicBezTo>
                    <a:cubicBezTo>
                      <a:pt x="21600" y="18771"/>
                      <a:pt x="21539" y="18600"/>
                      <a:pt x="21357" y="18171"/>
                    </a:cubicBezTo>
                    <a:cubicBezTo>
                      <a:pt x="19780" y="19286"/>
                      <a:pt x="16443" y="20571"/>
                      <a:pt x="16443" y="20571"/>
                    </a:cubicBez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5" name="Figura">
                <a:extLst>
                  <a:ext uri="{FF2B5EF4-FFF2-40B4-BE49-F238E27FC236}">
                    <a16:creationId xmlns:a16="http://schemas.microsoft.com/office/drawing/2014/main" id="{2E7D3FDA-9FA2-AA4F-824D-397A4B64003F}"/>
                  </a:ext>
                </a:extLst>
              </p:cNvPr>
              <p:cNvSpPr/>
              <p:nvPr/>
            </p:nvSpPr>
            <p:spPr>
              <a:xfrm>
                <a:off x="761999" y="1511299"/>
                <a:ext cx="692157" cy="397511"/>
              </a:xfrm>
              <a:custGeom>
                <a:avLst/>
                <a:gdLst/>
                <a:ahLst/>
                <a:cxnLst>
                  <a:cxn ang="0">
                    <a:pos x="wd2" y="hd2"/>
                  </a:cxn>
                  <a:cxn ang="5400000">
                    <a:pos x="wd2" y="hd2"/>
                  </a:cxn>
                  <a:cxn ang="10800000">
                    <a:pos x="wd2" y="hd2"/>
                  </a:cxn>
                  <a:cxn ang="16200000">
                    <a:pos x="wd2" y="hd2"/>
                  </a:cxn>
                </a:cxnLst>
                <a:rect l="0" t="0" r="r" b="b"/>
                <a:pathLst>
                  <a:path w="21561" h="21600" extrusionOk="0">
                    <a:moveTo>
                      <a:pt x="16972" y="21600"/>
                    </a:moveTo>
                    <a:cubicBezTo>
                      <a:pt x="18119" y="20565"/>
                      <a:pt x="21324" y="16769"/>
                      <a:pt x="21561" y="14423"/>
                    </a:cubicBezTo>
                    <a:cubicBezTo>
                      <a:pt x="20849" y="12974"/>
                      <a:pt x="20335" y="12008"/>
                      <a:pt x="19583" y="10765"/>
                    </a:cubicBezTo>
                    <a:lnTo>
                      <a:pt x="16299" y="14837"/>
                    </a:lnTo>
                    <a:lnTo>
                      <a:pt x="15864" y="14975"/>
                    </a:lnTo>
                    <a:cubicBezTo>
                      <a:pt x="15627" y="14837"/>
                      <a:pt x="15390" y="14699"/>
                      <a:pt x="15152" y="14630"/>
                    </a:cubicBezTo>
                    <a:cubicBezTo>
                      <a:pt x="15390" y="14078"/>
                      <a:pt x="15627" y="13526"/>
                      <a:pt x="15825" y="13043"/>
                    </a:cubicBezTo>
                    <a:lnTo>
                      <a:pt x="9495" y="10558"/>
                    </a:lnTo>
                    <a:lnTo>
                      <a:pt x="950" y="0"/>
                    </a:lnTo>
                    <a:cubicBezTo>
                      <a:pt x="950" y="0"/>
                      <a:pt x="594" y="552"/>
                      <a:pt x="1" y="1587"/>
                    </a:cubicBezTo>
                    <a:cubicBezTo>
                      <a:pt x="-39" y="2001"/>
                      <a:pt x="8071" y="19875"/>
                      <a:pt x="16972"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6" name="Figura">
                <a:extLst>
                  <a:ext uri="{FF2B5EF4-FFF2-40B4-BE49-F238E27FC236}">
                    <a16:creationId xmlns:a16="http://schemas.microsoft.com/office/drawing/2014/main" id="{B699E05B-64DA-F946-B867-91D333D6C343}"/>
                  </a:ext>
                </a:extLst>
              </p:cNvPr>
              <p:cNvSpPr/>
              <p:nvPr/>
            </p:nvSpPr>
            <p:spPr>
              <a:xfrm>
                <a:off x="762000" y="800100"/>
                <a:ext cx="754259" cy="1078230"/>
              </a:xfrm>
              <a:custGeom>
                <a:avLst/>
                <a:gdLst/>
                <a:ahLst/>
                <a:cxnLst>
                  <a:cxn ang="0">
                    <a:pos x="wd2" y="hd2"/>
                  </a:cxn>
                  <a:cxn ang="5400000">
                    <a:pos x="wd2" y="hd2"/>
                  </a:cxn>
                  <a:cxn ang="10800000">
                    <a:pos x="wd2" y="hd2"/>
                  </a:cxn>
                  <a:cxn ang="16200000">
                    <a:pos x="wd2" y="hd2"/>
                  </a:cxn>
                </a:cxnLst>
                <a:rect l="0" t="0" r="r" b="b"/>
                <a:pathLst>
                  <a:path w="19951" h="21600" extrusionOk="0">
                    <a:moveTo>
                      <a:pt x="0" y="14578"/>
                    </a:moveTo>
                    <a:cubicBezTo>
                      <a:pt x="0" y="14578"/>
                      <a:pt x="6886" y="20964"/>
                      <a:pt x="14445" y="21600"/>
                    </a:cubicBezTo>
                    <a:cubicBezTo>
                      <a:pt x="14445" y="21600"/>
                      <a:pt x="17972" y="20226"/>
                      <a:pt x="18577" y="19259"/>
                    </a:cubicBezTo>
                    <a:cubicBezTo>
                      <a:pt x="18577" y="19259"/>
                      <a:pt x="21600" y="6182"/>
                      <a:pt x="18677" y="1755"/>
                    </a:cubicBezTo>
                    <a:lnTo>
                      <a:pt x="10850" y="0"/>
                    </a:lnTo>
                    <a:cubicBezTo>
                      <a:pt x="10817" y="0"/>
                      <a:pt x="2318" y="7302"/>
                      <a:pt x="0" y="14578"/>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7" name="Figura">
                <a:extLst>
                  <a:ext uri="{FF2B5EF4-FFF2-40B4-BE49-F238E27FC236}">
                    <a16:creationId xmlns:a16="http://schemas.microsoft.com/office/drawing/2014/main" id="{6692FC0C-F19A-A844-8AE9-D3D37B5CB542}"/>
                  </a:ext>
                </a:extLst>
              </p:cNvPr>
              <p:cNvSpPr/>
              <p:nvPr/>
            </p:nvSpPr>
            <p:spPr>
              <a:xfrm>
                <a:off x="1308100" y="965200"/>
                <a:ext cx="81616" cy="919480"/>
              </a:xfrm>
              <a:custGeom>
                <a:avLst/>
                <a:gdLst/>
                <a:ahLst/>
                <a:cxnLst>
                  <a:cxn ang="0">
                    <a:pos x="wd2" y="hd2"/>
                  </a:cxn>
                  <a:cxn ang="5400000">
                    <a:pos x="wd2" y="hd2"/>
                  </a:cxn>
                  <a:cxn ang="10800000">
                    <a:pos x="wd2" y="hd2"/>
                  </a:cxn>
                  <a:cxn ang="16200000">
                    <a:pos x="wd2" y="hd2"/>
                  </a:cxn>
                </a:cxnLst>
                <a:rect l="0" t="0" r="r" b="b"/>
                <a:pathLst>
                  <a:path w="14612" h="21600" extrusionOk="0">
                    <a:moveTo>
                      <a:pt x="10459" y="0"/>
                    </a:moveTo>
                    <a:lnTo>
                      <a:pt x="9549" y="1522"/>
                    </a:lnTo>
                    <a:cubicBezTo>
                      <a:pt x="9549" y="1522"/>
                      <a:pt x="16143" y="5340"/>
                      <a:pt x="0" y="21600"/>
                    </a:cubicBezTo>
                    <a:lnTo>
                      <a:pt x="6594" y="21123"/>
                    </a:lnTo>
                    <a:cubicBezTo>
                      <a:pt x="6821" y="21123"/>
                      <a:pt x="21600" y="5102"/>
                      <a:pt x="10459"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8" name="Figura">
                <a:extLst>
                  <a:ext uri="{FF2B5EF4-FFF2-40B4-BE49-F238E27FC236}">
                    <a16:creationId xmlns:a16="http://schemas.microsoft.com/office/drawing/2014/main" id="{4BA57354-58ED-5749-BAEA-7BFB74A06BA0}"/>
                  </a:ext>
                </a:extLst>
              </p:cNvPr>
              <p:cNvSpPr/>
              <p:nvPr/>
            </p:nvSpPr>
            <p:spPr>
              <a:xfrm>
                <a:off x="762000" y="838200"/>
                <a:ext cx="516891" cy="1033781"/>
              </a:xfrm>
              <a:custGeom>
                <a:avLst/>
                <a:gdLst/>
                <a:ahLst/>
                <a:cxnLst>
                  <a:cxn ang="0">
                    <a:pos x="wd2" y="hd2"/>
                  </a:cxn>
                  <a:cxn ang="5400000">
                    <a:pos x="wd2" y="hd2"/>
                  </a:cxn>
                  <a:cxn ang="10800000">
                    <a:pos x="wd2" y="hd2"/>
                  </a:cxn>
                  <a:cxn ang="16200000">
                    <a:pos x="wd2" y="hd2"/>
                  </a:cxn>
                </a:cxnLst>
                <a:rect l="0" t="0" r="r" b="b"/>
                <a:pathLst>
                  <a:path w="21600" h="21600" extrusionOk="0">
                    <a:moveTo>
                      <a:pt x="13002" y="8385"/>
                    </a:moveTo>
                    <a:cubicBezTo>
                      <a:pt x="13002" y="5254"/>
                      <a:pt x="14011" y="2362"/>
                      <a:pt x="15709" y="0"/>
                    </a:cubicBezTo>
                    <a:cubicBezTo>
                      <a:pt x="12153" y="2176"/>
                      <a:pt x="2972" y="8279"/>
                      <a:pt x="0" y="14356"/>
                    </a:cubicBezTo>
                    <a:cubicBezTo>
                      <a:pt x="0" y="14356"/>
                      <a:pt x="10137" y="20565"/>
                      <a:pt x="21600" y="21600"/>
                    </a:cubicBezTo>
                    <a:cubicBezTo>
                      <a:pt x="16505" y="19318"/>
                      <a:pt x="13002" y="14250"/>
                      <a:pt x="13002" y="8385"/>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9" name="Figura">
                <a:extLst>
                  <a:ext uri="{FF2B5EF4-FFF2-40B4-BE49-F238E27FC236}">
                    <a16:creationId xmlns:a16="http://schemas.microsoft.com/office/drawing/2014/main" id="{376B82CF-AB2C-1B4C-AC1A-5EA741E79B28}"/>
                  </a:ext>
                </a:extLst>
              </p:cNvPr>
              <p:cNvSpPr/>
              <p:nvPr/>
            </p:nvSpPr>
            <p:spPr>
              <a:xfrm>
                <a:off x="762000" y="1092200"/>
                <a:ext cx="198121" cy="562610"/>
              </a:xfrm>
              <a:custGeom>
                <a:avLst/>
                <a:gdLst/>
                <a:ahLst/>
                <a:cxnLst>
                  <a:cxn ang="0">
                    <a:pos x="wd2" y="hd2"/>
                  </a:cxn>
                  <a:cxn ang="5400000">
                    <a:pos x="wd2" y="hd2"/>
                  </a:cxn>
                  <a:cxn ang="10800000">
                    <a:pos x="wd2" y="hd2"/>
                  </a:cxn>
                  <a:cxn ang="16200000">
                    <a:pos x="wd2" y="hd2"/>
                  </a:cxn>
                </a:cxnLst>
                <a:rect l="0" t="0" r="r" b="b"/>
                <a:pathLst>
                  <a:path w="21600" h="21600" extrusionOk="0">
                    <a:moveTo>
                      <a:pt x="13708" y="11068"/>
                    </a:moveTo>
                    <a:cubicBezTo>
                      <a:pt x="15369" y="7314"/>
                      <a:pt x="18000" y="3511"/>
                      <a:pt x="21600" y="0"/>
                    </a:cubicBezTo>
                    <a:cubicBezTo>
                      <a:pt x="12877" y="4876"/>
                      <a:pt x="4154" y="10873"/>
                      <a:pt x="0" y="16870"/>
                    </a:cubicBezTo>
                    <a:cubicBezTo>
                      <a:pt x="0" y="16870"/>
                      <a:pt x="4985" y="19016"/>
                      <a:pt x="13015" y="21600"/>
                    </a:cubicBezTo>
                    <a:cubicBezTo>
                      <a:pt x="11908" y="18333"/>
                      <a:pt x="12046" y="14774"/>
                      <a:pt x="13708" y="11068"/>
                    </a:cubicBezTo>
                    <a:close/>
                  </a:path>
                </a:pathLst>
              </a:custGeom>
              <a:solidFill>
                <a:srgbClr val="B9D3D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0" name="Figura">
                <a:extLst>
                  <a:ext uri="{FF2B5EF4-FFF2-40B4-BE49-F238E27FC236}">
                    <a16:creationId xmlns:a16="http://schemas.microsoft.com/office/drawing/2014/main" id="{2613462E-38E3-5C41-8FE0-3FD59C1C368E}"/>
                  </a:ext>
                </a:extLst>
              </p:cNvPr>
              <p:cNvSpPr/>
              <p:nvPr/>
            </p:nvSpPr>
            <p:spPr>
              <a:xfrm>
                <a:off x="850900" y="1143000"/>
                <a:ext cx="202038" cy="270049"/>
              </a:xfrm>
              <a:custGeom>
                <a:avLst/>
                <a:gdLst/>
                <a:ahLst/>
                <a:cxnLst>
                  <a:cxn ang="0">
                    <a:pos x="wd2" y="hd2"/>
                  </a:cxn>
                  <a:cxn ang="5400000">
                    <a:pos x="wd2" y="hd2"/>
                  </a:cxn>
                  <a:cxn ang="10800000">
                    <a:pos x="wd2" y="hd2"/>
                  </a:cxn>
                  <a:cxn ang="16200000">
                    <a:pos x="wd2" y="hd2"/>
                  </a:cxn>
                </a:cxnLst>
                <a:rect l="0" t="0" r="r" b="b"/>
                <a:pathLst>
                  <a:path w="21343" h="21069" extrusionOk="0">
                    <a:moveTo>
                      <a:pt x="11" y="17934"/>
                    </a:moveTo>
                    <a:cubicBezTo>
                      <a:pt x="-257" y="18925"/>
                      <a:pt x="4304" y="21501"/>
                      <a:pt x="5512" y="21006"/>
                    </a:cubicBezTo>
                    <a:cubicBezTo>
                      <a:pt x="6719" y="20510"/>
                      <a:pt x="21343" y="6440"/>
                      <a:pt x="21343" y="6440"/>
                    </a:cubicBezTo>
                    <a:lnTo>
                      <a:pt x="10878" y="0"/>
                    </a:lnTo>
                    <a:cubicBezTo>
                      <a:pt x="10878" y="-99"/>
                      <a:pt x="1085" y="14466"/>
                      <a:pt x="11" y="1793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1" name="Figura">
                <a:extLst>
                  <a:ext uri="{FF2B5EF4-FFF2-40B4-BE49-F238E27FC236}">
                    <a16:creationId xmlns:a16="http://schemas.microsoft.com/office/drawing/2014/main" id="{325FE4EE-3975-9B4C-9F9A-0DF7BCDE3D2E}"/>
                  </a:ext>
                </a:extLst>
              </p:cNvPr>
              <p:cNvSpPr/>
              <p:nvPr/>
            </p:nvSpPr>
            <p:spPr>
              <a:xfrm>
                <a:off x="876299" y="1206499"/>
                <a:ext cx="139851" cy="187419"/>
              </a:xfrm>
              <a:custGeom>
                <a:avLst/>
                <a:gdLst/>
                <a:ahLst/>
                <a:cxnLst>
                  <a:cxn ang="0">
                    <a:pos x="wd2" y="hd2"/>
                  </a:cxn>
                  <a:cxn ang="5400000">
                    <a:pos x="wd2" y="hd2"/>
                  </a:cxn>
                  <a:cxn ang="10800000">
                    <a:pos x="wd2" y="hd2"/>
                  </a:cxn>
                  <a:cxn ang="16200000">
                    <a:pos x="wd2" y="hd2"/>
                  </a:cxn>
                </a:cxnLst>
                <a:rect l="0" t="0" r="r" b="b"/>
                <a:pathLst>
                  <a:path w="21237" h="21110" extrusionOk="0">
                    <a:moveTo>
                      <a:pt x="23" y="18024"/>
                    </a:moveTo>
                    <a:cubicBezTo>
                      <a:pt x="-363" y="19025"/>
                      <a:pt x="4266" y="21600"/>
                      <a:pt x="5423" y="21028"/>
                    </a:cubicBezTo>
                    <a:cubicBezTo>
                      <a:pt x="6580" y="20456"/>
                      <a:pt x="21237" y="6437"/>
                      <a:pt x="21237" y="6437"/>
                    </a:cubicBezTo>
                    <a:lnTo>
                      <a:pt x="10823" y="0"/>
                    </a:lnTo>
                    <a:cubicBezTo>
                      <a:pt x="10823" y="0"/>
                      <a:pt x="987" y="14591"/>
                      <a:pt x="23" y="18024"/>
                    </a:cubicBezTo>
                    <a:close/>
                  </a:path>
                </a:pathLst>
              </a:custGeom>
              <a:solidFill>
                <a:srgbClr val="81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2" name="Figura">
                <a:extLst>
                  <a:ext uri="{FF2B5EF4-FFF2-40B4-BE49-F238E27FC236}">
                    <a16:creationId xmlns:a16="http://schemas.microsoft.com/office/drawing/2014/main" id="{5D916383-693F-AE43-9CF8-E2F6EA17E3EA}"/>
                  </a:ext>
                </a:extLst>
              </p:cNvPr>
              <p:cNvSpPr/>
              <p:nvPr/>
            </p:nvSpPr>
            <p:spPr>
              <a:xfrm>
                <a:off x="762000" y="1003300"/>
                <a:ext cx="386080" cy="529591"/>
              </a:xfrm>
              <a:custGeom>
                <a:avLst/>
                <a:gdLst/>
                <a:ahLst/>
                <a:cxnLst>
                  <a:cxn ang="0">
                    <a:pos x="wd2" y="hd2"/>
                  </a:cxn>
                  <a:cxn ang="5400000">
                    <a:pos x="wd2" y="hd2"/>
                  </a:cxn>
                  <a:cxn ang="10800000">
                    <a:pos x="wd2" y="hd2"/>
                  </a:cxn>
                  <a:cxn ang="16200000">
                    <a:pos x="wd2" y="hd2"/>
                  </a:cxn>
                </a:cxnLst>
                <a:rect l="0" t="0" r="r" b="b"/>
                <a:pathLst>
                  <a:path w="21600" h="21600" extrusionOk="0">
                    <a:moveTo>
                      <a:pt x="21600" y="7925"/>
                    </a:moveTo>
                    <a:lnTo>
                      <a:pt x="14068" y="0"/>
                    </a:lnTo>
                    <a:cubicBezTo>
                      <a:pt x="8739" y="5646"/>
                      <a:pt x="2558" y="13468"/>
                      <a:pt x="0" y="21289"/>
                    </a:cubicBezTo>
                    <a:cubicBezTo>
                      <a:pt x="0" y="21289"/>
                      <a:pt x="142" y="21393"/>
                      <a:pt x="355" y="21600"/>
                    </a:cubicBezTo>
                    <a:cubicBezTo>
                      <a:pt x="7105" y="21289"/>
                      <a:pt x="14637" y="16472"/>
                      <a:pt x="14637" y="16472"/>
                    </a:cubicBezTo>
                    <a:cubicBezTo>
                      <a:pt x="17053" y="14141"/>
                      <a:pt x="21600" y="7925"/>
                      <a:pt x="21600" y="7925"/>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3" name="Figura">
                <a:extLst>
                  <a:ext uri="{FF2B5EF4-FFF2-40B4-BE49-F238E27FC236}">
                    <a16:creationId xmlns:a16="http://schemas.microsoft.com/office/drawing/2014/main" id="{5A245B04-FA08-9F4E-B2E4-208685C615B1}"/>
                  </a:ext>
                </a:extLst>
              </p:cNvPr>
              <p:cNvSpPr/>
              <p:nvPr/>
            </p:nvSpPr>
            <p:spPr>
              <a:xfrm>
                <a:off x="1333499" y="850899"/>
                <a:ext cx="182804" cy="1009651"/>
              </a:xfrm>
              <a:custGeom>
                <a:avLst/>
                <a:gdLst/>
                <a:ahLst/>
                <a:cxnLst>
                  <a:cxn ang="0">
                    <a:pos x="wd2" y="hd2"/>
                  </a:cxn>
                  <a:cxn ang="5400000">
                    <a:pos x="wd2" y="hd2"/>
                  </a:cxn>
                  <a:cxn ang="10800000">
                    <a:pos x="wd2" y="hd2"/>
                  </a:cxn>
                  <a:cxn ang="16200000">
                    <a:pos x="wd2" y="hd2"/>
                  </a:cxn>
                </a:cxnLst>
                <a:rect l="0" t="0" r="r" b="b"/>
                <a:pathLst>
                  <a:path w="16109" h="21600" extrusionOk="0">
                    <a:moveTo>
                      <a:pt x="11863" y="706"/>
                    </a:moveTo>
                    <a:lnTo>
                      <a:pt x="2238" y="0"/>
                    </a:lnTo>
                    <a:cubicBezTo>
                      <a:pt x="6939" y="6358"/>
                      <a:pt x="2126" y="17416"/>
                      <a:pt x="0" y="21600"/>
                    </a:cubicBezTo>
                    <a:cubicBezTo>
                      <a:pt x="3469" y="21138"/>
                      <a:pt x="10184" y="20133"/>
                      <a:pt x="11639" y="19372"/>
                    </a:cubicBezTo>
                    <a:cubicBezTo>
                      <a:pt x="11527" y="19399"/>
                      <a:pt x="21600" y="5434"/>
                      <a:pt x="11863" y="706"/>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4" name="Figura">
                <a:extLst>
                  <a:ext uri="{FF2B5EF4-FFF2-40B4-BE49-F238E27FC236}">
                    <a16:creationId xmlns:a16="http://schemas.microsoft.com/office/drawing/2014/main" id="{81C2F5D5-7889-674F-BDD0-AD7099ACF6DF}"/>
                  </a:ext>
                </a:extLst>
              </p:cNvPr>
              <p:cNvSpPr/>
              <p:nvPr/>
            </p:nvSpPr>
            <p:spPr>
              <a:xfrm>
                <a:off x="1333500" y="1155700"/>
                <a:ext cx="64115" cy="718820"/>
              </a:xfrm>
              <a:custGeom>
                <a:avLst/>
                <a:gdLst/>
                <a:ahLst/>
                <a:cxnLst>
                  <a:cxn ang="0">
                    <a:pos x="wd2" y="hd2"/>
                  </a:cxn>
                  <a:cxn ang="5400000">
                    <a:pos x="wd2" y="hd2"/>
                  </a:cxn>
                  <a:cxn ang="10800000">
                    <a:pos x="wd2" y="hd2"/>
                  </a:cxn>
                  <a:cxn ang="16200000">
                    <a:pos x="wd2" y="hd2"/>
                  </a:cxn>
                </a:cxnLst>
                <a:rect l="0" t="0" r="r" b="b"/>
                <a:pathLst>
                  <a:path w="17038" h="21600" extrusionOk="0">
                    <a:moveTo>
                      <a:pt x="15525" y="0"/>
                    </a:moveTo>
                    <a:cubicBezTo>
                      <a:pt x="15525" y="0"/>
                      <a:pt x="11813" y="12479"/>
                      <a:pt x="0" y="21600"/>
                    </a:cubicBezTo>
                    <a:lnTo>
                      <a:pt x="7425" y="21066"/>
                    </a:lnTo>
                    <a:cubicBezTo>
                      <a:pt x="7425" y="21066"/>
                      <a:pt x="21600" y="7518"/>
                      <a:pt x="15525"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5" name="Figura">
                <a:extLst>
                  <a:ext uri="{FF2B5EF4-FFF2-40B4-BE49-F238E27FC236}">
                    <a16:creationId xmlns:a16="http://schemas.microsoft.com/office/drawing/2014/main" id="{3EA6B959-23C6-314A-9976-DCF7F43B40BD}"/>
                  </a:ext>
                </a:extLst>
              </p:cNvPr>
              <p:cNvSpPr/>
              <p:nvPr/>
            </p:nvSpPr>
            <p:spPr>
              <a:xfrm>
                <a:off x="1333499" y="863599"/>
                <a:ext cx="191053" cy="1009651"/>
              </a:xfrm>
              <a:custGeom>
                <a:avLst/>
                <a:gdLst/>
                <a:ahLst/>
                <a:cxnLst>
                  <a:cxn ang="0">
                    <a:pos x="wd2" y="hd2"/>
                  </a:cxn>
                  <a:cxn ang="5400000">
                    <a:pos x="wd2" y="hd2"/>
                  </a:cxn>
                  <a:cxn ang="10800000">
                    <a:pos x="wd2" y="hd2"/>
                  </a:cxn>
                  <a:cxn ang="16200000">
                    <a:pos x="wd2" y="hd2"/>
                  </a:cxn>
                </a:cxnLst>
                <a:rect l="0" t="0" r="r" b="b"/>
                <a:pathLst>
                  <a:path w="16166" h="21600" extrusionOk="0">
                    <a:moveTo>
                      <a:pt x="12251" y="652"/>
                    </a:moveTo>
                    <a:lnTo>
                      <a:pt x="2257" y="0"/>
                    </a:lnTo>
                    <a:cubicBezTo>
                      <a:pt x="2257" y="54"/>
                      <a:pt x="2364" y="109"/>
                      <a:pt x="2364" y="163"/>
                    </a:cubicBezTo>
                    <a:lnTo>
                      <a:pt x="10316" y="761"/>
                    </a:lnTo>
                    <a:cubicBezTo>
                      <a:pt x="19666" y="5488"/>
                      <a:pt x="9994" y="19454"/>
                      <a:pt x="9994" y="19454"/>
                    </a:cubicBezTo>
                    <a:cubicBezTo>
                      <a:pt x="8704" y="20133"/>
                      <a:pt x="3546" y="20975"/>
                      <a:pt x="0" y="21491"/>
                    </a:cubicBezTo>
                    <a:cubicBezTo>
                      <a:pt x="0" y="21518"/>
                      <a:pt x="0" y="21573"/>
                      <a:pt x="0" y="21600"/>
                    </a:cubicBezTo>
                    <a:cubicBezTo>
                      <a:pt x="3331" y="21138"/>
                      <a:pt x="9779" y="20133"/>
                      <a:pt x="11176" y="19372"/>
                    </a:cubicBezTo>
                    <a:cubicBezTo>
                      <a:pt x="11284" y="19372"/>
                      <a:pt x="21600" y="5380"/>
                      <a:pt x="12251" y="652"/>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6" name="Figura">
                <a:extLst>
                  <a:ext uri="{FF2B5EF4-FFF2-40B4-BE49-F238E27FC236}">
                    <a16:creationId xmlns:a16="http://schemas.microsoft.com/office/drawing/2014/main" id="{99225CE4-1ACB-A147-AB6B-AC5CFC869FDE}"/>
                  </a:ext>
                </a:extLst>
              </p:cNvPr>
              <p:cNvSpPr/>
              <p:nvPr/>
            </p:nvSpPr>
            <p:spPr>
              <a:xfrm>
                <a:off x="1206500" y="7620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7" name="Figura">
                <a:extLst>
                  <a:ext uri="{FF2B5EF4-FFF2-40B4-BE49-F238E27FC236}">
                    <a16:creationId xmlns:a16="http://schemas.microsoft.com/office/drawing/2014/main" id="{9A5D2B0C-D92F-5341-8B53-BD4DCFB3326F}"/>
                  </a:ext>
                </a:extLst>
              </p:cNvPr>
              <p:cNvSpPr/>
              <p:nvPr/>
            </p:nvSpPr>
            <p:spPr>
              <a:xfrm>
                <a:off x="1219200" y="7493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8" name="Figura">
                <a:extLst>
                  <a:ext uri="{FF2B5EF4-FFF2-40B4-BE49-F238E27FC236}">
                    <a16:creationId xmlns:a16="http://schemas.microsoft.com/office/drawing/2014/main" id="{80700BAB-26E8-BF43-8436-772C57172AAE}"/>
                  </a:ext>
                </a:extLst>
              </p:cNvPr>
              <p:cNvSpPr/>
              <p:nvPr/>
            </p:nvSpPr>
            <p:spPr>
              <a:xfrm>
                <a:off x="1219199" y="749299"/>
                <a:ext cx="292101" cy="400302"/>
              </a:xfrm>
              <a:custGeom>
                <a:avLst/>
                <a:gdLst/>
                <a:ahLst/>
                <a:cxnLst>
                  <a:cxn ang="0">
                    <a:pos x="wd2" y="hd2"/>
                  </a:cxn>
                  <a:cxn ang="5400000">
                    <a:pos x="wd2" y="hd2"/>
                  </a:cxn>
                  <a:cxn ang="10800000">
                    <a:pos x="wd2" y="hd2"/>
                  </a:cxn>
                  <a:cxn ang="16200000">
                    <a:pos x="wd2" y="hd2"/>
                  </a:cxn>
                </a:cxnLst>
                <a:rect l="0" t="0" r="r" b="b"/>
                <a:pathLst>
                  <a:path w="21600" h="18653" extrusionOk="0">
                    <a:moveTo>
                      <a:pt x="12678" y="11256"/>
                    </a:moveTo>
                    <a:cubicBezTo>
                      <a:pt x="15402" y="10368"/>
                      <a:pt x="18970" y="11078"/>
                      <a:pt x="21600" y="12794"/>
                    </a:cubicBezTo>
                    <a:cubicBezTo>
                      <a:pt x="21224" y="9835"/>
                      <a:pt x="17468" y="3740"/>
                      <a:pt x="17468" y="3740"/>
                    </a:cubicBezTo>
                    <a:cubicBezTo>
                      <a:pt x="12209" y="-2947"/>
                      <a:pt x="0" y="1373"/>
                      <a:pt x="0" y="1373"/>
                    </a:cubicBezTo>
                    <a:cubicBezTo>
                      <a:pt x="6386" y="8001"/>
                      <a:pt x="5635" y="15872"/>
                      <a:pt x="10049" y="18653"/>
                    </a:cubicBezTo>
                    <a:cubicBezTo>
                      <a:pt x="8077" y="15576"/>
                      <a:pt x="9203" y="12321"/>
                      <a:pt x="12678" y="1125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619" name="Grupo">
                <a:extLst>
                  <a:ext uri="{FF2B5EF4-FFF2-40B4-BE49-F238E27FC236}">
                    <a16:creationId xmlns:a16="http://schemas.microsoft.com/office/drawing/2014/main" id="{C2D4645F-BC62-1942-9E04-8302DDE26F1D}"/>
                  </a:ext>
                </a:extLst>
              </p:cNvPr>
              <p:cNvGrpSpPr/>
              <p:nvPr/>
            </p:nvGrpSpPr>
            <p:grpSpPr>
              <a:xfrm>
                <a:off x="1320800" y="914400"/>
                <a:ext cx="185664" cy="234004"/>
                <a:chOff x="0" y="0"/>
                <a:chExt cx="185663" cy="234003"/>
              </a:xfrm>
            </p:grpSpPr>
            <p:sp>
              <p:nvSpPr>
                <p:cNvPr id="715" name="Figura">
                  <a:extLst>
                    <a:ext uri="{FF2B5EF4-FFF2-40B4-BE49-F238E27FC236}">
                      <a16:creationId xmlns:a16="http://schemas.microsoft.com/office/drawing/2014/main" id="{7B0E4D14-B5C2-F943-BB88-8977CEB7DB98}"/>
                    </a:ext>
                  </a:extLst>
                </p:cNvPr>
                <p:cNvSpPr/>
                <p:nvPr/>
              </p:nvSpPr>
              <p:spPr>
                <a:xfrm>
                  <a:off x="12699" y="177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6" name="Figura">
                  <a:extLst>
                    <a:ext uri="{FF2B5EF4-FFF2-40B4-BE49-F238E27FC236}">
                      <a16:creationId xmlns:a16="http://schemas.microsoft.com/office/drawing/2014/main" id="{4A1D2FED-43D1-E542-A043-7DC9064366CA}"/>
                    </a:ext>
                  </a:extLst>
                </p:cNvPr>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7" name="Figura">
                  <a:extLst>
                    <a:ext uri="{FF2B5EF4-FFF2-40B4-BE49-F238E27FC236}">
                      <a16:creationId xmlns:a16="http://schemas.microsoft.com/office/drawing/2014/main" id="{7F86FCC0-98EE-D340-BA35-8160F466B991}"/>
                    </a:ext>
                  </a:extLst>
                </p:cNvPr>
                <p:cNvSpPr/>
                <p:nvPr/>
              </p:nvSpPr>
              <p:spPr>
                <a:xfrm>
                  <a:off x="126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8" name="Figura">
                  <a:extLst>
                    <a:ext uri="{FF2B5EF4-FFF2-40B4-BE49-F238E27FC236}">
                      <a16:creationId xmlns:a16="http://schemas.microsoft.com/office/drawing/2014/main" id="{EE999E3A-2B08-354D-929F-D1BD39BA77FE}"/>
                    </a:ext>
                  </a:extLst>
                </p:cNvPr>
                <p:cNvSpPr/>
                <p:nvPr/>
              </p:nvSpPr>
              <p:spPr>
                <a:xfrm>
                  <a:off x="380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9" name="Figura">
                  <a:extLst>
                    <a:ext uri="{FF2B5EF4-FFF2-40B4-BE49-F238E27FC236}">
                      <a16:creationId xmlns:a16="http://schemas.microsoft.com/office/drawing/2014/main" id="{D32C0F14-1A63-5A47-8785-3BFC548E1F3D}"/>
                    </a:ext>
                  </a:extLst>
                </p:cNvPr>
                <p:cNvSpPr/>
                <p:nvPr/>
              </p:nvSpPr>
              <p:spPr>
                <a:xfrm>
                  <a:off x="-1"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0" name="Figura">
                  <a:extLst>
                    <a:ext uri="{FF2B5EF4-FFF2-40B4-BE49-F238E27FC236}">
                      <a16:creationId xmlns:a16="http://schemas.microsoft.com/office/drawing/2014/main" id="{0A2F6B9B-6102-584C-9EFD-ED08A7D3E0C1}"/>
                    </a:ext>
                  </a:extLst>
                </p:cNvPr>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1" name="Figura">
                  <a:extLst>
                    <a:ext uri="{FF2B5EF4-FFF2-40B4-BE49-F238E27FC236}">
                      <a16:creationId xmlns:a16="http://schemas.microsoft.com/office/drawing/2014/main" id="{FC8C9BEA-0B27-0F4B-9BB0-A1602A4FC242}"/>
                    </a:ext>
                  </a:extLst>
                </p:cNvPr>
                <p:cNvSpPr/>
                <p:nvPr/>
              </p:nvSpPr>
              <p:spPr>
                <a:xfrm>
                  <a:off x="12699" y="1142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2" name="Figura">
                  <a:extLst>
                    <a:ext uri="{FF2B5EF4-FFF2-40B4-BE49-F238E27FC236}">
                      <a16:creationId xmlns:a16="http://schemas.microsoft.com/office/drawing/2014/main" id="{A76400A2-1312-EB45-92A3-62151779CB30}"/>
                    </a:ext>
                  </a:extLst>
                </p:cNvPr>
                <p:cNvSpPr/>
                <p:nvPr/>
              </p:nvSpPr>
              <p:spPr>
                <a:xfrm>
                  <a:off x="-1" y="1269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3" name="Figura">
                  <a:extLst>
                    <a:ext uri="{FF2B5EF4-FFF2-40B4-BE49-F238E27FC236}">
                      <a16:creationId xmlns:a16="http://schemas.microsoft.com/office/drawing/2014/main" id="{98FF40BA-B32F-A649-A247-72B839E132B5}"/>
                    </a:ext>
                  </a:extLst>
                </p:cNvPr>
                <p:cNvSpPr/>
                <p:nvPr/>
              </p:nvSpPr>
              <p:spPr>
                <a:xfrm>
                  <a:off x="126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4" name="Figura">
                  <a:extLst>
                    <a:ext uri="{FF2B5EF4-FFF2-40B4-BE49-F238E27FC236}">
                      <a16:creationId xmlns:a16="http://schemas.microsoft.com/office/drawing/2014/main" id="{1077570E-C549-8D4D-B2D2-4B0BAE545D89}"/>
                    </a:ext>
                  </a:extLst>
                </p:cNvPr>
                <p:cNvSpPr/>
                <p:nvPr/>
              </p:nvSpPr>
              <p:spPr>
                <a:xfrm>
                  <a:off x="380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5" name="Figura">
                  <a:extLst>
                    <a:ext uri="{FF2B5EF4-FFF2-40B4-BE49-F238E27FC236}">
                      <a16:creationId xmlns:a16="http://schemas.microsoft.com/office/drawing/2014/main" id="{7B780BFB-96E0-5047-8089-654A007D3F04}"/>
                    </a:ext>
                  </a:extLst>
                </p:cNvPr>
                <p:cNvSpPr/>
                <p:nvPr/>
              </p:nvSpPr>
              <p:spPr>
                <a:xfrm>
                  <a:off x="165099" y="1396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6" name="Figura">
                  <a:extLst>
                    <a:ext uri="{FF2B5EF4-FFF2-40B4-BE49-F238E27FC236}">
                      <a16:creationId xmlns:a16="http://schemas.microsoft.com/office/drawing/2014/main" id="{85BA1962-B34F-1349-B17B-E929CBE6FFE4}"/>
                    </a:ext>
                  </a:extLst>
                </p:cNvPr>
                <p:cNvSpPr/>
                <p:nvPr/>
              </p:nvSpPr>
              <p:spPr>
                <a:xfrm>
                  <a:off x="761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7" name="Figura">
                  <a:extLst>
                    <a:ext uri="{FF2B5EF4-FFF2-40B4-BE49-F238E27FC236}">
                      <a16:creationId xmlns:a16="http://schemas.microsoft.com/office/drawing/2014/main" id="{103739D2-E417-0044-8B4A-B9B859170431}"/>
                    </a:ext>
                  </a:extLst>
                </p:cNvPr>
                <p:cNvSpPr/>
                <p:nvPr/>
              </p:nvSpPr>
              <p:spPr>
                <a:xfrm>
                  <a:off x="38099" y="888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8" name="Figura">
                  <a:extLst>
                    <a:ext uri="{FF2B5EF4-FFF2-40B4-BE49-F238E27FC236}">
                      <a16:creationId xmlns:a16="http://schemas.microsoft.com/office/drawing/2014/main" id="{A36B5A4A-246E-3542-88EF-6686D609E8F4}"/>
                    </a:ext>
                  </a:extLst>
                </p:cNvPr>
                <p:cNvSpPr/>
                <p:nvPr/>
              </p:nvSpPr>
              <p:spPr>
                <a:xfrm>
                  <a:off x="50799" y="380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9" name="Figura">
                  <a:extLst>
                    <a:ext uri="{FF2B5EF4-FFF2-40B4-BE49-F238E27FC236}">
                      <a16:creationId xmlns:a16="http://schemas.microsoft.com/office/drawing/2014/main" id="{363B75C5-D43D-CC4C-9B2A-B6B8DE7F1E63}"/>
                    </a:ext>
                  </a:extLst>
                </p:cNvPr>
                <p:cNvSpPr/>
                <p:nvPr/>
              </p:nvSpPr>
              <p:spPr>
                <a:xfrm>
                  <a:off x="63499" y="634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0" name="Figura">
                  <a:extLst>
                    <a:ext uri="{FF2B5EF4-FFF2-40B4-BE49-F238E27FC236}">
                      <a16:creationId xmlns:a16="http://schemas.microsoft.com/office/drawing/2014/main" id="{A71A563E-81CB-B642-8370-3497938ABA4F}"/>
                    </a:ext>
                  </a:extLst>
                </p:cNvPr>
                <p:cNvSpPr/>
                <p:nvPr/>
              </p:nvSpPr>
              <p:spPr>
                <a:xfrm>
                  <a:off x="76199" y="634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1" name="Figura">
                  <a:extLst>
                    <a:ext uri="{FF2B5EF4-FFF2-40B4-BE49-F238E27FC236}">
                      <a16:creationId xmlns:a16="http://schemas.microsoft.com/office/drawing/2014/main" id="{7C8BAAB7-D883-2240-AEC3-93EBDD9FEDC8}"/>
                    </a:ext>
                  </a:extLst>
                </p:cNvPr>
                <p:cNvSpPr/>
                <p:nvPr/>
              </p:nvSpPr>
              <p:spPr>
                <a:xfrm>
                  <a:off x="888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2" name="Figura">
                  <a:extLst>
                    <a:ext uri="{FF2B5EF4-FFF2-40B4-BE49-F238E27FC236}">
                      <a16:creationId xmlns:a16="http://schemas.microsoft.com/office/drawing/2014/main" id="{2A14A6EB-76F4-2749-9EBC-C74B482DFA25}"/>
                    </a:ext>
                  </a:extLst>
                </p:cNvPr>
                <p:cNvSpPr/>
                <p:nvPr/>
              </p:nvSpPr>
              <p:spPr>
                <a:xfrm>
                  <a:off x="88899" y="761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3" name="Figura">
                  <a:extLst>
                    <a:ext uri="{FF2B5EF4-FFF2-40B4-BE49-F238E27FC236}">
                      <a16:creationId xmlns:a16="http://schemas.microsoft.com/office/drawing/2014/main" id="{078A7F41-8590-7044-BE3A-33222354C750}"/>
                    </a:ext>
                  </a:extLst>
                </p:cNvPr>
                <p:cNvSpPr/>
                <p:nvPr/>
              </p:nvSpPr>
              <p:spPr>
                <a:xfrm>
                  <a:off x="888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4" name="Figura">
                  <a:extLst>
                    <a:ext uri="{FF2B5EF4-FFF2-40B4-BE49-F238E27FC236}">
                      <a16:creationId xmlns:a16="http://schemas.microsoft.com/office/drawing/2014/main" id="{1C675270-395A-114E-BDAB-856A76593C58}"/>
                    </a:ext>
                  </a:extLst>
                </p:cNvPr>
                <p:cNvSpPr/>
                <p:nvPr/>
              </p:nvSpPr>
              <p:spPr>
                <a:xfrm>
                  <a:off x="1015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5" name="Figura">
                  <a:extLst>
                    <a:ext uri="{FF2B5EF4-FFF2-40B4-BE49-F238E27FC236}">
                      <a16:creationId xmlns:a16="http://schemas.microsoft.com/office/drawing/2014/main" id="{C9F9B1EB-704A-B040-AB61-773F0DBE20B5}"/>
                    </a:ext>
                  </a:extLst>
                </p:cNvPr>
                <p:cNvSpPr/>
                <p:nvPr/>
              </p:nvSpPr>
              <p:spPr>
                <a:xfrm>
                  <a:off x="1142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6" name="Figura">
                  <a:extLst>
                    <a:ext uri="{FF2B5EF4-FFF2-40B4-BE49-F238E27FC236}">
                      <a16:creationId xmlns:a16="http://schemas.microsoft.com/office/drawing/2014/main" id="{F0B1B26D-6159-374D-829B-8FA3967E29FE}"/>
                    </a:ext>
                  </a:extLst>
                </p:cNvPr>
                <p:cNvSpPr/>
                <p:nvPr/>
              </p:nvSpPr>
              <p:spPr>
                <a:xfrm>
                  <a:off x="126999" y="1142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7" name="Figura">
                  <a:extLst>
                    <a:ext uri="{FF2B5EF4-FFF2-40B4-BE49-F238E27FC236}">
                      <a16:creationId xmlns:a16="http://schemas.microsoft.com/office/drawing/2014/main" id="{BADDBAEF-5646-5040-A688-0EBC716A6425}"/>
                    </a:ext>
                  </a:extLst>
                </p:cNvPr>
                <p:cNvSpPr/>
                <p:nvPr/>
              </p:nvSpPr>
              <p:spPr>
                <a:xfrm>
                  <a:off x="126999" y="1269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8" name="Figura">
                  <a:extLst>
                    <a:ext uri="{FF2B5EF4-FFF2-40B4-BE49-F238E27FC236}">
                      <a16:creationId xmlns:a16="http://schemas.microsoft.com/office/drawing/2014/main" id="{3A9CBF07-55E7-5B4A-B84A-924E331D9C10}"/>
                    </a:ext>
                  </a:extLst>
                </p:cNvPr>
                <p:cNvSpPr/>
                <p:nvPr/>
              </p:nvSpPr>
              <p:spPr>
                <a:xfrm>
                  <a:off x="1396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9" name="Figura">
                  <a:extLst>
                    <a:ext uri="{FF2B5EF4-FFF2-40B4-BE49-F238E27FC236}">
                      <a16:creationId xmlns:a16="http://schemas.microsoft.com/office/drawing/2014/main" id="{6E2AF0A6-38AE-8741-A78E-8FCA2E206505}"/>
                    </a:ext>
                  </a:extLst>
                </p:cNvPr>
                <p:cNvSpPr/>
                <p:nvPr/>
              </p:nvSpPr>
              <p:spPr>
                <a:xfrm>
                  <a:off x="1523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0" name="Figura">
                  <a:extLst>
                    <a:ext uri="{FF2B5EF4-FFF2-40B4-BE49-F238E27FC236}">
                      <a16:creationId xmlns:a16="http://schemas.microsoft.com/office/drawing/2014/main" id="{1CD6720C-7A78-3544-B036-0664C980018F}"/>
                    </a:ext>
                  </a:extLst>
                </p:cNvPr>
                <p:cNvSpPr/>
                <p:nvPr/>
              </p:nvSpPr>
              <p:spPr>
                <a:xfrm>
                  <a:off x="152399" y="1523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1" name="Figura">
                  <a:extLst>
                    <a:ext uri="{FF2B5EF4-FFF2-40B4-BE49-F238E27FC236}">
                      <a16:creationId xmlns:a16="http://schemas.microsoft.com/office/drawing/2014/main" id="{57BBB859-A714-D74F-93C0-C0C3203DC567}"/>
                    </a:ext>
                  </a:extLst>
                </p:cNvPr>
                <p:cNvSpPr/>
                <p:nvPr/>
              </p:nvSpPr>
              <p:spPr>
                <a:xfrm>
                  <a:off x="1142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2" name="Figura">
                  <a:extLst>
                    <a:ext uri="{FF2B5EF4-FFF2-40B4-BE49-F238E27FC236}">
                      <a16:creationId xmlns:a16="http://schemas.microsoft.com/office/drawing/2014/main" id="{15D4367D-5F26-5C4F-A480-CEFE8C707497}"/>
                    </a:ext>
                  </a:extLst>
                </p:cNvPr>
                <p:cNvSpPr/>
                <p:nvPr/>
              </p:nvSpPr>
              <p:spPr>
                <a:xfrm>
                  <a:off x="1142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3" name="Figura">
                  <a:extLst>
                    <a:ext uri="{FF2B5EF4-FFF2-40B4-BE49-F238E27FC236}">
                      <a16:creationId xmlns:a16="http://schemas.microsoft.com/office/drawing/2014/main" id="{8CA57945-C7E9-364C-BCC3-34AA9C13D627}"/>
                    </a:ext>
                  </a:extLst>
                </p:cNvPr>
                <p:cNvSpPr/>
                <p:nvPr/>
              </p:nvSpPr>
              <p:spPr>
                <a:xfrm>
                  <a:off x="1015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4" name="Figura">
                  <a:extLst>
                    <a:ext uri="{FF2B5EF4-FFF2-40B4-BE49-F238E27FC236}">
                      <a16:creationId xmlns:a16="http://schemas.microsoft.com/office/drawing/2014/main" id="{515CBD69-632D-3F44-9432-89A831ACF019}"/>
                    </a:ext>
                  </a:extLst>
                </p:cNvPr>
                <p:cNvSpPr/>
                <p:nvPr/>
              </p:nvSpPr>
              <p:spPr>
                <a:xfrm>
                  <a:off x="761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5" name="Figura">
                  <a:extLst>
                    <a:ext uri="{FF2B5EF4-FFF2-40B4-BE49-F238E27FC236}">
                      <a16:creationId xmlns:a16="http://schemas.microsoft.com/office/drawing/2014/main" id="{00581DD1-ABF9-B947-A2A3-F8858A2B7A5E}"/>
                    </a:ext>
                  </a:extLst>
                </p:cNvPr>
                <p:cNvSpPr/>
                <p:nvPr/>
              </p:nvSpPr>
              <p:spPr>
                <a:xfrm>
                  <a:off x="888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6" name="Figura">
                  <a:extLst>
                    <a:ext uri="{FF2B5EF4-FFF2-40B4-BE49-F238E27FC236}">
                      <a16:creationId xmlns:a16="http://schemas.microsoft.com/office/drawing/2014/main" id="{50E80415-6BE8-9B46-99D6-EA0F449ECB85}"/>
                    </a:ext>
                  </a:extLst>
                </p:cNvPr>
                <p:cNvSpPr/>
                <p:nvPr/>
              </p:nvSpPr>
              <p:spPr>
                <a:xfrm>
                  <a:off x="63499" y="12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7" name="Figura">
                  <a:extLst>
                    <a:ext uri="{FF2B5EF4-FFF2-40B4-BE49-F238E27FC236}">
                      <a16:creationId xmlns:a16="http://schemas.microsoft.com/office/drawing/2014/main" id="{F641390C-B9C8-324D-803A-6123FA40DBF6}"/>
                    </a:ext>
                  </a:extLst>
                </p:cNvPr>
                <p:cNvSpPr/>
                <p:nvPr/>
              </p:nvSpPr>
              <p:spPr>
                <a:xfrm>
                  <a:off x="761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8" name="Figura">
                  <a:extLst>
                    <a:ext uri="{FF2B5EF4-FFF2-40B4-BE49-F238E27FC236}">
                      <a16:creationId xmlns:a16="http://schemas.microsoft.com/office/drawing/2014/main" id="{071CC164-EF27-E34C-B5E1-EB4416769C8B}"/>
                    </a:ext>
                  </a:extLst>
                </p:cNvPr>
                <p:cNvSpPr/>
                <p:nvPr/>
              </p:nvSpPr>
              <p:spPr>
                <a:xfrm>
                  <a:off x="507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9" name="Figura">
                  <a:extLst>
                    <a:ext uri="{FF2B5EF4-FFF2-40B4-BE49-F238E27FC236}">
                      <a16:creationId xmlns:a16="http://schemas.microsoft.com/office/drawing/2014/main" id="{F61E0DAF-7D4F-DC44-AD2B-3BC01D2A09A8}"/>
                    </a:ext>
                  </a:extLst>
                </p:cNvPr>
                <p:cNvSpPr/>
                <p:nvPr/>
              </p:nvSpPr>
              <p:spPr>
                <a:xfrm>
                  <a:off x="38099" y="-1"/>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0" name="Figura">
                  <a:extLst>
                    <a:ext uri="{FF2B5EF4-FFF2-40B4-BE49-F238E27FC236}">
                      <a16:creationId xmlns:a16="http://schemas.microsoft.com/office/drawing/2014/main" id="{469C0E58-41C5-1C48-9EEE-D909FC6E35EE}"/>
                    </a:ext>
                  </a:extLst>
                </p:cNvPr>
                <p:cNvSpPr/>
                <p:nvPr/>
              </p:nvSpPr>
              <p:spPr>
                <a:xfrm>
                  <a:off x="380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1" name="Figura">
                  <a:extLst>
                    <a:ext uri="{FF2B5EF4-FFF2-40B4-BE49-F238E27FC236}">
                      <a16:creationId xmlns:a16="http://schemas.microsoft.com/office/drawing/2014/main" id="{5CDAEFE6-2208-7043-B7D8-402B1ABC0376}"/>
                    </a:ext>
                  </a:extLst>
                </p:cNvPr>
                <p:cNvSpPr/>
                <p:nvPr/>
              </p:nvSpPr>
              <p:spPr>
                <a:xfrm>
                  <a:off x="507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2" name="Figura">
                  <a:extLst>
                    <a:ext uri="{FF2B5EF4-FFF2-40B4-BE49-F238E27FC236}">
                      <a16:creationId xmlns:a16="http://schemas.microsoft.com/office/drawing/2014/main" id="{3628EEA3-2F80-3A43-BF94-04CFD3338CC0}"/>
                    </a:ext>
                  </a:extLst>
                </p:cNvPr>
                <p:cNvSpPr/>
                <p:nvPr/>
              </p:nvSpPr>
              <p:spPr>
                <a:xfrm>
                  <a:off x="380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3" name="Figura">
                  <a:extLst>
                    <a:ext uri="{FF2B5EF4-FFF2-40B4-BE49-F238E27FC236}">
                      <a16:creationId xmlns:a16="http://schemas.microsoft.com/office/drawing/2014/main" id="{96372AB3-81CA-8A4D-A3A1-9FFCFCABF633}"/>
                    </a:ext>
                  </a:extLst>
                </p:cNvPr>
                <p:cNvSpPr/>
                <p:nvPr/>
              </p:nvSpPr>
              <p:spPr>
                <a:xfrm>
                  <a:off x="253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4" name="Figura">
                  <a:extLst>
                    <a:ext uri="{FF2B5EF4-FFF2-40B4-BE49-F238E27FC236}">
                      <a16:creationId xmlns:a16="http://schemas.microsoft.com/office/drawing/2014/main" id="{C7CBD2FC-F4FC-6346-8705-5380605BB278}"/>
                    </a:ext>
                  </a:extLst>
                </p:cNvPr>
                <p:cNvSpPr/>
                <p:nvPr/>
              </p:nvSpPr>
              <p:spPr>
                <a:xfrm>
                  <a:off x="253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5" name="Figura">
                  <a:extLst>
                    <a:ext uri="{FF2B5EF4-FFF2-40B4-BE49-F238E27FC236}">
                      <a16:creationId xmlns:a16="http://schemas.microsoft.com/office/drawing/2014/main" id="{48F72669-E390-C647-97EA-719CAB52E91D}"/>
                    </a:ext>
                  </a:extLst>
                </p:cNvPr>
                <p:cNvSpPr/>
                <p:nvPr/>
              </p:nvSpPr>
              <p:spPr>
                <a:xfrm>
                  <a:off x="126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6" name="Figura">
                  <a:extLst>
                    <a:ext uri="{FF2B5EF4-FFF2-40B4-BE49-F238E27FC236}">
                      <a16:creationId xmlns:a16="http://schemas.microsoft.com/office/drawing/2014/main" id="{7A82F22F-48CE-9B4A-8476-7AE6CF59C0BC}"/>
                    </a:ext>
                  </a:extLst>
                </p:cNvPr>
                <p:cNvSpPr/>
                <p:nvPr/>
              </p:nvSpPr>
              <p:spPr>
                <a:xfrm>
                  <a:off x="25399" y="139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7" name="Figura">
                  <a:extLst>
                    <a:ext uri="{FF2B5EF4-FFF2-40B4-BE49-F238E27FC236}">
                      <a16:creationId xmlns:a16="http://schemas.microsoft.com/office/drawing/2014/main" id="{EFA42A38-B586-554B-A594-5540BC3439A5}"/>
                    </a:ext>
                  </a:extLst>
                </p:cNvPr>
                <p:cNvSpPr/>
                <p:nvPr/>
              </p:nvSpPr>
              <p:spPr>
                <a:xfrm>
                  <a:off x="-1" y="152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8" name="Figura">
                  <a:extLst>
                    <a:ext uri="{FF2B5EF4-FFF2-40B4-BE49-F238E27FC236}">
                      <a16:creationId xmlns:a16="http://schemas.microsoft.com/office/drawing/2014/main" id="{B8E09AD8-4E5F-A24C-8A67-B5F9941F153F}"/>
                    </a:ext>
                  </a:extLst>
                </p:cNvPr>
                <p:cNvSpPr/>
                <p:nvPr/>
              </p:nvSpPr>
              <p:spPr>
                <a:xfrm>
                  <a:off x="25399" y="203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620" name="Figura">
                <a:extLst>
                  <a:ext uri="{FF2B5EF4-FFF2-40B4-BE49-F238E27FC236}">
                    <a16:creationId xmlns:a16="http://schemas.microsoft.com/office/drawing/2014/main" id="{54A25567-2EA5-E24C-BA98-7654C6F643D8}"/>
                  </a:ext>
                </a:extLst>
              </p:cNvPr>
              <p:cNvSpPr/>
              <p:nvPr/>
            </p:nvSpPr>
            <p:spPr>
              <a:xfrm>
                <a:off x="596900" y="876300"/>
                <a:ext cx="596523" cy="362135"/>
              </a:xfrm>
              <a:custGeom>
                <a:avLst/>
                <a:gdLst/>
                <a:ahLst/>
                <a:cxnLst>
                  <a:cxn ang="0">
                    <a:pos x="wd2" y="hd2"/>
                  </a:cxn>
                  <a:cxn ang="5400000">
                    <a:pos x="wd2" y="hd2"/>
                  </a:cxn>
                  <a:cxn ang="10800000">
                    <a:pos x="wd2" y="hd2"/>
                  </a:cxn>
                  <a:cxn ang="16200000">
                    <a:pos x="wd2" y="hd2"/>
                  </a:cxn>
                </a:cxnLst>
                <a:rect l="0" t="0" r="r" b="b"/>
                <a:pathLst>
                  <a:path w="18823" h="21238" extrusionOk="0">
                    <a:moveTo>
                      <a:pt x="4306" y="21238"/>
                    </a:moveTo>
                    <a:cubicBezTo>
                      <a:pt x="4306" y="21238"/>
                      <a:pt x="12241" y="13641"/>
                      <a:pt x="14605" y="11332"/>
                    </a:cubicBezTo>
                    <a:cubicBezTo>
                      <a:pt x="17010" y="9023"/>
                      <a:pt x="21017" y="-362"/>
                      <a:pt x="17330" y="10"/>
                    </a:cubicBezTo>
                    <a:cubicBezTo>
                      <a:pt x="13643" y="383"/>
                      <a:pt x="3384" y="8650"/>
                      <a:pt x="58" y="16024"/>
                    </a:cubicBezTo>
                    <a:cubicBezTo>
                      <a:pt x="-583" y="19301"/>
                      <a:pt x="4306" y="21238"/>
                      <a:pt x="4306" y="21238"/>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1" name="Figura">
                <a:extLst>
                  <a:ext uri="{FF2B5EF4-FFF2-40B4-BE49-F238E27FC236}">
                    <a16:creationId xmlns:a16="http://schemas.microsoft.com/office/drawing/2014/main" id="{A2CA0426-6298-B94F-BB83-412D76CB0835}"/>
                  </a:ext>
                </a:extLst>
              </p:cNvPr>
              <p:cNvSpPr/>
              <p:nvPr/>
            </p:nvSpPr>
            <p:spPr>
              <a:xfrm>
                <a:off x="368299" y="1054099"/>
                <a:ext cx="397511" cy="502921"/>
              </a:xfrm>
              <a:custGeom>
                <a:avLst/>
                <a:gdLst/>
                <a:ahLst/>
                <a:cxnLst>
                  <a:cxn ang="0">
                    <a:pos x="wd2" y="hd2"/>
                  </a:cxn>
                  <a:cxn ang="5400000">
                    <a:pos x="wd2" y="hd2"/>
                  </a:cxn>
                  <a:cxn ang="10800000">
                    <a:pos x="wd2" y="hd2"/>
                  </a:cxn>
                  <a:cxn ang="16200000">
                    <a:pos x="wd2" y="hd2"/>
                  </a:cxn>
                </a:cxnLst>
                <a:rect l="0" t="0" r="r" b="b"/>
                <a:pathLst>
                  <a:path w="21600" h="21600" extrusionOk="0">
                    <a:moveTo>
                      <a:pt x="0" y="17945"/>
                    </a:moveTo>
                    <a:cubicBezTo>
                      <a:pt x="0" y="17945"/>
                      <a:pt x="1104" y="20018"/>
                      <a:pt x="6073" y="21600"/>
                    </a:cubicBezTo>
                    <a:lnTo>
                      <a:pt x="21600" y="9600"/>
                    </a:lnTo>
                    <a:cubicBezTo>
                      <a:pt x="21600" y="9600"/>
                      <a:pt x="20082" y="1255"/>
                      <a:pt x="9109" y="0"/>
                    </a:cubicBezTo>
                    <a:cubicBezTo>
                      <a:pt x="9109" y="55"/>
                      <a:pt x="5176" y="7582"/>
                      <a:pt x="0" y="17945"/>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2" name="Figura">
                <a:extLst>
                  <a:ext uri="{FF2B5EF4-FFF2-40B4-BE49-F238E27FC236}">
                    <a16:creationId xmlns:a16="http://schemas.microsoft.com/office/drawing/2014/main" id="{66AFF8E7-F433-3A4F-BA98-DA61F0B37623}"/>
                  </a:ext>
                </a:extLst>
              </p:cNvPr>
              <p:cNvSpPr/>
              <p:nvPr/>
            </p:nvSpPr>
            <p:spPr>
              <a:xfrm>
                <a:off x="368299" y="1054099"/>
                <a:ext cx="257811" cy="501651"/>
              </a:xfrm>
              <a:custGeom>
                <a:avLst/>
                <a:gdLst/>
                <a:ahLst/>
                <a:cxnLst>
                  <a:cxn ang="0">
                    <a:pos x="wd2" y="hd2"/>
                  </a:cxn>
                  <a:cxn ang="5400000">
                    <a:pos x="wd2" y="hd2"/>
                  </a:cxn>
                  <a:cxn ang="10800000">
                    <a:pos x="wd2" y="hd2"/>
                  </a:cxn>
                  <a:cxn ang="16200000">
                    <a:pos x="wd2" y="hd2"/>
                  </a:cxn>
                </a:cxnLst>
                <a:rect l="0" t="0" r="r" b="b"/>
                <a:pathLst>
                  <a:path w="21600" h="21600" extrusionOk="0">
                    <a:moveTo>
                      <a:pt x="9257" y="15475"/>
                    </a:moveTo>
                    <a:cubicBezTo>
                      <a:pt x="4575" y="12741"/>
                      <a:pt x="9576" y="6617"/>
                      <a:pt x="20323" y="1750"/>
                    </a:cubicBezTo>
                    <a:cubicBezTo>
                      <a:pt x="20749" y="1531"/>
                      <a:pt x="21174" y="1367"/>
                      <a:pt x="21600" y="1203"/>
                    </a:cubicBezTo>
                    <a:cubicBezTo>
                      <a:pt x="19472" y="656"/>
                      <a:pt x="17025" y="219"/>
                      <a:pt x="14045" y="0"/>
                    </a:cubicBezTo>
                    <a:cubicBezTo>
                      <a:pt x="14045" y="0"/>
                      <a:pt x="7980" y="7601"/>
                      <a:pt x="0" y="17936"/>
                    </a:cubicBezTo>
                    <a:cubicBezTo>
                      <a:pt x="0" y="17936"/>
                      <a:pt x="1702" y="20014"/>
                      <a:pt x="9364" y="21600"/>
                    </a:cubicBezTo>
                    <a:lnTo>
                      <a:pt x="19472" y="16514"/>
                    </a:lnTo>
                    <a:cubicBezTo>
                      <a:pt x="15109" y="17007"/>
                      <a:pt x="11385" y="16678"/>
                      <a:pt x="9257" y="15475"/>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3" name="Figura">
                <a:extLst>
                  <a:ext uri="{FF2B5EF4-FFF2-40B4-BE49-F238E27FC236}">
                    <a16:creationId xmlns:a16="http://schemas.microsoft.com/office/drawing/2014/main" id="{6C341368-AE43-874D-9406-1F717155EC33}"/>
                  </a:ext>
                </a:extLst>
              </p:cNvPr>
              <p:cNvSpPr/>
              <p:nvPr/>
            </p:nvSpPr>
            <p:spPr>
              <a:xfrm>
                <a:off x="1625599" y="1346200"/>
                <a:ext cx="230876" cy="265400"/>
              </a:xfrm>
              <a:custGeom>
                <a:avLst/>
                <a:gdLst/>
                <a:ahLst/>
                <a:cxnLst>
                  <a:cxn ang="0">
                    <a:pos x="wd2" y="hd2"/>
                  </a:cxn>
                  <a:cxn ang="5400000">
                    <a:pos x="wd2" y="hd2"/>
                  </a:cxn>
                  <a:cxn ang="10800000">
                    <a:pos x="wd2" y="hd2"/>
                  </a:cxn>
                  <a:cxn ang="16200000">
                    <a:pos x="wd2" y="hd2"/>
                  </a:cxn>
                </a:cxnLst>
                <a:rect l="0" t="0" r="r" b="b"/>
                <a:pathLst>
                  <a:path w="17375" h="18201" extrusionOk="0">
                    <a:moveTo>
                      <a:pt x="4207" y="17534"/>
                    </a:moveTo>
                    <a:cubicBezTo>
                      <a:pt x="-2197" y="15095"/>
                      <a:pt x="-763" y="3947"/>
                      <a:pt x="4971" y="376"/>
                    </a:cubicBezTo>
                    <a:cubicBezTo>
                      <a:pt x="6118" y="-321"/>
                      <a:pt x="19403" y="-1279"/>
                      <a:pt x="17109" y="10044"/>
                    </a:cubicBezTo>
                    <a:cubicBezTo>
                      <a:pt x="16249" y="13702"/>
                      <a:pt x="11470" y="20321"/>
                      <a:pt x="4207" y="17534"/>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4" name="Figura">
                <a:extLst>
                  <a:ext uri="{FF2B5EF4-FFF2-40B4-BE49-F238E27FC236}">
                    <a16:creationId xmlns:a16="http://schemas.microsoft.com/office/drawing/2014/main" id="{1B9E135C-E84B-3A41-9376-9A830F5DF16D}"/>
                  </a:ext>
                </a:extLst>
              </p:cNvPr>
              <p:cNvSpPr/>
              <p:nvPr/>
            </p:nvSpPr>
            <p:spPr>
              <a:xfrm>
                <a:off x="1625600" y="1358900"/>
                <a:ext cx="230447" cy="242865"/>
              </a:xfrm>
              <a:custGeom>
                <a:avLst/>
                <a:gdLst/>
                <a:ahLst/>
                <a:cxnLst>
                  <a:cxn ang="0">
                    <a:pos x="wd2" y="hd2"/>
                  </a:cxn>
                  <a:cxn ang="5400000">
                    <a:pos x="wd2" y="hd2"/>
                  </a:cxn>
                  <a:cxn ang="10800000">
                    <a:pos x="wd2" y="hd2"/>
                  </a:cxn>
                  <a:cxn ang="16200000">
                    <a:pos x="wd2" y="hd2"/>
                  </a:cxn>
                </a:cxnLst>
                <a:rect l="0" t="0" r="r" b="b"/>
                <a:pathLst>
                  <a:path w="17497" h="18358" extrusionOk="0">
                    <a:moveTo>
                      <a:pt x="4329" y="17652"/>
                    </a:moveTo>
                    <a:cubicBezTo>
                      <a:pt x="-2132" y="15060"/>
                      <a:pt x="-878" y="3924"/>
                      <a:pt x="4907" y="372"/>
                    </a:cubicBezTo>
                    <a:cubicBezTo>
                      <a:pt x="6064" y="-396"/>
                      <a:pt x="19468" y="-1068"/>
                      <a:pt x="17250" y="10260"/>
                    </a:cubicBezTo>
                    <a:cubicBezTo>
                      <a:pt x="16479" y="13908"/>
                      <a:pt x="11657" y="20532"/>
                      <a:pt x="4329" y="17652"/>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5" name="Figura">
                <a:extLst>
                  <a:ext uri="{FF2B5EF4-FFF2-40B4-BE49-F238E27FC236}">
                    <a16:creationId xmlns:a16="http://schemas.microsoft.com/office/drawing/2014/main" id="{353E6758-CADA-2D43-BB55-B404CD36CBBC}"/>
                  </a:ext>
                </a:extLst>
              </p:cNvPr>
              <p:cNvSpPr/>
              <p:nvPr/>
            </p:nvSpPr>
            <p:spPr>
              <a:xfrm>
                <a:off x="1625599" y="1371600"/>
                <a:ext cx="229582" cy="235785"/>
              </a:xfrm>
              <a:custGeom>
                <a:avLst/>
                <a:gdLst/>
                <a:ahLst/>
                <a:cxnLst>
                  <a:cxn ang="0">
                    <a:pos x="wd2" y="hd2"/>
                  </a:cxn>
                  <a:cxn ang="5400000">
                    <a:pos x="wd2" y="hd2"/>
                  </a:cxn>
                  <a:cxn ang="10800000">
                    <a:pos x="wd2" y="hd2"/>
                  </a:cxn>
                  <a:cxn ang="16200000">
                    <a:pos x="wd2" y="hd2"/>
                  </a:cxn>
                </a:cxnLst>
                <a:rect l="0" t="0" r="r" b="b"/>
                <a:pathLst>
                  <a:path w="20551" h="19096" extrusionOk="0">
                    <a:moveTo>
                      <a:pt x="17591" y="0"/>
                    </a:moveTo>
                    <a:cubicBezTo>
                      <a:pt x="17705" y="2880"/>
                      <a:pt x="14294" y="6274"/>
                      <a:pt x="9178" y="7817"/>
                    </a:cubicBezTo>
                    <a:cubicBezTo>
                      <a:pt x="5768" y="8846"/>
                      <a:pt x="2471" y="8846"/>
                      <a:pt x="84" y="8126"/>
                    </a:cubicBezTo>
                    <a:cubicBezTo>
                      <a:pt x="-371" y="12446"/>
                      <a:pt x="993" y="16766"/>
                      <a:pt x="4972" y="18309"/>
                    </a:cubicBezTo>
                    <a:cubicBezTo>
                      <a:pt x="13498" y="21600"/>
                      <a:pt x="19296" y="13783"/>
                      <a:pt x="20206" y="9463"/>
                    </a:cubicBezTo>
                    <a:cubicBezTo>
                      <a:pt x="21229" y="4629"/>
                      <a:pt x="19865" y="1749"/>
                      <a:pt x="17591"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6" name="Figura">
                <a:extLst>
                  <a:ext uri="{FF2B5EF4-FFF2-40B4-BE49-F238E27FC236}">
                    <a16:creationId xmlns:a16="http://schemas.microsoft.com/office/drawing/2014/main" id="{5E05044D-4823-6942-A5AD-E73505C07CA2}"/>
                  </a:ext>
                </a:extLst>
              </p:cNvPr>
              <p:cNvSpPr/>
              <p:nvPr/>
            </p:nvSpPr>
            <p:spPr>
              <a:xfrm>
                <a:off x="1625599" y="1384299"/>
                <a:ext cx="218924" cy="224116"/>
              </a:xfrm>
              <a:custGeom>
                <a:avLst/>
                <a:gdLst/>
                <a:ahLst/>
                <a:cxnLst>
                  <a:cxn ang="0">
                    <a:pos x="wd2" y="hd2"/>
                  </a:cxn>
                  <a:cxn ang="5400000">
                    <a:pos x="wd2" y="hd2"/>
                  </a:cxn>
                  <a:cxn ang="10800000">
                    <a:pos x="wd2" y="hd2"/>
                  </a:cxn>
                  <a:cxn ang="16200000">
                    <a:pos x="wd2" y="hd2"/>
                  </a:cxn>
                </a:cxnLst>
                <a:rect l="0" t="0" r="r" b="b"/>
                <a:pathLst>
                  <a:path w="20571" h="19059" extrusionOk="0">
                    <a:moveTo>
                      <a:pt x="17631" y="0"/>
                    </a:moveTo>
                    <a:cubicBezTo>
                      <a:pt x="18705" y="10260"/>
                      <a:pt x="7129" y="10368"/>
                      <a:pt x="88" y="8100"/>
                    </a:cubicBezTo>
                    <a:cubicBezTo>
                      <a:pt x="-389" y="12420"/>
                      <a:pt x="1043" y="16740"/>
                      <a:pt x="4981" y="18252"/>
                    </a:cubicBezTo>
                    <a:cubicBezTo>
                      <a:pt x="13573" y="21600"/>
                      <a:pt x="19302" y="13716"/>
                      <a:pt x="20256" y="9396"/>
                    </a:cubicBezTo>
                    <a:cubicBezTo>
                      <a:pt x="21211" y="4752"/>
                      <a:pt x="19898" y="1836"/>
                      <a:pt x="17631" y="0"/>
                    </a:cubicBezTo>
                    <a:close/>
                  </a:path>
                </a:pathLst>
              </a:custGeom>
              <a:solidFill>
                <a:srgbClr val="779C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7" name="Figura">
                <a:extLst>
                  <a:ext uri="{FF2B5EF4-FFF2-40B4-BE49-F238E27FC236}">
                    <a16:creationId xmlns:a16="http://schemas.microsoft.com/office/drawing/2014/main" id="{8715A0B2-AA33-1E47-B202-54EB9985C54D}"/>
                  </a:ext>
                </a:extLst>
              </p:cNvPr>
              <p:cNvSpPr/>
              <p:nvPr/>
            </p:nvSpPr>
            <p:spPr>
              <a:xfrm>
                <a:off x="1689099" y="1244599"/>
                <a:ext cx="132065" cy="422911"/>
              </a:xfrm>
              <a:custGeom>
                <a:avLst/>
                <a:gdLst/>
                <a:ahLst/>
                <a:cxnLst>
                  <a:cxn ang="0">
                    <a:pos x="wd2" y="hd2"/>
                  </a:cxn>
                  <a:cxn ang="5400000">
                    <a:pos x="wd2" y="hd2"/>
                  </a:cxn>
                  <a:cxn ang="10800000">
                    <a:pos x="wd2" y="hd2"/>
                  </a:cxn>
                  <a:cxn ang="16200000">
                    <a:pos x="wd2" y="hd2"/>
                  </a:cxn>
                </a:cxnLst>
                <a:rect l="0" t="0" r="r" b="b"/>
                <a:pathLst>
                  <a:path w="20055" h="21600" extrusionOk="0">
                    <a:moveTo>
                      <a:pt x="8484" y="3178"/>
                    </a:moveTo>
                    <a:cubicBezTo>
                      <a:pt x="8484" y="3178"/>
                      <a:pt x="769" y="8562"/>
                      <a:pt x="4048" y="11676"/>
                    </a:cubicBezTo>
                    <a:cubicBezTo>
                      <a:pt x="7326" y="14789"/>
                      <a:pt x="20055" y="18097"/>
                      <a:pt x="20055" y="18097"/>
                    </a:cubicBezTo>
                    <a:lnTo>
                      <a:pt x="13884" y="21600"/>
                    </a:lnTo>
                    <a:cubicBezTo>
                      <a:pt x="13884" y="21600"/>
                      <a:pt x="2505" y="14789"/>
                      <a:pt x="384" y="11741"/>
                    </a:cubicBezTo>
                    <a:cubicBezTo>
                      <a:pt x="-1545" y="8692"/>
                      <a:pt x="4434" y="0"/>
                      <a:pt x="4434" y="0"/>
                    </a:cubicBezTo>
                    <a:lnTo>
                      <a:pt x="8484" y="3178"/>
                    </a:lnTo>
                    <a:close/>
                  </a:path>
                </a:pathLst>
              </a:custGeom>
              <a:solidFill>
                <a:srgbClr val="6046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8" name="Figura">
                <a:extLst>
                  <a:ext uri="{FF2B5EF4-FFF2-40B4-BE49-F238E27FC236}">
                    <a16:creationId xmlns:a16="http://schemas.microsoft.com/office/drawing/2014/main" id="{BDC7CA0B-F8D2-1449-B624-831546CACDF3}"/>
                  </a:ext>
                </a:extLst>
              </p:cNvPr>
              <p:cNvSpPr/>
              <p:nvPr/>
            </p:nvSpPr>
            <p:spPr>
              <a:xfrm>
                <a:off x="1778000" y="1333499"/>
                <a:ext cx="124748" cy="174823"/>
              </a:xfrm>
              <a:custGeom>
                <a:avLst/>
                <a:gdLst/>
                <a:ahLst/>
                <a:cxnLst>
                  <a:cxn ang="0">
                    <a:pos x="wd2" y="hd2"/>
                  </a:cxn>
                  <a:cxn ang="5400000">
                    <a:pos x="wd2" y="hd2"/>
                  </a:cxn>
                  <a:cxn ang="10800000">
                    <a:pos x="wd2" y="hd2"/>
                  </a:cxn>
                  <a:cxn ang="16200000">
                    <a:pos x="wd2" y="hd2"/>
                  </a:cxn>
                </a:cxnLst>
                <a:rect l="0" t="0" r="r" b="b"/>
                <a:pathLst>
                  <a:path w="18134" h="20506" extrusionOk="0">
                    <a:moveTo>
                      <a:pt x="9500" y="11"/>
                    </a:moveTo>
                    <a:cubicBezTo>
                      <a:pt x="11900" y="-138"/>
                      <a:pt x="14115" y="1203"/>
                      <a:pt x="14669" y="3139"/>
                    </a:cubicBezTo>
                    <a:lnTo>
                      <a:pt x="17992" y="13567"/>
                    </a:lnTo>
                    <a:cubicBezTo>
                      <a:pt x="18546" y="15205"/>
                      <a:pt x="17438" y="16993"/>
                      <a:pt x="15408" y="17738"/>
                    </a:cubicBezTo>
                    <a:cubicBezTo>
                      <a:pt x="15408" y="17738"/>
                      <a:pt x="10054" y="21462"/>
                      <a:pt x="7654" y="20270"/>
                    </a:cubicBezTo>
                    <a:cubicBezTo>
                      <a:pt x="-3054" y="14908"/>
                      <a:pt x="84" y="3884"/>
                      <a:pt x="1746" y="2096"/>
                    </a:cubicBezTo>
                    <a:cubicBezTo>
                      <a:pt x="2669" y="1352"/>
                      <a:pt x="5438" y="160"/>
                      <a:pt x="9500" y="11"/>
                    </a:cubicBezTo>
                    <a:close/>
                  </a:path>
                </a:pathLst>
              </a:custGeom>
              <a:solidFill>
                <a:srgbClr val="6D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9" name="Figura">
                <a:extLst>
                  <a:ext uri="{FF2B5EF4-FFF2-40B4-BE49-F238E27FC236}">
                    <a16:creationId xmlns:a16="http://schemas.microsoft.com/office/drawing/2014/main" id="{1F9C4EB0-8ABD-B347-AC69-6BFB4E986E30}"/>
                  </a:ext>
                </a:extLst>
              </p:cNvPr>
              <p:cNvSpPr/>
              <p:nvPr/>
            </p:nvSpPr>
            <p:spPr>
              <a:xfrm>
                <a:off x="1790700" y="1333499"/>
                <a:ext cx="104835" cy="159252"/>
              </a:xfrm>
              <a:custGeom>
                <a:avLst/>
                <a:gdLst/>
                <a:ahLst/>
                <a:cxnLst>
                  <a:cxn ang="0">
                    <a:pos x="wd2" y="hd2"/>
                  </a:cxn>
                  <a:cxn ang="5400000">
                    <a:pos x="wd2" y="hd2"/>
                  </a:cxn>
                  <a:cxn ang="10800000">
                    <a:pos x="wd2" y="hd2"/>
                  </a:cxn>
                  <a:cxn ang="16200000">
                    <a:pos x="wd2" y="hd2"/>
                  </a:cxn>
                </a:cxnLst>
                <a:rect l="0" t="0" r="r" b="b"/>
                <a:pathLst>
                  <a:path w="20261" h="21496" extrusionOk="0">
                    <a:moveTo>
                      <a:pt x="9913" y="239"/>
                    </a:moveTo>
                    <a:cubicBezTo>
                      <a:pt x="12122" y="410"/>
                      <a:pt x="14331" y="1953"/>
                      <a:pt x="15313" y="3839"/>
                    </a:cubicBezTo>
                    <a:lnTo>
                      <a:pt x="19977" y="14810"/>
                    </a:lnTo>
                    <a:cubicBezTo>
                      <a:pt x="20713" y="16525"/>
                      <a:pt x="19977" y="18239"/>
                      <a:pt x="18258" y="18753"/>
                    </a:cubicBezTo>
                    <a:lnTo>
                      <a:pt x="9668" y="21496"/>
                    </a:lnTo>
                    <a:cubicBezTo>
                      <a:pt x="-887" y="14467"/>
                      <a:pt x="-642" y="2125"/>
                      <a:pt x="586" y="410"/>
                    </a:cubicBezTo>
                    <a:cubicBezTo>
                      <a:pt x="1322" y="-104"/>
                      <a:pt x="5986" y="-104"/>
                      <a:pt x="9913" y="239"/>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0" name="Figura">
                <a:extLst>
                  <a:ext uri="{FF2B5EF4-FFF2-40B4-BE49-F238E27FC236}">
                    <a16:creationId xmlns:a16="http://schemas.microsoft.com/office/drawing/2014/main" id="{A847FF87-4EF0-B542-8BFA-05754AB9F6E1}"/>
                  </a:ext>
                </a:extLst>
              </p:cNvPr>
              <p:cNvSpPr/>
              <p:nvPr/>
            </p:nvSpPr>
            <p:spPr>
              <a:xfrm>
                <a:off x="1816100" y="27686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102" y="20136"/>
                    </a:moveTo>
                    <a:lnTo>
                      <a:pt x="20530" y="20136"/>
                    </a:lnTo>
                    <a:cubicBezTo>
                      <a:pt x="20530" y="20136"/>
                      <a:pt x="10065" y="-1464"/>
                      <a:pt x="4539" y="79"/>
                    </a:cubicBezTo>
                    <a:cubicBezTo>
                      <a:pt x="-1070" y="1401"/>
                      <a:pt x="102" y="20136"/>
                      <a:pt x="102"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1" name="Figura">
                <a:extLst>
                  <a:ext uri="{FF2B5EF4-FFF2-40B4-BE49-F238E27FC236}">
                    <a16:creationId xmlns:a16="http://schemas.microsoft.com/office/drawing/2014/main" id="{826F3775-CDFE-D14C-9F5B-C87E687F1D19}"/>
                  </a:ext>
                </a:extLst>
              </p:cNvPr>
              <p:cNvSpPr/>
              <p:nvPr/>
            </p:nvSpPr>
            <p:spPr>
              <a:xfrm>
                <a:off x="1816100" y="2768600"/>
                <a:ext cx="311703" cy="115570"/>
              </a:xfrm>
              <a:custGeom>
                <a:avLst/>
                <a:gdLst/>
                <a:ahLst/>
                <a:cxnLst>
                  <a:cxn ang="0">
                    <a:pos x="wd2" y="hd2"/>
                  </a:cxn>
                  <a:cxn ang="5400000">
                    <a:pos x="wd2" y="hd2"/>
                  </a:cxn>
                  <a:cxn ang="10800000">
                    <a:pos x="wd2" y="hd2"/>
                  </a:cxn>
                  <a:cxn ang="16200000">
                    <a:pos x="wd2" y="hd2"/>
                  </a:cxn>
                </a:cxnLst>
                <a:rect l="0" t="0" r="r" b="b"/>
                <a:pathLst>
                  <a:path w="20469" h="21600" extrusionOk="0">
                    <a:moveTo>
                      <a:pt x="13714" y="19464"/>
                    </a:moveTo>
                    <a:cubicBezTo>
                      <a:pt x="7876" y="16141"/>
                      <a:pt x="3456" y="9257"/>
                      <a:pt x="3873" y="4035"/>
                    </a:cubicBezTo>
                    <a:cubicBezTo>
                      <a:pt x="3956" y="2374"/>
                      <a:pt x="4623" y="949"/>
                      <a:pt x="5624" y="0"/>
                    </a:cubicBezTo>
                    <a:cubicBezTo>
                      <a:pt x="5207" y="0"/>
                      <a:pt x="4790" y="0"/>
                      <a:pt x="4457" y="0"/>
                    </a:cubicBezTo>
                    <a:cubicBezTo>
                      <a:pt x="-1131" y="1662"/>
                      <a:pt x="120" y="21600"/>
                      <a:pt x="120" y="21600"/>
                    </a:cubicBezTo>
                    <a:lnTo>
                      <a:pt x="20469" y="21600"/>
                    </a:lnTo>
                    <a:cubicBezTo>
                      <a:pt x="20469" y="21600"/>
                      <a:pt x="20386" y="21363"/>
                      <a:pt x="20135" y="20888"/>
                    </a:cubicBezTo>
                    <a:cubicBezTo>
                      <a:pt x="18217" y="21125"/>
                      <a:pt x="16049" y="20651"/>
                      <a:pt x="13714" y="19464"/>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2" name="Figura">
                <a:extLst>
                  <a:ext uri="{FF2B5EF4-FFF2-40B4-BE49-F238E27FC236}">
                    <a16:creationId xmlns:a16="http://schemas.microsoft.com/office/drawing/2014/main" id="{46D1DF47-5B8C-A942-8C17-7D3E2C4D7B92}"/>
                  </a:ext>
                </a:extLst>
              </p:cNvPr>
              <p:cNvSpPr/>
              <p:nvPr/>
            </p:nvSpPr>
            <p:spPr>
              <a:xfrm>
                <a:off x="0" y="2781300"/>
                <a:ext cx="259080"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082" y="-2890"/>
                      <a:pt x="6565" y="327"/>
                    </a:cubicBezTo>
                    <a:cubicBezTo>
                      <a:pt x="2118"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633" name="Grupo">
                <a:extLst>
                  <a:ext uri="{FF2B5EF4-FFF2-40B4-BE49-F238E27FC236}">
                    <a16:creationId xmlns:a16="http://schemas.microsoft.com/office/drawing/2014/main" id="{0B3FDAC6-AD0B-BC43-B8BF-7A346F19D5B7}"/>
                  </a:ext>
                </a:extLst>
              </p:cNvPr>
              <p:cNvGrpSpPr/>
              <p:nvPr/>
            </p:nvGrpSpPr>
            <p:grpSpPr>
              <a:xfrm>
                <a:off x="266699" y="1498599"/>
                <a:ext cx="831851" cy="769621"/>
                <a:chOff x="0" y="0"/>
                <a:chExt cx="831849" cy="769619"/>
              </a:xfrm>
            </p:grpSpPr>
            <p:sp>
              <p:nvSpPr>
                <p:cNvPr id="705" name="Figura">
                  <a:extLst>
                    <a:ext uri="{FF2B5EF4-FFF2-40B4-BE49-F238E27FC236}">
                      <a16:creationId xmlns:a16="http://schemas.microsoft.com/office/drawing/2014/main" id="{A4A67F09-3020-CC48-834A-3457D1288EB9}"/>
                    </a:ext>
                  </a:extLst>
                </p:cNvPr>
                <p:cNvSpPr/>
                <p:nvPr/>
              </p:nvSpPr>
              <p:spPr>
                <a:xfrm>
                  <a:off x="139699" y="139699"/>
                  <a:ext cx="692151" cy="629921"/>
                </a:xfrm>
                <a:custGeom>
                  <a:avLst/>
                  <a:gdLst/>
                  <a:ahLst/>
                  <a:cxnLst>
                    <a:cxn ang="0">
                      <a:pos x="wd2" y="hd2"/>
                    </a:cxn>
                    <a:cxn ang="5400000">
                      <a:pos x="wd2" y="hd2"/>
                    </a:cxn>
                    <a:cxn ang="10800000">
                      <a:pos x="wd2" y="hd2"/>
                    </a:cxn>
                    <a:cxn ang="16200000">
                      <a:pos x="wd2" y="hd2"/>
                    </a:cxn>
                  </a:cxnLst>
                  <a:rect l="0" t="0" r="r" b="b"/>
                  <a:pathLst>
                    <a:path w="21600" h="21600" extrusionOk="0">
                      <a:moveTo>
                        <a:pt x="0" y="1219"/>
                      </a:moveTo>
                      <a:lnTo>
                        <a:pt x="17835" y="20468"/>
                      </a:lnTo>
                      <a:lnTo>
                        <a:pt x="21600" y="21600"/>
                      </a:lnTo>
                      <a:lnTo>
                        <a:pt x="21164" y="17637"/>
                      </a:lnTo>
                      <a:lnTo>
                        <a:pt x="1308" y="0"/>
                      </a:lnTo>
                      <a:close/>
                    </a:path>
                  </a:pathLst>
                </a:custGeom>
                <a:solidFill>
                  <a:srgbClr val="68859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6" name="Figura">
                  <a:extLst>
                    <a:ext uri="{FF2B5EF4-FFF2-40B4-BE49-F238E27FC236}">
                      <a16:creationId xmlns:a16="http://schemas.microsoft.com/office/drawing/2014/main" id="{FEF709F9-71C5-2945-A933-B62939E56BAD}"/>
                    </a:ext>
                  </a:extLst>
                </p:cNvPr>
                <p:cNvSpPr/>
                <p:nvPr/>
              </p:nvSpPr>
              <p:spPr>
                <a:xfrm>
                  <a:off x="152399" y="152400"/>
                  <a:ext cx="669292" cy="607060"/>
                </a:xfrm>
                <a:custGeom>
                  <a:avLst/>
                  <a:gdLst/>
                  <a:ahLst/>
                  <a:cxnLst>
                    <a:cxn ang="0">
                      <a:pos x="wd2" y="hd2"/>
                    </a:cxn>
                    <a:cxn ang="5400000">
                      <a:pos x="wd2" y="hd2"/>
                    </a:cxn>
                    <a:cxn ang="10800000">
                      <a:pos x="wd2" y="hd2"/>
                    </a:cxn>
                    <a:cxn ang="16200000">
                      <a:pos x="wd2" y="hd2"/>
                    </a:cxn>
                  </a:cxnLst>
                  <a:rect l="0" t="0" r="r" b="b"/>
                  <a:pathLst>
                    <a:path w="21600" h="21600" extrusionOk="0">
                      <a:moveTo>
                        <a:pt x="0" y="1175"/>
                      </a:moveTo>
                      <a:lnTo>
                        <a:pt x="17829" y="20425"/>
                      </a:lnTo>
                      <a:lnTo>
                        <a:pt x="21600" y="21600"/>
                      </a:lnTo>
                      <a:lnTo>
                        <a:pt x="21149" y="17623"/>
                      </a:lnTo>
                      <a:lnTo>
                        <a:pt x="1189" y="0"/>
                      </a:lnTo>
                      <a:close/>
                    </a:path>
                  </a:pathLst>
                </a:custGeom>
                <a:solidFill>
                  <a:srgbClr val="D9EAF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7" name="Figura">
                  <a:extLst>
                    <a:ext uri="{FF2B5EF4-FFF2-40B4-BE49-F238E27FC236}">
                      <a16:creationId xmlns:a16="http://schemas.microsoft.com/office/drawing/2014/main" id="{0882430A-0ADB-654C-AE51-C66A3503BD9A}"/>
                    </a:ext>
                  </a:extLst>
                </p:cNvPr>
                <p:cNvSpPr/>
                <p:nvPr/>
              </p:nvSpPr>
              <p:spPr>
                <a:xfrm>
                  <a:off x="177800" y="152400"/>
                  <a:ext cx="646431" cy="607060"/>
                </a:xfrm>
                <a:custGeom>
                  <a:avLst/>
                  <a:gdLst/>
                  <a:ahLst/>
                  <a:cxnLst>
                    <a:cxn ang="0">
                      <a:pos x="wd2" y="hd2"/>
                    </a:cxn>
                    <a:cxn ang="5400000">
                      <a:pos x="wd2" y="hd2"/>
                    </a:cxn>
                    <a:cxn ang="10800000">
                      <a:pos x="wd2" y="hd2"/>
                    </a:cxn>
                    <a:cxn ang="16200000">
                      <a:pos x="wd2" y="hd2"/>
                    </a:cxn>
                  </a:cxnLst>
                  <a:rect l="0" t="0" r="r" b="b"/>
                  <a:pathLst>
                    <a:path w="21600" h="21600" extrusionOk="0">
                      <a:moveTo>
                        <a:pt x="0" y="452"/>
                      </a:moveTo>
                      <a:lnTo>
                        <a:pt x="21600" y="21600"/>
                      </a:lnTo>
                      <a:lnTo>
                        <a:pt x="21133" y="17623"/>
                      </a:lnTo>
                      <a:lnTo>
                        <a:pt x="467" y="0"/>
                      </a:lnTo>
                      <a:close/>
                    </a:path>
                  </a:pathLst>
                </a:custGeom>
                <a:solidFill>
                  <a:srgbClr val="EAF5F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8" name="Triángulo">
                  <a:extLst>
                    <a:ext uri="{FF2B5EF4-FFF2-40B4-BE49-F238E27FC236}">
                      <a16:creationId xmlns:a16="http://schemas.microsoft.com/office/drawing/2014/main" id="{3B6BAE16-F3C7-0348-9C6A-74A315850825}"/>
                    </a:ext>
                  </a:extLst>
                </p:cNvPr>
                <p:cNvSpPr/>
                <p:nvPr/>
              </p:nvSpPr>
              <p:spPr>
                <a:xfrm>
                  <a:off x="165100" y="165100"/>
                  <a:ext cx="655320" cy="5969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558" y="20957"/>
                      </a:lnTo>
                      <a:close/>
                    </a:path>
                  </a:pathLst>
                </a:custGeom>
                <a:solidFill>
                  <a:srgbClr val="68859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9" name="Figura">
                  <a:extLst>
                    <a:ext uri="{FF2B5EF4-FFF2-40B4-BE49-F238E27FC236}">
                      <a16:creationId xmlns:a16="http://schemas.microsoft.com/office/drawing/2014/main" id="{0A969325-5ADF-CB4B-9918-261D1A367CCE}"/>
                    </a:ext>
                  </a:extLst>
                </p:cNvPr>
                <p:cNvSpPr/>
                <p:nvPr/>
              </p:nvSpPr>
              <p:spPr>
                <a:xfrm>
                  <a:off x="25400" y="25400"/>
                  <a:ext cx="132081" cy="128271"/>
                </a:xfrm>
                <a:custGeom>
                  <a:avLst/>
                  <a:gdLst/>
                  <a:ahLst/>
                  <a:cxnLst>
                    <a:cxn ang="0">
                      <a:pos x="wd2" y="hd2"/>
                    </a:cxn>
                    <a:cxn ang="5400000">
                      <a:pos x="wd2" y="hd2"/>
                    </a:cxn>
                    <a:cxn ang="10800000">
                      <a:pos x="wd2" y="hd2"/>
                    </a:cxn>
                    <a:cxn ang="16200000">
                      <a:pos x="wd2" y="hd2"/>
                    </a:cxn>
                  </a:cxnLst>
                  <a:rect l="0" t="0" r="r" b="b"/>
                  <a:pathLst>
                    <a:path w="21600" h="21600" extrusionOk="0">
                      <a:moveTo>
                        <a:pt x="3115" y="0"/>
                      </a:moveTo>
                      <a:lnTo>
                        <a:pt x="0" y="4705"/>
                      </a:lnTo>
                      <a:lnTo>
                        <a:pt x="15369" y="21600"/>
                      </a:lnTo>
                      <a:lnTo>
                        <a:pt x="21600" y="15826"/>
                      </a:lnTo>
                      <a:close/>
                    </a:path>
                  </a:pathLst>
                </a:custGeom>
                <a:solidFill>
                  <a:srgbClr val="B565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0" name="Figura">
                  <a:extLst>
                    <a:ext uri="{FF2B5EF4-FFF2-40B4-BE49-F238E27FC236}">
                      <a16:creationId xmlns:a16="http://schemas.microsoft.com/office/drawing/2014/main" id="{C50FAEFE-214E-7C45-98A7-E27F7672A31D}"/>
                    </a:ext>
                  </a:extLst>
                </p:cNvPr>
                <p:cNvSpPr/>
                <p:nvPr/>
              </p:nvSpPr>
              <p:spPr>
                <a:xfrm>
                  <a:off x="38100" y="38100"/>
                  <a:ext cx="91440" cy="121921"/>
                </a:xfrm>
                <a:custGeom>
                  <a:avLst/>
                  <a:gdLst/>
                  <a:ahLst/>
                  <a:cxnLst>
                    <a:cxn ang="0">
                      <a:pos x="wd2" y="hd2"/>
                    </a:cxn>
                    <a:cxn ang="5400000">
                      <a:pos x="wd2" y="hd2"/>
                    </a:cxn>
                    <a:cxn ang="10800000">
                      <a:pos x="wd2" y="hd2"/>
                    </a:cxn>
                    <a:cxn ang="16200000">
                      <a:pos x="wd2" y="hd2"/>
                    </a:cxn>
                  </a:cxnLst>
                  <a:rect l="0" t="0" r="r" b="b"/>
                  <a:pathLst>
                    <a:path w="21600" h="21600" extrusionOk="0">
                      <a:moveTo>
                        <a:pt x="4500" y="0"/>
                      </a:moveTo>
                      <a:lnTo>
                        <a:pt x="0" y="6300"/>
                      </a:lnTo>
                      <a:lnTo>
                        <a:pt x="19200" y="21600"/>
                      </a:lnTo>
                      <a:lnTo>
                        <a:pt x="21600" y="18225"/>
                      </a:lnTo>
                      <a:close/>
                    </a:path>
                  </a:pathLst>
                </a:custGeom>
                <a:solidFill>
                  <a:srgbClr val="943E3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1" name="Figura">
                  <a:extLst>
                    <a:ext uri="{FF2B5EF4-FFF2-40B4-BE49-F238E27FC236}">
                      <a16:creationId xmlns:a16="http://schemas.microsoft.com/office/drawing/2014/main" id="{A2D8F289-11B7-8447-8EF6-4EE10A86BA30}"/>
                    </a:ext>
                  </a:extLst>
                </p:cNvPr>
                <p:cNvSpPr/>
                <p:nvPr/>
              </p:nvSpPr>
              <p:spPr>
                <a:xfrm>
                  <a:off x="0" y="0"/>
                  <a:ext cx="69824" cy="69913"/>
                </a:xfrm>
                <a:custGeom>
                  <a:avLst/>
                  <a:gdLst/>
                  <a:ahLst/>
                  <a:cxnLst>
                    <a:cxn ang="0">
                      <a:pos x="wd2" y="hd2"/>
                    </a:cxn>
                    <a:cxn ang="5400000">
                      <a:pos x="wd2" y="hd2"/>
                    </a:cxn>
                    <a:cxn ang="10800000">
                      <a:pos x="wd2" y="hd2"/>
                    </a:cxn>
                    <a:cxn ang="16200000">
                      <a:pos x="wd2" y="hd2"/>
                    </a:cxn>
                  </a:cxnLst>
                  <a:rect l="0" t="0" r="r" b="b"/>
                  <a:pathLst>
                    <a:path w="19468" h="19493" extrusionOk="0">
                      <a:moveTo>
                        <a:pt x="338" y="12402"/>
                      </a:moveTo>
                      <a:cubicBezTo>
                        <a:pt x="1755" y="17713"/>
                        <a:pt x="7066" y="20546"/>
                        <a:pt x="12378" y="19130"/>
                      </a:cubicBezTo>
                      <a:cubicBezTo>
                        <a:pt x="17689" y="17713"/>
                        <a:pt x="20522" y="12402"/>
                        <a:pt x="19106" y="7090"/>
                      </a:cubicBezTo>
                      <a:cubicBezTo>
                        <a:pt x="17689" y="1779"/>
                        <a:pt x="12378" y="-1054"/>
                        <a:pt x="7066" y="362"/>
                      </a:cubicBezTo>
                      <a:cubicBezTo>
                        <a:pt x="2109" y="2133"/>
                        <a:pt x="-1078" y="7444"/>
                        <a:pt x="338" y="12402"/>
                      </a:cubicBezTo>
                      <a:close/>
                    </a:path>
                  </a:pathLst>
                </a:custGeom>
                <a:solidFill>
                  <a:srgbClr val="B565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2" name="Figura">
                  <a:extLst>
                    <a:ext uri="{FF2B5EF4-FFF2-40B4-BE49-F238E27FC236}">
                      <a16:creationId xmlns:a16="http://schemas.microsoft.com/office/drawing/2014/main" id="{54B33113-9B27-5442-8589-C80F8FD032F4}"/>
                    </a:ext>
                  </a:extLst>
                </p:cNvPr>
                <p:cNvSpPr/>
                <p:nvPr/>
              </p:nvSpPr>
              <p:spPr>
                <a:xfrm>
                  <a:off x="12699" y="25400"/>
                  <a:ext cx="39303" cy="39221"/>
                </a:xfrm>
                <a:custGeom>
                  <a:avLst/>
                  <a:gdLst/>
                  <a:ahLst/>
                  <a:cxnLst>
                    <a:cxn ang="0">
                      <a:pos x="wd2" y="hd2"/>
                    </a:cxn>
                    <a:cxn ang="5400000">
                      <a:pos x="wd2" y="hd2"/>
                    </a:cxn>
                    <a:cxn ang="10800000">
                      <a:pos x="wd2" y="hd2"/>
                    </a:cxn>
                    <a:cxn ang="16200000">
                      <a:pos x="wd2" y="hd2"/>
                    </a:cxn>
                  </a:cxnLst>
                  <a:rect l="0" t="0" r="r" b="b"/>
                  <a:pathLst>
                    <a:path w="19660" h="19619" extrusionOk="0">
                      <a:moveTo>
                        <a:pt x="321" y="12351"/>
                      </a:moveTo>
                      <a:cubicBezTo>
                        <a:pt x="1591" y="17434"/>
                        <a:pt x="7309" y="20610"/>
                        <a:pt x="12391" y="19339"/>
                      </a:cubicBezTo>
                      <a:cubicBezTo>
                        <a:pt x="17474" y="18069"/>
                        <a:pt x="20650" y="12351"/>
                        <a:pt x="19379" y="7269"/>
                      </a:cubicBezTo>
                      <a:cubicBezTo>
                        <a:pt x="18109" y="2186"/>
                        <a:pt x="12391" y="-990"/>
                        <a:pt x="7309" y="281"/>
                      </a:cubicBezTo>
                      <a:cubicBezTo>
                        <a:pt x="1591" y="1551"/>
                        <a:pt x="-950" y="7269"/>
                        <a:pt x="321" y="12351"/>
                      </a:cubicBezTo>
                      <a:close/>
                    </a:path>
                  </a:pathLst>
                </a:custGeom>
                <a:solidFill>
                  <a:srgbClr val="ED818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3" name="Figura">
                  <a:extLst>
                    <a:ext uri="{FF2B5EF4-FFF2-40B4-BE49-F238E27FC236}">
                      <a16:creationId xmlns:a16="http://schemas.microsoft.com/office/drawing/2014/main" id="{0BDA3DB5-BB0B-0F4A-A6D2-350D3767CE5E}"/>
                    </a:ext>
                  </a:extLst>
                </p:cNvPr>
                <p:cNvSpPr/>
                <p:nvPr/>
              </p:nvSpPr>
              <p:spPr>
                <a:xfrm>
                  <a:off x="88899" y="88899"/>
                  <a:ext cx="144881" cy="146163"/>
                </a:xfrm>
                <a:custGeom>
                  <a:avLst/>
                  <a:gdLst/>
                  <a:ahLst/>
                  <a:cxnLst>
                    <a:cxn ang="0">
                      <a:pos x="wd2" y="hd2"/>
                    </a:cxn>
                    <a:cxn ang="5400000">
                      <a:pos x="wd2" y="hd2"/>
                    </a:cxn>
                    <a:cxn ang="10800000">
                      <a:pos x="wd2" y="hd2"/>
                    </a:cxn>
                    <a:cxn ang="16200000">
                      <a:pos x="wd2" y="hd2"/>
                    </a:cxn>
                  </a:cxnLst>
                  <a:rect l="0" t="0" r="r" b="b"/>
                  <a:pathLst>
                    <a:path w="20197" h="21067" extrusionOk="0">
                      <a:moveTo>
                        <a:pt x="3200" y="21067"/>
                      </a:moveTo>
                      <a:cubicBezTo>
                        <a:pt x="3200" y="21067"/>
                        <a:pt x="7627" y="7521"/>
                        <a:pt x="20197" y="3494"/>
                      </a:cubicBezTo>
                      <a:lnTo>
                        <a:pt x="19489" y="16"/>
                      </a:lnTo>
                      <a:cubicBezTo>
                        <a:pt x="19489" y="16"/>
                        <a:pt x="10636" y="-533"/>
                        <a:pt x="4617" y="4775"/>
                      </a:cubicBezTo>
                      <a:cubicBezTo>
                        <a:pt x="-1403" y="10084"/>
                        <a:pt x="190" y="20701"/>
                        <a:pt x="190" y="20701"/>
                      </a:cubicBezTo>
                      <a:lnTo>
                        <a:pt x="3200" y="21067"/>
                      </a:lnTo>
                      <a:close/>
                    </a:path>
                  </a:pathLst>
                </a:custGeom>
                <a:solidFill>
                  <a:srgbClr val="B565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4" name="Figura">
                  <a:extLst>
                    <a:ext uri="{FF2B5EF4-FFF2-40B4-BE49-F238E27FC236}">
                      <a16:creationId xmlns:a16="http://schemas.microsoft.com/office/drawing/2014/main" id="{5B66327B-CF15-3F48-9CE3-1F7FAA6FF10C}"/>
                    </a:ext>
                  </a:extLst>
                </p:cNvPr>
                <p:cNvSpPr/>
                <p:nvPr/>
              </p:nvSpPr>
              <p:spPr>
                <a:xfrm>
                  <a:off x="88899" y="101600"/>
                  <a:ext cx="143512" cy="132081"/>
                </a:xfrm>
                <a:custGeom>
                  <a:avLst/>
                  <a:gdLst/>
                  <a:ahLst/>
                  <a:cxnLst>
                    <a:cxn ang="0">
                      <a:pos x="wd2" y="hd2"/>
                    </a:cxn>
                    <a:cxn ang="5400000">
                      <a:pos x="wd2" y="hd2"/>
                    </a:cxn>
                    <a:cxn ang="10800000">
                      <a:pos x="wd2" y="hd2"/>
                    </a:cxn>
                    <a:cxn ang="16200000">
                      <a:pos x="wd2" y="hd2"/>
                    </a:cxn>
                  </a:cxnLst>
                  <a:rect l="0" t="0" r="r" b="b"/>
                  <a:pathLst>
                    <a:path w="21600" h="21600" extrusionOk="0">
                      <a:moveTo>
                        <a:pt x="3058" y="18900"/>
                      </a:moveTo>
                      <a:lnTo>
                        <a:pt x="0" y="18277"/>
                      </a:lnTo>
                      <a:cubicBezTo>
                        <a:pt x="0" y="18277"/>
                        <a:pt x="0" y="18069"/>
                        <a:pt x="0" y="17654"/>
                      </a:cubicBezTo>
                      <a:cubicBezTo>
                        <a:pt x="0" y="19731"/>
                        <a:pt x="191" y="21185"/>
                        <a:pt x="191" y="21185"/>
                      </a:cubicBezTo>
                      <a:lnTo>
                        <a:pt x="3250" y="21600"/>
                      </a:lnTo>
                      <a:cubicBezTo>
                        <a:pt x="3250" y="21600"/>
                        <a:pt x="8028" y="6231"/>
                        <a:pt x="21600" y="1662"/>
                      </a:cubicBezTo>
                      <a:lnTo>
                        <a:pt x="21218" y="0"/>
                      </a:lnTo>
                      <a:cubicBezTo>
                        <a:pt x="8028" y="4362"/>
                        <a:pt x="3058" y="18900"/>
                        <a:pt x="3058" y="18900"/>
                      </a:cubicBezTo>
                      <a:close/>
                    </a:path>
                  </a:pathLst>
                </a:custGeom>
                <a:solidFill>
                  <a:srgbClr val="943E3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634" name="Figura">
                <a:extLst>
                  <a:ext uri="{FF2B5EF4-FFF2-40B4-BE49-F238E27FC236}">
                    <a16:creationId xmlns:a16="http://schemas.microsoft.com/office/drawing/2014/main" id="{C662F730-46A4-634F-8EFE-B52A81946494}"/>
                  </a:ext>
                </a:extLst>
              </p:cNvPr>
              <p:cNvSpPr/>
              <p:nvPr/>
            </p:nvSpPr>
            <p:spPr>
              <a:xfrm>
                <a:off x="292100" y="1511300"/>
                <a:ext cx="138601" cy="133350"/>
              </a:xfrm>
              <a:custGeom>
                <a:avLst/>
                <a:gdLst/>
                <a:ahLst/>
                <a:cxnLst>
                  <a:cxn ang="0">
                    <a:pos x="wd2" y="hd2"/>
                  </a:cxn>
                  <a:cxn ang="5400000">
                    <a:pos x="wd2" y="hd2"/>
                  </a:cxn>
                  <a:cxn ang="10800000">
                    <a:pos x="wd2" y="hd2"/>
                  </a:cxn>
                  <a:cxn ang="16200000">
                    <a:pos x="wd2" y="hd2"/>
                  </a:cxn>
                </a:cxnLst>
                <a:rect l="0" t="0" r="r" b="b"/>
                <a:pathLst>
                  <a:path w="21237" h="21600" extrusionOk="0">
                    <a:moveTo>
                      <a:pt x="8978" y="0"/>
                    </a:moveTo>
                    <a:lnTo>
                      <a:pt x="21237" y="6789"/>
                    </a:lnTo>
                    <a:lnTo>
                      <a:pt x="9367" y="21600"/>
                    </a:lnTo>
                    <a:cubicBezTo>
                      <a:pt x="9367" y="21600"/>
                      <a:pt x="6253" y="20571"/>
                      <a:pt x="5086" y="19954"/>
                    </a:cubicBezTo>
                    <a:cubicBezTo>
                      <a:pt x="3723" y="19337"/>
                      <a:pt x="-363" y="11726"/>
                      <a:pt x="26" y="10080"/>
                    </a:cubicBezTo>
                    <a:cubicBezTo>
                      <a:pt x="415" y="8434"/>
                      <a:pt x="8978" y="0"/>
                      <a:pt x="8978" y="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5" name="Figura">
                <a:extLst>
                  <a:ext uri="{FF2B5EF4-FFF2-40B4-BE49-F238E27FC236}">
                    <a16:creationId xmlns:a16="http://schemas.microsoft.com/office/drawing/2014/main" id="{C6CFBEC3-AA92-D748-9A8F-A76268659747}"/>
                  </a:ext>
                </a:extLst>
              </p:cNvPr>
              <p:cNvSpPr/>
              <p:nvPr/>
            </p:nvSpPr>
            <p:spPr>
              <a:xfrm>
                <a:off x="1130299" y="749299"/>
                <a:ext cx="383712" cy="371554"/>
              </a:xfrm>
              <a:custGeom>
                <a:avLst/>
                <a:gdLst/>
                <a:ahLst/>
                <a:cxnLst>
                  <a:cxn ang="0">
                    <a:pos x="wd2" y="hd2"/>
                  </a:cxn>
                  <a:cxn ang="5400000">
                    <a:pos x="wd2" y="hd2"/>
                  </a:cxn>
                  <a:cxn ang="10800000">
                    <a:pos x="wd2" y="hd2"/>
                  </a:cxn>
                  <a:cxn ang="16200000">
                    <a:pos x="wd2" y="hd2"/>
                  </a:cxn>
                </a:cxnLst>
                <a:rect l="0" t="0" r="r" b="b"/>
                <a:pathLst>
                  <a:path w="21397" h="15191" extrusionOk="0">
                    <a:moveTo>
                      <a:pt x="21388" y="12453"/>
                    </a:moveTo>
                    <a:cubicBezTo>
                      <a:pt x="21600" y="8870"/>
                      <a:pt x="18201" y="4145"/>
                      <a:pt x="15014" y="615"/>
                    </a:cubicBezTo>
                    <a:cubicBezTo>
                      <a:pt x="10694" y="-1047"/>
                      <a:pt x="5170" y="1186"/>
                      <a:pt x="5170" y="1186"/>
                    </a:cubicBezTo>
                    <a:cubicBezTo>
                      <a:pt x="5170" y="1238"/>
                      <a:pt x="5241" y="1238"/>
                      <a:pt x="5241" y="1290"/>
                    </a:cubicBezTo>
                    <a:cubicBezTo>
                      <a:pt x="4745" y="1445"/>
                      <a:pt x="4462" y="1549"/>
                      <a:pt x="4462" y="1549"/>
                    </a:cubicBezTo>
                    <a:cubicBezTo>
                      <a:pt x="4816" y="1965"/>
                      <a:pt x="5099" y="2328"/>
                      <a:pt x="5382" y="2743"/>
                    </a:cubicBezTo>
                    <a:lnTo>
                      <a:pt x="2762" y="2172"/>
                    </a:lnTo>
                    <a:cubicBezTo>
                      <a:pt x="2762" y="2172"/>
                      <a:pt x="2054" y="2743"/>
                      <a:pt x="921" y="3834"/>
                    </a:cubicBezTo>
                    <a:lnTo>
                      <a:pt x="921" y="3834"/>
                    </a:lnTo>
                    <a:cubicBezTo>
                      <a:pt x="921" y="3834"/>
                      <a:pt x="921" y="3886"/>
                      <a:pt x="850" y="3886"/>
                    </a:cubicBezTo>
                    <a:cubicBezTo>
                      <a:pt x="567" y="4093"/>
                      <a:pt x="283" y="4353"/>
                      <a:pt x="0" y="4665"/>
                    </a:cubicBezTo>
                    <a:cubicBezTo>
                      <a:pt x="16218" y="20553"/>
                      <a:pt x="21246" y="14218"/>
                      <a:pt x="21388" y="12453"/>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6" name="Figura">
                <a:extLst>
                  <a:ext uri="{FF2B5EF4-FFF2-40B4-BE49-F238E27FC236}">
                    <a16:creationId xmlns:a16="http://schemas.microsoft.com/office/drawing/2014/main" id="{10F532E4-ACD9-9547-803F-575A6D9B53E6}"/>
                  </a:ext>
                </a:extLst>
              </p:cNvPr>
              <p:cNvSpPr/>
              <p:nvPr/>
            </p:nvSpPr>
            <p:spPr>
              <a:xfrm>
                <a:off x="1219199" y="431800"/>
                <a:ext cx="481723" cy="484596"/>
              </a:xfrm>
              <a:custGeom>
                <a:avLst/>
                <a:gdLst/>
                <a:ahLst/>
                <a:cxnLst>
                  <a:cxn ang="0">
                    <a:pos x="wd2" y="hd2"/>
                  </a:cxn>
                  <a:cxn ang="5400000">
                    <a:pos x="wd2" y="hd2"/>
                  </a:cxn>
                  <a:cxn ang="10800000">
                    <a:pos x="wd2" y="hd2"/>
                  </a:cxn>
                  <a:cxn ang="16200000">
                    <a:pos x="wd2" y="hd2"/>
                  </a:cxn>
                </a:cxnLst>
                <a:rect l="0" t="0" r="r" b="b"/>
                <a:pathLst>
                  <a:path w="18621" h="19393" extrusionOk="0">
                    <a:moveTo>
                      <a:pt x="14433" y="280"/>
                    </a:moveTo>
                    <a:cubicBezTo>
                      <a:pt x="2700" y="-2058"/>
                      <a:pt x="0" y="11004"/>
                      <a:pt x="0" y="11004"/>
                    </a:cubicBezTo>
                    <a:cubicBezTo>
                      <a:pt x="933" y="13799"/>
                      <a:pt x="5891" y="19542"/>
                      <a:pt x="6529" y="19390"/>
                    </a:cubicBezTo>
                    <a:lnTo>
                      <a:pt x="17182" y="16747"/>
                    </a:lnTo>
                    <a:cubicBezTo>
                      <a:pt x="21600" y="5362"/>
                      <a:pt x="14433" y="280"/>
                      <a:pt x="14433" y="280"/>
                    </a:cubicBezTo>
                    <a:close/>
                  </a:path>
                </a:pathLst>
              </a:custGeom>
              <a:solidFill>
                <a:srgbClr val="BFDB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7" name="Figura">
                <a:extLst>
                  <a:ext uri="{FF2B5EF4-FFF2-40B4-BE49-F238E27FC236}">
                    <a16:creationId xmlns:a16="http://schemas.microsoft.com/office/drawing/2014/main" id="{4CBDA545-4418-0C4C-8661-6B993249BA6A}"/>
                  </a:ext>
                </a:extLst>
              </p:cNvPr>
              <p:cNvSpPr/>
              <p:nvPr/>
            </p:nvSpPr>
            <p:spPr>
              <a:xfrm>
                <a:off x="1219199" y="431800"/>
                <a:ext cx="373381" cy="484596"/>
              </a:xfrm>
              <a:custGeom>
                <a:avLst/>
                <a:gdLst/>
                <a:ahLst/>
                <a:cxnLst>
                  <a:cxn ang="0">
                    <a:pos x="wd2" y="hd2"/>
                  </a:cxn>
                  <a:cxn ang="5400000">
                    <a:pos x="wd2" y="hd2"/>
                  </a:cxn>
                  <a:cxn ang="10800000">
                    <a:pos x="wd2" y="hd2"/>
                  </a:cxn>
                  <a:cxn ang="16200000">
                    <a:pos x="wd2" y="hd2"/>
                  </a:cxn>
                </a:cxnLst>
                <a:rect l="0" t="0" r="r" b="b"/>
                <a:pathLst>
                  <a:path w="21600" h="19393" extrusionOk="0">
                    <a:moveTo>
                      <a:pt x="17339" y="9479"/>
                    </a:moveTo>
                    <a:cubicBezTo>
                      <a:pt x="17559" y="5820"/>
                      <a:pt x="19249" y="2516"/>
                      <a:pt x="21600" y="280"/>
                    </a:cubicBezTo>
                    <a:cubicBezTo>
                      <a:pt x="21600" y="280"/>
                      <a:pt x="21600" y="280"/>
                      <a:pt x="21600" y="280"/>
                    </a:cubicBezTo>
                    <a:cubicBezTo>
                      <a:pt x="4041" y="-2058"/>
                      <a:pt x="0" y="11004"/>
                      <a:pt x="0" y="11004"/>
                    </a:cubicBezTo>
                    <a:cubicBezTo>
                      <a:pt x="1396" y="13799"/>
                      <a:pt x="8816" y="19542"/>
                      <a:pt x="9771" y="19390"/>
                    </a:cubicBezTo>
                    <a:lnTo>
                      <a:pt x="19469" y="17763"/>
                    </a:lnTo>
                    <a:cubicBezTo>
                      <a:pt x="17927" y="15476"/>
                      <a:pt x="17118" y="12579"/>
                      <a:pt x="17339" y="9479"/>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8" name="Figura">
                <a:extLst>
                  <a:ext uri="{FF2B5EF4-FFF2-40B4-BE49-F238E27FC236}">
                    <a16:creationId xmlns:a16="http://schemas.microsoft.com/office/drawing/2014/main" id="{C0AD01A0-717C-5145-8B10-C167886E110A}"/>
                  </a:ext>
                </a:extLst>
              </p:cNvPr>
              <p:cNvSpPr/>
              <p:nvPr/>
            </p:nvSpPr>
            <p:spPr>
              <a:xfrm>
                <a:off x="1219200" y="482600"/>
                <a:ext cx="160021" cy="330211"/>
              </a:xfrm>
              <a:custGeom>
                <a:avLst/>
                <a:gdLst/>
                <a:ahLst/>
                <a:cxnLst>
                  <a:cxn ang="0">
                    <a:pos x="wd2" y="hd2"/>
                  </a:cxn>
                  <a:cxn ang="5400000">
                    <a:pos x="wd2" y="hd2"/>
                  </a:cxn>
                  <a:cxn ang="10800000">
                    <a:pos x="wd2" y="hd2"/>
                  </a:cxn>
                  <a:cxn ang="16200000">
                    <a:pos x="wd2" y="hd2"/>
                  </a:cxn>
                </a:cxnLst>
                <a:rect l="0" t="0" r="r" b="b"/>
                <a:pathLst>
                  <a:path w="21600" h="21518" extrusionOk="0">
                    <a:moveTo>
                      <a:pt x="10457" y="21518"/>
                    </a:moveTo>
                    <a:lnTo>
                      <a:pt x="0" y="16387"/>
                    </a:lnTo>
                    <a:cubicBezTo>
                      <a:pt x="0" y="16387"/>
                      <a:pt x="3257" y="5297"/>
                      <a:pt x="21600" y="1"/>
                    </a:cubicBezTo>
                    <a:cubicBezTo>
                      <a:pt x="21600" y="-82"/>
                      <a:pt x="3429" y="7449"/>
                      <a:pt x="10457" y="21518"/>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9" name="Figura">
                <a:extLst>
                  <a:ext uri="{FF2B5EF4-FFF2-40B4-BE49-F238E27FC236}">
                    <a16:creationId xmlns:a16="http://schemas.microsoft.com/office/drawing/2014/main" id="{309B27E3-CDA4-B048-9532-22160EC9D877}"/>
                  </a:ext>
                </a:extLst>
              </p:cNvPr>
              <p:cNvSpPr/>
              <p:nvPr/>
            </p:nvSpPr>
            <p:spPr>
              <a:xfrm>
                <a:off x="1473199" y="431800"/>
                <a:ext cx="115075" cy="454660"/>
              </a:xfrm>
              <a:custGeom>
                <a:avLst/>
                <a:gdLst/>
                <a:ahLst/>
                <a:cxnLst>
                  <a:cxn ang="0">
                    <a:pos x="wd2" y="hd2"/>
                  </a:cxn>
                  <a:cxn ang="5400000">
                    <a:pos x="wd2" y="hd2"/>
                  </a:cxn>
                  <a:cxn ang="10800000">
                    <a:pos x="wd2" y="hd2"/>
                  </a:cxn>
                  <a:cxn ang="16200000">
                    <a:pos x="wd2" y="hd2"/>
                  </a:cxn>
                </a:cxnLst>
                <a:rect l="0" t="0" r="r" b="b"/>
                <a:pathLst>
                  <a:path w="20602" h="21600" extrusionOk="0">
                    <a:moveTo>
                      <a:pt x="20602" y="121"/>
                    </a:moveTo>
                    <a:cubicBezTo>
                      <a:pt x="20602" y="121"/>
                      <a:pt x="20602" y="121"/>
                      <a:pt x="20602" y="121"/>
                    </a:cubicBezTo>
                    <a:cubicBezTo>
                      <a:pt x="19693" y="60"/>
                      <a:pt x="19010" y="60"/>
                      <a:pt x="18328" y="0"/>
                    </a:cubicBezTo>
                    <a:cubicBezTo>
                      <a:pt x="10370" y="2775"/>
                      <a:pt x="4231" y="6516"/>
                      <a:pt x="1503" y="10800"/>
                    </a:cubicBezTo>
                    <a:cubicBezTo>
                      <a:pt x="-998" y="14722"/>
                      <a:pt x="-316" y="18463"/>
                      <a:pt x="3095" y="21600"/>
                    </a:cubicBezTo>
                    <a:lnTo>
                      <a:pt x="14236" y="20876"/>
                    </a:lnTo>
                    <a:cubicBezTo>
                      <a:pt x="9461" y="18161"/>
                      <a:pt x="6960" y="14782"/>
                      <a:pt x="7642" y="11041"/>
                    </a:cubicBezTo>
                    <a:cubicBezTo>
                      <a:pt x="8097" y="6697"/>
                      <a:pt x="13099" y="2775"/>
                      <a:pt x="20602" y="121"/>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0" name="Figura">
                <a:extLst>
                  <a:ext uri="{FF2B5EF4-FFF2-40B4-BE49-F238E27FC236}">
                    <a16:creationId xmlns:a16="http://schemas.microsoft.com/office/drawing/2014/main" id="{7F5492B8-7C34-C34E-8570-AC1F9E8AEDE7}"/>
                  </a:ext>
                </a:extLst>
              </p:cNvPr>
              <p:cNvSpPr/>
              <p:nvPr/>
            </p:nvSpPr>
            <p:spPr>
              <a:xfrm>
                <a:off x="1587500" y="444500"/>
                <a:ext cx="103486" cy="411481"/>
              </a:xfrm>
              <a:custGeom>
                <a:avLst/>
                <a:gdLst/>
                <a:ahLst/>
                <a:cxnLst>
                  <a:cxn ang="0">
                    <a:pos x="wd2" y="hd2"/>
                  </a:cxn>
                  <a:cxn ang="5400000">
                    <a:pos x="wd2" y="hd2"/>
                  </a:cxn>
                  <a:cxn ang="10800000">
                    <a:pos x="wd2" y="hd2"/>
                  </a:cxn>
                  <a:cxn ang="16200000">
                    <a:pos x="wd2" y="hd2"/>
                  </a:cxn>
                </a:cxnLst>
                <a:rect l="0" t="0" r="r" b="b"/>
                <a:pathLst>
                  <a:path w="13234" h="21600" extrusionOk="0">
                    <a:moveTo>
                      <a:pt x="0" y="0"/>
                    </a:moveTo>
                    <a:cubicBezTo>
                      <a:pt x="5847" y="2667"/>
                      <a:pt x="16728" y="9600"/>
                      <a:pt x="6009" y="21600"/>
                    </a:cubicBezTo>
                    <a:lnTo>
                      <a:pt x="8445" y="21333"/>
                    </a:lnTo>
                    <a:cubicBezTo>
                      <a:pt x="21600" y="8000"/>
                      <a:pt x="3898" y="1267"/>
                      <a:pt x="0"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1" name="Figura">
                <a:extLst>
                  <a:ext uri="{FF2B5EF4-FFF2-40B4-BE49-F238E27FC236}">
                    <a16:creationId xmlns:a16="http://schemas.microsoft.com/office/drawing/2014/main" id="{0C9514A8-F491-F546-8829-9DC4C1EB5E19}"/>
                  </a:ext>
                </a:extLst>
              </p:cNvPr>
              <p:cNvSpPr/>
              <p:nvPr/>
            </p:nvSpPr>
            <p:spPr>
              <a:xfrm>
                <a:off x="1473200" y="698500"/>
                <a:ext cx="199391" cy="151131"/>
              </a:xfrm>
              <a:custGeom>
                <a:avLst/>
                <a:gdLst/>
                <a:ahLst/>
                <a:cxnLst>
                  <a:cxn ang="0">
                    <a:pos x="wd2" y="hd2"/>
                  </a:cxn>
                  <a:cxn ang="5400000">
                    <a:pos x="wd2" y="hd2"/>
                  </a:cxn>
                  <a:cxn ang="10800000">
                    <a:pos x="wd2" y="hd2"/>
                  </a:cxn>
                  <a:cxn ang="16200000">
                    <a:pos x="wd2" y="hd2"/>
                  </a:cxn>
                </a:cxnLst>
                <a:rect l="0" t="0" r="r" b="b"/>
                <a:pathLst>
                  <a:path w="21600" h="21600" extrusionOk="0">
                    <a:moveTo>
                      <a:pt x="20362" y="21600"/>
                    </a:moveTo>
                    <a:lnTo>
                      <a:pt x="21600" y="16518"/>
                    </a:lnTo>
                    <a:lnTo>
                      <a:pt x="550" y="0"/>
                    </a:lnTo>
                    <a:lnTo>
                      <a:pt x="0" y="1997"/>
                    </a:lnTo>
                    <a:close/>
                  </a:path>
                </a:pathLst>
              </a:custGeom>
              <a:solidFill>
                <a:srgbClr val="4A585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2" name="Figura">
                <a:extLst>
                  <a:ext uri="{FF2B5EF4-FFF2-40B4-BE49-F238E27FC236}">
                    <a16:creationId xmlns:a16="http://schemas.microsoft.com/office/drawing/2014/main" id="{5367FF93-FFC4-664F-8226-1BC836B4C558}"/>
                  </a:ext>
                </a:extLst>
              </p:cNvPr>
              <p:cNvSpPr/>
              <p:nvPr/>
            </p:nvSpPr>
            <p:spPr>
              <a:xfrm>
                <a:off x="1358900" y="685799"/>
                <a:ext cx="308610" cy="393701"/>
              </a:xfrm>
              <a:custGeom>
                <a:avLst/>
                <a:gdLst/>
                <a:ahLst/>
                <a:cxnLst>
                  <a:cxn ang="0">
                    <a:pos x="wd2" y="hd2"/>
                  </a:cxn>
                  <a:cxn ang="5400000">
                    <a:pos x="wd2" y="hd2"/>
                  </a:cxn>
                  <a:cxn ang="10800000">
                    <a:pos x="wd2" y="hd2"/>
                  </a:cxn>
                  <a:cxn ang="16200000">
                    <a:pos x="wd2" y="hd2"/>
                  </a:cxn>
                </a:cxnLst>
                <a:rect l="0" t="0" r="r" b="b"/>
                <a:pathLst>
                  <a:path w="21600" h="21600" extrusionOk="0">
                    <a:moveTo>
                      <a:pt x="0" y="13378"/>
                    </a:moveTo>
                    <a:cubicBezTo>
                      <a:pt x="0" y="13378"/>
                      <a:pt x="3822" y="17768"/>
                      <a:pt x="8889" y="21600"/>
                    </a:cubicBezTo>
                    <a:lnTo>
                      <a:pt x="20800" y="17768"/>
                    </a:lnTo>
                    <a:lnTo>
                      <a:pt x="21600" y="8849"/>
                    </a:lnTo>
                    <a:lnTo>
                      <a:pt x="6044" y="0"/>
                    </a:lnTo>
                    <a:lnTo>
                      <a:pt x="0" y="13378"/>
                    </a:ln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3" name="Figura">
                <a:extLst>
                  <a:ext uri="{FF2B5EF4-FFF2-40B4-BE49-F238E27FC236}">
                    <a16:creationId xmlns:a16="http://schemas.microsoft.com/office/drawing/2014/main" id="{691F62EB-FE33-5640-9D41-8A0F81ADA011}"/>
                  </a:ext>
                </a:extLst>
              </p:cNvPr>
              <p:cNvSpPr/>
              <p:nvPr/>
            </p:nvSpPr>
            <p:spPr>
              <a:xfrm>
                <a:off x="1358899" y="685799"/>
                <a:ext cx="295911" cy="392431"/>
              </a:xfrm>
              <a:custGeom>
                <a:avLst/>
                <a:gdLst/>
                <a:ahLst/>
                <a:cxnLst>
                  <a:cxn ang="0">
                    <a:pos x="wd2" y="hd2"/>
                  </a:cxn>
                  <a:cxn ang="5400000">
                    <a:pos x="wd2" y="hd2"/>
                  </a:cxn>
                  <a:cxn ang="10800000">
                    <a:pos x="wd2" y="hd2"/>
                  </a:cxn>
                  <a:cxn ang="16200000">
                    <a:pos x="wd2" y="hd2"/>
                  </a:cxn>
                </a:cxnLst>
                <a:rect l="0" t="0" r="r" b="b"/>
                <a:pathLst>
                  <a:path w="21600" h="21600" extrusionOk="0">
                    <a:moveTo>
                      <a:pt x="0" y="13421"/>
                    </a:moveTo>
                    <a:cubicBezTo>
                      <a:pt x="0" y="13421"/>
                      <a:pt x="4172" y="17755"/>
                      <a:pt x="9363" y="21600"/>
                    </a:cubicBezTo>
                    <a:lnTo>
                      <a:pt x="21600" y="17755"/>
                    </a:lnTo>
                    <a:cubicBezTo>
                      <a:pt x="21600" y="17755"/>
                      <a:pt x="8343" y="10695"/>
                      <a:pt x="6211" y="0"/>
                    </a:cubicBezTo>
                    <a:lnTo>
                      <a:pt x="0" y="13421"/>
                    </a:ln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4" name="Figura">
                <a:extLst>
                  <a:ext uri="{FF2B5EF4-FFF2-40B4-BE49-F238E27FC236}">
                    <a16:creationId xmlns:a16="http://schemas.microsoft.com/office/drawing/2014/main" id="{6DF75678-C8C9-8946-8274-1443B8629946}"/>
                  </a:ext>
                </a:extLst>
              </p:cNvPr>
              <p:cNvSpPr/>
              <p:nvPr/>
            </p:nvSpPr>
            <p:spPr>
              <a:xfrm>
                <a:off x="1422400" y="685799"/>
                <a:ext cx="231140" cy="328931"/>
              </a:xfrm>
              <a:custGeom>
                <a:avLst/>
                <a:gdLst/>
                <a:ahLst/>
                <a:cxnLst>
                  <a:cxn ang="0">
                    <a:pos x="wd2" y="hd2"/>
                  </a:cxn>
                  <a:cxn ang="5400000">
                    <a:pos x="wd2" y="hd2"/>
                  </a:cxn>
                  <a:cxn ang="10800000">
                    <a:pos x="wd2" y="hd2"/>
                  </a:cxn>
                  <a:cxn ang="16200000">
                    <a:pos x="wd2" y="hd2"/>
                  </a:cxn>
                </a:cxnLst>
                <a:rect l="0" t="0" r="r" b="b"/>
                <a:pathLst>
                  <a:path w="21600" h="21600" extrusionOk="0">
                    <a:moveTo>
                      <a:pt x="20176" y="21600"/>
                    </a:moveTo>
                    <a:lnTo>
                      <a:pt x="21600" y="21183"/>
                    </a:lnTo>
                    <a:cubicBezTo>
                      <a:pt x="21600" y="21183"/>
                      <a:pt x="4629" y="12760"/>
                      <a:pt x="1899" y="0"/>
                    </a:cubicBezTo>
                    <a:lnTo>
                      <a:pt x="0" y="3753"/>
                    </a:lnTo>
                    <a:cubicBezTo>
                      <a:pt x="4510" y="12927"/>
                      <a:pt x="15310" y="19181"/>
                      <a:pt x="20176" y="21600"/>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5" name="Figura">
                <a:extLst>
                  <a:ext uri="{FF2B5EF4-FFF2-40B4-BE49-F238E27FC236}">
                    <a16:creationId xmlns:a16="http://schemas.microsoft.com/office/drawing/2014/main" id="{8F6C8AFD-A704-A14D-BF47-02D9FEF20ECC}"/>
                  </a:ext>
                </a:extLst>
              </p:cNvPr>
              <p:cNvSpPr/>
              <p:nvPr/>
            </p:nvSpPr>
            <p:spPr>
              <a:xfrm>
                <a:off x="1358899" y="914400"/>
                <a:ext cx="295911" cy="168911"/>
              </a:xfrm>
              <a:custGeom>
                <a:avLst/>
                <a:gdLst/>
                <a:ahLst/>
                <a:cxnLst>
                  <a:cxn ang="0">
                    <a:pos x="wd2" y="hd2"/>
                  </a:cxn>
                  <a:cxn ang="5400000">
                    <a:pos x="wd2" y="hd2"/>
                  </a:cxn>
                  <a:cxn ang="10800000">
                    <a:pos x="wd2" y="hd2"/>
                  </a:cxn>
                  <a:cxn ang="16200000">
                    <a:pos x="wd2" y="hd2"/>
                  </a:cxn>
                </a:cxnLst>
                <a:rect l="0" t="0" r="r" b="b"/>
                <a:pathLst>
                  <a:path w="21600" h="21600" extrusionOk="0">
                    <a:moveTo>
                      <a:pt x="8992" y="18677"/>
                    </a:moveTo>
                    <a:cubicBezTo>
                      <a:pt x="4821" y="11531"/>
                      <a:pt x="1483" y="3248"/>
                      <a:pt x="278" y="0"/>
                    </a:cubicBezTo>
                    <a:lnTo>
                      <a:pt x="0" y="1624"/>
                    </a:lnTo>
                    <a:cubicBezTo>
                      <a:pt x="0" y="1624"/>
                      <a:pt x="3986" y="12668"/>
                      <a:pt x="9178" y="21600"/>
                    </a:cubicBezTo>
                    <a:lnTo>
                      <a:pt x="21600" y="11856"/>
                    </a:lnTo>
                    <a:cubicBezTo>
                      <a:pt x="21600" y="11856"/>
                      <a:pt x="21507" y="11693"/>
                      <a:pt x="21322" y="11531"/>
                    </a:cubicBezTo>
                    <a:lnTo>
                      <a:pt x="8992" y="18677"/>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6" name="Figura">
                <a:extLst>
                  <a:ext uri="{FF2B5EF4-FFF2-40B4-BE49-F238E27FC236}">
                    <a16:creationId xmlns:a16="http://schemas.microsoft.com/office/drawing/2014/main" id="{EAC6CBA5-8543-2449-8E34-4D8E920B9EFA}"/>
                  </a:ext>
                </a:extLst>
              </p:cNvPr>
              <p:cNvSpPr/>
              <p:nvPr/>
            </p:nvSpPr>
            <p:spPr>
              <a:xfrm>
                <a:off x="1282700" y="685800"/>
                <a:ext cx="165100" cy="269240"/>
              </a:xfrm>
              <a:custGeom>
                <a:avLst/>
                <a:gdLst/>
                <a:ahLst/>
                <a:cxnLst>
                  <a:cxn ang="0">
                    <a:pos x="wd2" y="hd2"/>
                  </a:cxn>
                  <a:cxn ang="5400000">
                    <a:pos x="wd2" y="hd2"/>
                  </a:cxn>
                  <a:cxn ang="10800000">
                    <a:pos x="wd2" y="hd2"/>
                  </a:cxn>
                  <a:cxn ang="16200000">
                    <a:pos x="wd2" y="hd2"/>
                  </a:cxn>
                </a:cxnLst>
                <a:rect l="0" t="0" r="r" b="b"/>
                <a:pathLst>
                  <a:path w="21600" h="21600" extrusionOk="0">
                    <a:moveTo>
                      <a:pt x="12794" y="21600"/>
                    </a:moveTo>
                    <a:lnTo>
                      <a:pt x="21600" y="0"/>
                    </a:lnTo>
                    <a:lnTo>
                      <a:pt x="9969" y="17117"/>
                    </a:lnTo>
                    <a:lnTo>
                      <a:pt x="0" y="10596"/>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7" name="Figura">
                <a:extLst>
                  <a:ext uri="{FF2B5EF4-FFF2-40B4-BE49-F238E27FC236}">
                    <a16:creationId xmlns:a16="http://schemas.microsoft.com/office/drawing/2014/main" id="{4D38D62F-6A30-9A45-957F-68983DF75DB1}"/>
                  </a:ext>
                </a:extLst>
              </p:cNvPr>
              <p:cNvSpPr/>
              <p:nvPr/>
            </p:nvSpPr>
            <p:spPr>
              <a:xfrm>
                <a:off x="685799" y="901700"/>
                <a:ext cx="426721" cy="468622"/>
              </a:xfrm>
              <a:custGeom>
                <a:avLst/>
                <a:gdLst/>
                <a:ahLst/>
                <a:cxnLst>
                  <a:cxn ang="0">
                    <a:pos x="wd2" y="hd2"/>
                  </a:cxn>
                  <a:cxn ang="5400000">
                    <a:pos x="wd2" y="hd2"/>
                  </a:cxn>
                  <a:cxn ang="10800000">
                    <a:pos x="wd2" y="hd2"/>
                  </a:cxn>
                  <a:cxn ang="16200000">
                    <a:pos x="wd2" y="hd2"/>
                  </a:cxn>
                </a:cxnLst>
                <a:rect l="0" t="0" r="r" b="b"/>
                <a:pathLst>
                  <a:path w="21600" h="20919" extrusionOk="0">
                    <a:moveTo>
                      <a:pt x="0" y="6065"/>
                    </a:moveTo>
                    <a:cubicBezTo>
                      <a:pt x="0" y="6065"/>
                      <a:pt x="6429" y="16610"/>
                      <a:pt x="10093" y="20919"/>
                    </a:cubicBezTo>
                    <a:cubicBezTo>
                      <a:pt x="10093" y="20919"/>
                      <a:pt x="21600" y="12755"/>
                      <a:pt x="21600" y="7256"/>
                    </a:cubicBezTo>
                    <a:cubicBezTo>
                      <a:pt x="21600" y="5215"/>
                      <a:pt x="18643" y="453"/>
                      <a:pt x="15043" y="56"/>
                    </a:cubicBezTo>
                    <a:cubicBezTo>
                      <a:pt x="9064" y="-681"/>
                      <a:pt x="0" y="6065"/>
                      <a:pt x="0" y="6065"/>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8" name="Figura">
                <a:extLst>
                  <a:ext uri="{FF2B5EF4-FFF2-40B4-BE49-F238E27FC236}">
                    <a16:creationId xmlns:a16="http://schemas.microsoft.com/office/drawing/2014/main" id="{0671325D-32AF-CF46-BE1E-146754994534}"/>
                  </a:ext>
                </a:extLst>
              </p:cNvPr>
              <p:cNvSpPr/>
              <p:nvPr/>
            </p:nvSpPr>
            <p:spPr>
              <a:xfrm>
                <a:off x="685800" y="901699"/>
                <a:ext cx="426741" cy="455750"/>
              </a:xfrm>
              <a:custGeom>
                <a:avLst/>
                <a:gdLst/>
                <a:ahLst/>
                <a:cxnLst>
                  <a:cxn ang="0">
                    <a:pos x="wd2" y="hd2"/>
                  </a:cxn>
                  <a:cxn ang="5400000">
                    <a:pos x="wd2" y="hd2"/>
                  </a:cxn>
                  <a:cxn ang="10800000">
                    <a:pos x="wd2" y="hd2"/>
                  </a:cxn>
                  <a:cxn ang="16200000">
                    <a:pos x="wd2" y="hd2"/>
                  </a:cxn>
                </a:cxnLst>
                <a:rect l="0" t="0" r="r" b="b"/>
                <a:pathLst>
                  <a:path w="21537" h="20949" extrusionOk="0">
                    <a:moveTo>
                      <a:pt x="14998" y="50"/>
                    </a:moveTo>
                    <a:cubicBezTo>
                      <a:pt x="9037" y="-651"/>
                      <a:pt x="0" y="6238"/>
                      <a:pt x="0" y="6238"/>
                    </a:cubicBezTo>
                    <a:cubicBezTo>
                      <a:pt x="0" y="6238"/>
                      <a:pt x="1026" y="7989"/>
                      <a:pt x="2500" y="10383"/>
                    </a:cubicBezTo>
                    <a:cubicBezTo>
                      <a:pt x="4423" y="11375"/>
                      <a:pt x="6666" y="13477"/>
                      <a:pt x="8461" y="16162"/>
                    </a:cubicBezTo>
                    <a:cubicBezTo>
                      <a:pt x="9550" y="17797"/>
                      <a:pt x="10319" y="19431"/>
                      <a:pt x="10768" y="20949"/>
                    </a:cubicBezTo>
                    <a:cubicBezTo>
                      <a:pt x="13268" y="18964"/>
                      <a:pt x="21536" y="12251"/>
                      <a:pt x="21536" y="7464"/>
                    </a:cubicBezTo>
                    <a:cubicBezTo>
                      <a:pt x="21600" y="5304"/>
                      <a:pt x="18588" y="458"/>
                      <a:pt x="14998" y="50"/>
                    </a:cubicBezTo>
                    <a:close/>
                  </a:path>
                </a:pathLst>
              </a:custGeom>
              <a:solidFill>
                <a:srgbClr val="4B67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9" name="Figura">
                <a:extLst>
                  <a:ext uri="{FF2B5EF4-FFF2-40B4-BE49-F238E27FC236}">
                    <a16:creationId xmlns:a16="http://schemas.microsoft.com/office/drawing/2014/main" id="{F08B32D7-A80F-E64E-90E5-885D03A54099}"/>
                  </a:ext>
                </a:extLst>
              </p:cNvPr>
              <p:cNvSpPr/>
              <p:nvPr/>
            </p:nvSpPr>
            <p:spPr>
              <a:xfrm>
                <a:off x="736600" y="673100"/>
                <a:ext cx="558469" cy="438156"/>
              </a:xfrm>
              <a:custGeom>
                <a:avLst/>
                <a:gdLst/>
                <a:ahLst/>
                <a:cxnLst>
                  <a:cxn ang="0">
                    <a:pos x="wd2" y="hd2"/>
                  </a:cxn>
                  <a:cxn ang="5400000">
                    <a:pos x="wd2" y="hd2"/>
                  </a:cxn>
                  <a:cxn ang="10800000">
                    <a:pos x="wd2" y="hd2"/>
                  </a:cxn>
                  <a:cxn ang="16200000">
                    <a:pos x="wd2" y="hd2"/>
                  </a:cxn>
                </a:cxnLst>
                <a:rect l="0" t="0" r="r" b="b"/>
                <a:pathLst>
                  <a:path w="17854" h="21538" extrusionOk="0">
                    <a:moveTo>
                      <a:pt x="15023" y="0"/>
                    </a:moveTo>
                    <a:cubicBezTo>
                      <a:pt x="7877" y="1311"/>
                      <a:pt x="0" y="13360"/>
                      <a:pt x="0" y="13360"/>
                    </a:cubicBezTo>
                    <a:lnTo>
                      <a:pt x="14657" y="21538"/>
                    </a:lnTo>
                    <a:cubicBezTo>
                      <a:pt x="14657" y="21600"/>
                      <a:pt x="21600" y="9988"/>
                      <a:pt x="15023"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0" name="Figura">
                <a:extLst>
                  <a:ext uri="{FF2B5EF4-FFF2-40B4-BE49-F238E27FC236}">
                    <a16:creationId xmlns:a16="http://schemas.microsoft.com/office/drawing/2014/main" id="{E7F41E75-59B8-6D4D-86E2-5697B62653D0}"/>
                  </a:ext>
                </a:extLst>
              </p:cNvPr>
              <p:cNvSpPr/>
              <p:nvPr/>
            </p:nvSpPr>
            <p:spPr>
              <a:xfrm>
                <a:off x="723900" y="685800"/>
                <a:ext cx="558202" cy="438150"/>
              </a:xfrm>
              <a:custGeom>
                <a:avLst/>
                <a:gdLst/>
                <a:ahLst/>
                <a:cxnLst>
                  <a:cxn ang="0">
                    <a:pos x="wd2" y="hd2"/>
                  </a:cxn>
                  <a:cxn ang="5400000">
                    <a:pos x="wd2" y="hd2"/>
                  </a:cxn>
                  <a:cxn ang="10800000">
                    <a:pos x="wd2" y="hd2"/>
                  </a:cxn>
                  <a:cxn ang="16200000">
                    <a:pos x="wd2" y="hd2"/>
                  </a:cxn>
                </a:cxnLst>
                <a:rect l="0" t="0" r="r" b="b"/>
                <a:pathLst>
                  <a:path w="17846" h="21600" extrusionOk="0">
                    <a:moveTo>
                      <a:pt x="15023" y="0"/>
                    </a:moveTo>
                    <a:cubicBezTo>
                      <a:pt x="7877" y="1315"/>
                      <a:pt x="0" y="13398"/>
                      <a:pt x="0" y="13398"/>
                    </a:cubicBezTo>
                    <a:lnTo>
                      <a:pt x="14657" y="21600"/>
                    </a:lnTo>
                    <a:cubicBezTo>
                      <a:pt x="14617" y="21600"/>
                      <a:pt x="21600" y="10017"/>
                      <a:pt x="15023" y="0"/>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1" name="Figura">
                <a:extLst>
                  <a:ext uri="{FF2B5EF4-FFF2-40B4-BE49-F238E27FC236}">
                    <a16:creationId xmlns:a16="http://schemas.microsoft.com/office/drawing/2014/main" id="{7DF0D60E-D3D0-7F4B-9115-941670F81579}"/>
                  </a:ext>
                </a:extLst>
              </p:cNvPr>
              <p:cNvSpPr/>
              <p:nvPr/>
            </p:nvSpPr>
            <p:spPr>
              <a:xfrm>
                <a:off x="723900" y="685799"/>
                <a:ext cx="474503" cy="414022"/>
              </a:xfrm>
              <a:custGeom>
                <a:avLst/>
                <a:gdLst/>
                <a:ahLst/>
                <a:cxnLst>
                  <a:cxn ang="0">
                    <a:pos x="wd2" y="hd2"/>
                  </a:cxn>
                  <a:cxn ang="5400000">
                    <a:pos x="wd2" y="hd2"/>
                  </a:cxn>
                  <a:cxn ang="10800000">
                    <a:pos x="wd2" y="hd2"/>
                  </a:cxn>
                  <a:cxn ang="16200000">
                    <a:pos x="wd2" y="hd2"/>
                  </a:cxn>
                </a:cxnLst>
                <a:rect l="0" t="0" r="r" b="b"/>
                <a:pathLst>
                  <a:path w="20746" h="21600" extrusionOk="0">
                    <a:moveTo>
                      <a:pt x="20656" y="133"/>
                    </a:moveTo>
                    <a:cubicBezTo>
                      <a:pt x="20601" y="66"/>
                      <a:pt x="20601" y="66"/>
                      <a:pt x="20545" y="0"/>
                    </a:cubicBezTo>
                    <a:cubicBezTo>
                      <a:pt x="10772" y="1391"/>
                      <a:pt x="0" y="14179"/>
                      <a:pt x="0" y="14179"/>
                    </a:cubicBezTo>
                    <a:lnTo>
                      <a:pt x="17102" y="21600"/>
                    </a:lnTo>
                    <a:cubicBezTo>
                      <a:pt x="14770" y="13782"/>
                      <a:pt x="21600" y="3843"/>
                      <a:pt x="20656" y="133"/>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2" name="Figura">
                <a:extLst>
                  <a:ext uri="{FF2B5EF4-FFF2-40B4-BE49-F238E27FC236}">
                    <a16:creationId xmlns:a16="http://schemas.microsoft.com/office/drawing/2014/main" id="{32DC5895-0C59-6345-9145-EB4C79FED53B}"/>
                  </a:ext>
                </a:extLst>
              </p:cNvPr>
              <p:cNvSpPr/>
              <p:nvPr/>
            </p:nvSpPr>
            <p:spPr>
              <a:xfrm>
                <a:off x="711199" y="901700"/>
                <a:ext cx="369572" cy="478791"/>
              </a:xfrm>
              <a:custGeom>
                <a:avLst/>
                <a:gdLst/>
                <a:ahLst/>
                <a:cxnLst>
                  <a:cxn ang="0">
                    <a:pos x="wd2" y="hd2"/>
                  </a:cxn>
                  <a:cxn ang="5400000">
                    <a:pos x="wd2" y="hd2"/>
                  </a:cxn>
                  <a:cxn ang="10800000">
                    <a:pos x="wd2" y="hd2"/>
                  </a:cxn>
                  <a:cxn ang="16200000">
                    <a:pos x="wd2" y="hd2"/>
                  </a:cxn>
                </a:cxnLst>
                <a:rect l="0" t="0" r="r" b="b"/>
                <a:pathLst>
                  <a:path w="21600" h="21600" extrusionOk="0">
                    <a:moveTo>
                      <a:pt x="14548" y="21600"/>
                    </a:moveTo>
                    <a:lnTo>
                      <a:pt x="0" y="4641"/>
                    </a:lnTo>
                    <a:lnTo>
                      <a:pt x="8313" y="0"/>
                    </a:lnTo>
                    <a:lnTo>
                      <a:pt x="21600" y="16558"/>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3" name="Figura">
                <a:extLst>
                  <a:ext uri="{FF2B5EF4-FFF2-40B4-BE49-F238E27FC236}">
                    <a16:creationId xmlns:a16="http://schemas.microsoft.com/office/drawing/2014/main" id="{8A2ABAF6-B4A7-8D49-8E20-6DB86C999C90}"/>
                  </a:ext>
                </a:extLst>
              </p:cNvPr>
              <p:cNvSpPr/>
              <p:nvPr/>
            </p:nvSpPr>
            <p:spPr>
              <a:xfrm>
                <a:off x="711199" y="901699"/>
                <a:ext cx="369572" cy="467361"/>
              </a:xfrm>
              <a:custGeom>
                <a:avLst/>
                <a:gdLst/>
                <a:ahLst/>
                <a:cxnLst>
                  <a:cxn ang="0">
                    <a:pos x="wd2" y="hd2"/>
                  </a:cxn>
                  <a:cxn ang="5400000">
                    <a:pos x="wd2" y="hd2"/>
                  </a:cxn>
                  <a:cxn ang="10800000">
                    <a:pos x="wd2" y="hd2"/>
                  </a:cxn>
                  <a:cxn ang="16200000">
                    <a:pos x="wd2" y="hd2"/>
                  </a:cxn>
                </a:cxnLst>
                <a:rect l="0" t="0" r="r" b="b"/>
                <a:pathLst>
                  <a:path w="21600" h="21600" extrusionOk="0">
                    <a:moveTo>
                      <a:pt x="10837" y="12561"/>
                    </a:moveTo>
                    <a:cubicBezTo>
                      <a:pt x="13584" y="15672"/>
                      <a:pt x="14697" y="19428"/>
                      <a:pt x="15365" y="21600"/>
                    </a:cubicBezTo>
                    <a:lnTo>
                      <a:pt x="21600" y="17022"/>
                    </a:lnTo>
                    <a:lnTo>
                      <a:pt x="8313" y="0"/>
                    </a:lnTo>
                    <a:lnTo>
                      <a:pt x="0" y="4754"/>
                    </a:lnTo>
                    <a:lnTo>
                      <a:pt x="1113" y="6046"/>
                    </a:lnTo>
                    <a:cubicBezTo>
                      <a:pt x="3489" y="7161"/>
                      <a:pt x="7720" y="9098"/>
                      <a:pt x="10837" y="12561"/>
                    </a:cubicBezTo>
                    <a:close/>
                  </a:path>
                </a:pathLst>
              </a:custGeom>
              <a:solidFill>
                <a:srgbClr val="E9BD9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4" name="Figura">
                <a:extLst>
                  <a:ext uri="{FF2B5EF4-FFF2-40B4-BE49-F238E27FC236}">
                    <a16:creationId xmlns:a16="http://schemas.microsoft.com/office/drawing/2014/main" id="{92028DA6-9C8E-D84C-9312-6CAECA11F1E2}"/>
                  </a:ext>
                </a:extLst>
              </p:cNvPr>
              <p:cNvSpPr/>
              <p:nvPr/>
            </p:nvSpPr>
            <p:spPr>
              <a:xfrm>
                <a:off x="723900" y="749299"/>
                <a:ext cx="544429" cy="582655"/>
              </a:xfrm>
              <a:custGeom>
                <a:avLst/>
                <a:gdLst/>
                <a:ahLst/>
                <a:cxnLst>
                  <a:cxn ang="0">
                    <a:pos x="wd2" y="hd2"/>
                  </a:cxn>
                  <a:cxn ang="5400000">
                    <a:pos x="wd2" y="hd2"/>
                  </a:cxn>
                  <a:cxn ang="10800000">
                    <a:pos x="wd2" y="hd2"/>
                  </a:cxn>
                  <a:cxn ang="16200000">
                    <a:pos x="wd2" y="hd2"/>
                  </a:cxn>
                </a:cxnLst>
                <a:rect l="0" t="0" r="r" b="b"/>
                <a:pathLst>
                  <a:path w="17308" h="18984" extrusionOk="0">
                    <a:moveTo>
                      <a:pt x="0" y="6984"/>
                    </a:moveTo>
                    <a:cubicBezTo>
                      <a:pt x="0" y="6984"/>
                      <a:pt x="5370" y="9881"/>
                      <a:pt x="10457" y="18984"/>
                    </a:cubicBezTo>
                    <a:cubicBezTo>
                      <a:pt x="10457" y="18984"/>
                      <a:pt x="21600" y="7398"/>
                      <a:pt x="15463" y="694"/>
                    </a:cubicBezTo>
                    <a:cubicBezTo>
                      <a:pt x="12031" y="-2616"/>
                      <a:pt x="0" y="6984"/>
                      <a:pt x="0" y="6984"/>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5" name="Figura">
                <a:extLst>
                  <a:ext uri="{FF2B5EF4-FFF2-40B4-BE49-F238E27FC236}">
                    <a16:creationId xmlns:a16="http://schemas.microsoft.com/office/drawing/2014/main" id="{012A099F-02FE-9F4E-8A73-A8FFD04D4D18}"/>
                  </a:ext>
                </a:extLst>
              </p:cNvPr>
              <p:cNvSpPr/>
              <p:nvPr/>
            </p:nvSpPr>
            <p:spPr>
              <a:xfrm>
                <a:off x="723899" y="749299"/>
                <a:ext cx="471171" cy="404796"/>
              </a:xfrm>
              <a:custGeom>
                <a:avLst/>
                <a:gdLst/>
                <a:ahLst/>
                <a:cxnLst>
                  <a:cxn ang="0">
                    <a:pos x="wd2" y="hd2"/>
                  </a:cxn>
                  <a:cxn ang="5400000">
                    <a:pos x="wd2" y="hd2"/>
                  </a:cxn>
                  <a:cxn ang="10800000">
                    <a:pos x="wd2" y="hd2"/>
                  </a:cxn>
                  <a:cxn ang="16200000">
                    <a:pos x="wd2" y="hd2"/>
                  </a:cxn>
                </a:cxnLst>
                <a:rect l="0" t="0" r="r" b="b"/>
                <a:pathLst>
                  <a:path w="21600" h="18914" extrusionOk="0">
                    <a:moveTo>
                      <a:pt x="11237" y="13336"/>
                    </a:moveTo>
                    <a:cubicBezTo>
                      <a:pt x="13798" y="6868"/>
                      <a:pt x="17874" y="2061"/>
                      <a:pt x="21600" y="518"/>
                    </a:cubicBezTo>
                    <a:cubicBezTo>
                      <a:pt x="15953" y="-2686"/>
                      <a:pt x="0" y="10013"/>
                      <a:pt x="0" y="10013"/>
                    </a:cubicBezTo>
                    <a:cubicBezTo>
                      <a:pt x="0" y="10013"/>
                      <a:pt x="4308" y="12327"/>
                      <a:pt x="9548" y="18914"/>
                    </a:cubicBezTo>
                    <a:cubicBezTo>
                      <a:pt x="9898" y="17134"/>
                      <a:pt x="10480" y="15235"/>
                      <a:pt x="11237" y="13336"/>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6" name="Figura">
                <a:extLst>
                  <a:ext uri="{FF2B5EF4-FFF2-40B4-BE49-F238E27FC236}">
                    <a16:creationId xmlns:a16="http://schemas.microsoft.com/office/drawing/2014/main" id="{CD745215-3BE6-F24F-8894-177DCE0DC01B}"/>
                  </a:ext>
                </a:extLst>
              </p:cNvPr>
              <p:cNvSpPr/>
              <p:nvPr/>
            </p:nvSpPr>
            <p:spPr>
              <a:xfrm>
                <a:off x="901699" y="762000"/>
                <a:ext cx="293372" cy="396241"/>
              </a:xfrm>
              <a:custGeom>
                <a:avLst/>
                <a:gdLst/>
                <a:ahLst/>
                <a:cxnLst>
                  <a:cxn ang="0">
                    <a:pos x="wd2" y="hd2"/>
                  </a:cxn>
                  <a:cxn ang="5400000">
                    <a:pos x="wd2" y="hd2"/>
                  </a:cxn>
                  <a:cxn ang="10800000">
                    <a:pos x="wd2" y="hd2"/>
                  </a:cxn>
                  <a:cxn ang="16200000">
                    <a:pos x="wd2" y="hd2"/>
                  </a:cxn>
                </a:cxnLst>
                <a:rect l="0" t="0" r="r" b="b"/>
                <a:pathLst>
                  <a:path w="21600" h="21600" extrusionOk="0">
                    <a:moveTo>
                      <a:pt x="1403" y="16892"/>
                    </a:moveTo>
                    <a:cubicBezTo>
                      <a:pt x="842" y="17792"/>
                      <a:pt x="468" y="18346"/>
                      <a:pt x="0" y="19246"/>
                    </a:cubicBezTo>
                    <a:cubicBezTo>
                      <a:pt x="842" y="19869"/>
                      <a:pt x="1590" y="20838"/>
                      <a:pt x="2431" y="21600"/>
                    </a:cubicBezTo>
                    <a:cubicBezTo>
                      <a:pt x="3086" y="19523"/>
                      <a:pt x="4114" y="17377"/>
                      <a:pt x="5423" y="15162"/>
                    </a:cubicBezTo>
                    <a:cubicBezTo>
                      <a:pt x="9912" y="7754"/>
                      <a:pt x="16364" y="2423"/>
                      <a:pt x="21600" y="69"/>
                    </a:cubicBezTo>
                    <a:cubicBezTo>
                      <a:pt x="21506" y="69"/>
                      <a:pt x="21319" y="69"/>
                      <a:pt x="21226" y="0"/>
                    </a:cubicBezTo>
                    <a:cubicBezTo>
                      <a:pt x="14119" y="2769"/>
                      <a:pt x="6545" y="8862"/>
                      <a:pt x="1403" y="16892"/>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657" name="Grupo">
                <a:extLst>
                  <a:ext uri="{FF2B5EF4-FFF2-40B4-BE49-F238E27FC236}">
                    <a16:creationId xmlns:a16="http://schemas.microsoft.com/office/drawing/2014/main" id="{D559BC10-C008-7345-85A5-B23A044988F8}"/>
                  </a:ext>
                </a:extLst>
              </p:cNvPr>
              <p:cNvGrpSpPr/>
              <p:nvPr/>
            </p:nvGrpSpPr>
            <p:grpSpPr>
              <a:xfrm>
                <a:off x="1409700" y="762000"/>
                <a:ext cx="225189" cy="275989"/>
                <a:chOff x="0" y="0"/>
                <a:chExt cx="225188" cy="275988"/>
              </a:xfrm>
            </p:grpSpPr>
            <p:sp>
              <p:nvSpPr>
                <p:cNvPr id="676" name="Figura">
                  <a:extLst>
                    <a:ext uri="{FF2B5EF4-FFF2-40B4-BE49-F238E27FC236}">
                      <a16:creationId xmlns:a16="http://schemas.microsoft.com/office/drawing/2014/main" id="{B1CA3884-4F2D-1941-8915-984689FBCE7D}"/>
                    </a:ext>
                  </a:extLst>
                </p:cNvPr>
                <p:cNvSpPr/>
                <p:nvPr/>
              </p:nvSpPr>
              <p:spPr>
                <a:xfrm>
                  <a:off x="215899" y="139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7" name="Figura">
                  <a:extLst>
                    <a:ext uri="{FF2B5EF4-FFF2-40B4-BE49-F238E27FC236}">
                      <a16:creationId xmlns:a16="http://schemas.microsoft.com/office/drawing/2014/main" id="{1E4B917A-0D0D-CE42-9BFA-6D9CCF04271B}"/>
                    </a:ext>
                  </a:extLst>
                </p:cNvPr>
                <p:cNvSpPr/>
                <p:nvPr/>
              </p:nvSpPr>
              <p:spPr>
                <a:xfrm>
                  <a:off x="190499" y="1015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8" name="Figura">
                  <a:extLst>
                    <a:ext uri="{FF2B5EF4-FFF2-40B4-BE49-F238E27FC236}">
                      <a16:creationId xmlns:a16="http://schemas.microsoft.com/office/drawing/2014/main" id="{0D955DDC-03FA-2B48-81CB-9485F2484998}"/>
                    </a:ext>
                  </a:extLst>
                </p:cNvPr>
                <p:cNvSpPr/>
                <p:nvPr/>
              </p:nvSpPr>
              <p:spPr>
                <a:xfrm>
                  <a:off x="165099" y="634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71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9" name="Figura">
                  <a:extLst>
                    <a:ext uri="{FF2B5EF4-FFF2-40B4-BE49-F238E27FC236}">
                      <a16:creationId xmlns:a16="http://schemas.microsoft.com/office/drawing/2014/main" id="{0C25E8C1-3314-1444-B0F8-B5C57F9F2961}"/>
                    </a:ext>
                  </a:extLst>
                </p:cNvPr>
                <p:cNvSpPr/>
                <p:nvPr/>
              </p:nvSpPr>
              <p:spPr>
                <a:xfrm>
                  <a:off x="215899" y="190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0" name="Figura">
                  <a:extLst>
                    <a:ext uri="{FF2B5EF4-FFF2-40B4-BE49-F238E27FC236}">
                      <a16:creationId xmlns:a16="http://schemas.microsoft.com/office/drawing/2014/main" id="{9A536444-D0B2-7B47-B621-DB33082260BB}"/>
                    </a:ext>
                  </a:extLst>
                </p:cNvPr>
                <p:cNvSpPr/>
                <p:nvPr/>
              </p:nvSpPr>
              <p:spPr>
                <a:xfrm>
                  <a:off x="190499" y="152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1" name="Figura">
                  <a:extLst>
                    <a:ext uri="{FF2B5EF4-FFF2-40B4-BE49-F238E27FC236}">
                      <a16:creationId xmlns:a16="http://schemas.microsoft.com/office/drawing/2014/main" id="{383DCD62-2729-3446-B633-C8ADFA4BAB18}"/>
                    </a:ext>
                  </a:extLst>
                </p:cNvPr>
                <p:cNvSpPr/>
                <p:nvPr/>
              </p:nvSpPr>
              <p:spPr>
                <a:xfrm>
                  <a:off x="1650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2" name="Figura">
                  <a:extLst>
                    <a:ext uri="{FF2B5EF4-FFF2-40B4-BE49-F238E27FC236}">
                      <a16:creationId xmlns:a16="http://schemas.microsoft.com/office/drawing/2014/main" id="{CFEE7DCC-73C9-BB42-9739-C5D77C5E4CF3}"/>
                    </a:ext>
                  </a:extLst>
                </p:cNvPr>
                <p:cNvSpPr/>
                <p:nvPr/>
              </p:nvSpPr>
              <p:spPr>
                <a:xfrm>
                  <a:off x="139699" y="76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3" name="Figura">
                  <a:extLst>
                    <a:ext uri="{FF2B5EF4-FFF2-40B4-BE49-F238E27FC236}">
                      <a16:creationId xmlns:a16="http://schemas.microsoft.com/office/drawing/2014/main" id="{F785E7E4-EBCF-CB4C-9FCA-C72EB8BCF82C}"/>
                    </a:ext>
                  </a:extLst>
                </p:cNvPr>
                <p:cNvSpPr/>
                <p:nvPr/>
              </p:nvSpPr>
              <p:spPr>
                <a:xfrm>
                  <a:off x="114299" y="380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4" name="Figura">
                  <a:extLst>
                    <a:ext uri="{FF2B5EF4-FFF2-40B4-BE49-F238E27FC236}">
                      <a16:creationId xmlns:a16="http://schemas.microsoft.com/office/drawing/2014/main" id="{5E6CB876-DBF1-5549-BC06-C0C05748263D}"/>
                    </a:ext>
                  </a:extLst>
                </p:cNvPr>
                <p:cNvSpPr/>
                <p:nvPr/>
              </p:nvSpPr>
              <p:spPr>
                <a:xfrm>
                  <a:off x="101599" y="-1"/>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5" name="Figura">
                  <a:extLst>
                    <a:ext uri="{FF2B5EF4-FFF2-40B4-BE49-F238E27FC236}">
                      <a16:creationId xmlns:a16="http://schemas.microsoft.com/office/drawing/2014/main" id="{B41BC973-41FB-9942-B3A2-9A21E164CC8E}"/>
                    </a:ext>
                  </a:extLst>
                </p:cNvPr>
                <p:cNvSpPr/>
                <p:nvPr/>
              </p:nvSpPr>
              <p:spPr>
                <a:xfrm>
                  <a:off x="177799" y="2158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774"/>
                      </a:moveTo>
                      <a:cubicBezTo>
                        <a:pt x="9874" y="-926"/>
                        <a:pt x="15274" y="-926"/>
                        <a:pt x="17974" y="4474"/>
                      </a:cubicBezTo>
                      <a:cubicBezTo>
                        <a:pt x="20674" y="9874"/>
                        <a:pt x="20674" y="15274"/>
                        <a:pt x="15274" y="17974"/>
                      </a:cubicBezTo>
                      <a:cubicBezTo>
                        <a:pt x="9874" y="20674"/>
                        <a:pt x="4474" y="179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6" name="Figura">
                  <a:extLst>
                    <a:ext uri="{FF2B5EF4-FFF2-40B4-BE49-F238E27FC236}">
                      <a16:creationId xmlns:a16="http://schemas.microsoft.com/office/drawing/2014/main" id="{105EC1EB-0AD5-E540-978D-A6A3E4BBB534}"/>
                    </a:ext>
                  </a:extLst>
                </p:cNvPr>
                <p:cNvSpPr/>
                <p:nvPr/>
              </p:nvSpPr>
              <p:spPr>
                <a:xfrm>
                  <a:off x="152399" y="1777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7" name="Figura">
                  <a:extLst>
                    <a:ext uri="{FF2B5EF4-FFF2-40B4-BE49-F238E27FC236}">
                      <a16:creationId xmlns:a16="http://schemas.microsoft.com/office/drawing/2014/main" id="{1958BA41-C97B-2042-806C-677E90744053}"/>
                    </a:ext>
                  </a:extLst>
                </p:cNvPr>
                <p:cNvSpPr/>
                <p:nvPr/>
              </p:nvSpPr>
              <p:spPr>
                <a:xfrm>
                  <a:off x="126999" y="1396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8" name="Figura">
                  <a:extLst>
                    <a:ext uri="{FF2B5EF4-FFF2-40B4-BE49-F238E27FC236}">
                      <a16:creationId xmlns:a16="http://schemas.microsoft.com/office/drawing/2014/main" id="{071349C5-D9A3-0241-83A9-C189E7FB441F}"/>
                    </a:ext>
                  </a:extLst>
                </p:cNvPr>
                <p:cNvSpPr/>
                <p:nvPr/>
              </p:nvSpPr>
              <p:spPr>
                <a:xfrm>
                  <a:off x="101599" y="1015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9" name="Figura">
                  <a:extLst>
                    <a:ext uri="{FF2B5EF4-FFF2-40B4-BE49-F238E27FC236}">
                      <a16:creationId xmlns:a16="http://schemas.microsoft.com/office/drawing/2014/main" id="{38EF6F55-37F2-6F44-B736-95074D874251}"/>
                    </a:ext>
                  </a:extLst>
                </p:cNvPr>
                <p:cNvSpPr/>
                <p:nvPr/>
              </p:nvSpPr>
              <p:spPr>
                <a:xfrm>
                  <a:off x="88899" y="761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65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0" name="Figura">
                  <a:extLst>
                    <a:ext uri="{FF2B5EF4-FFF2-40B4-BE49-F238E27FC236}">
                      <a16:creationId xmlns:a16="http://schemas.microsoft.com/office/drawing/2014/main" id="{F5217237-68E5-5341-A0F9-1F52B9DC8A85}"/>
                    </a:ext>
                  </a:extLst>
                </p:cNvPr>
                <p:cNvSpPr/>
                <p:nvPr/>
              </p:nvSpPr>
              <p:spPr>
                <a:xfrm>
                  <a:off x="63499" y="25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1" name="Figura">
                  <a:extLst>
                    <a:ext uri="{FF2B5EF4-FFF2-40B4-BE49-F238E27FC236}">
                      <a16:creationId xmlns:a16="http://schemas.microsoft.com/office/drawing/2014/main" id="{2784691F-8DC7-4544-910D-DE99AC7700A6}"/>
                    </a:ext>
                  </a:extLst>
                </p:cNvPr>
                <p:cNvSpPr/>
                <p:nvPr/>
              </p:nvSpPr>
              <p:spPr>
                <a:xfrm>
                  <a:off x="139699" y="2412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2" name="Figura">
                  <a:extLst>
                    <a:ext uri="{FF2B5EF4-FFF2-40B4-BE49-F238E27FC236}">
                      <a16:creationId xmlns:a16="http://schemas.microsoft.com/office/drawing/2014/main" id="{96EC29E1-D834-964D-AED9-835F3C414359}"/>
                    </a:ext>
                  </a:extLst>
                </p:cNvPr>
                <p:cNvSpPr/>
                <p:nvPr/>
              </p:nvSpPr>
              <p:spPr>
                <a:xfrm>
                  <a:off x="1142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3" name="Figura">
                  <a:extLst>
                    <a:ext uri="{FF2B5EF4-FFF2-40B4-BE49-F238E27FC236}">
                      <a16:creationId xmlns:a16="http://schemas.microsoft.com/office/drawing/2014/main" id="{FE2F123F-DE93-ED41-9D21-E5834ED5D9C7}"/>
                    </a:ext>
                  </a:extLst>
                </p:cNvPr>
                <p:cNvSpPr/>
                <p:nvPr/>
              </p:nvSpPr>
              <p:spPr>
                <a:xfrm>
                  <a:off x="88899" y="1650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4" name="Figura">
                  <a:extLst>
                    <a:ext uri="{FF2B5EF4-FFF2-40B4-BE49-F238E27FC236}">
                      <a16:creationId xmlns:a16="http://schemas.microsoft.com/office/drawing/2014/main" id="{BD2999F0-A5B0-B44F-A070-5285707563C0}"/>
                    </a:ext>
                  </a:extLst>
                </p:cNvPr>
                <p:cNvSpPr/>
                <p:nvPr/>
              </p:nvSpPr>
              <p:spPr>
                <a:xfrm>
                  <a:off x="76199" y="1142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5" name="Figura">
                  <a:extLst>
                    <a:ext uri="{FF2B5EF4-FFF2-40B4-BE49-F238E27FC236}">
                      <a16:creationId xmlns:a16="http://schemas.microsoft.com/office/drawing/2014/main" id="{C203D1CE-F527-3B45-8074-5750874B8A75}"/>
                    </a:ext>
                  </a:extLst>
                </p:cNvPr>
                <p:cNvSpPr/>
                <p:nvPr/>
              </p:nvSpPr>
              <p:spPr>
                <a:xfrm>
                  <a:off x="50799"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6" name="Figura">
                  <a:extLst>
                    <a:ext uri="{FF2B5EF4-FFF2-40B4-BE49-F238E27FC236}">
                      <a16:creationId xmlns:a16="http://schemas.microsoft.com/office/drawing/2014/main" id="{28B21941-0974-1B46-B0D8-68109A549D2B}"/>
                    </a:ext>
                  </a:extLst>
                </p:cNvPr>
                <p:cNvSpPr/>
                <p:nvPr/>
              </p:nvSpPr>
              <p:spPr>
                <a:xfrm>
                  <a:off x="25399" y="63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7" name="Figura">
                  <a:extLst>
                    <a:ext uri="{FF2B5EF4-FFF2-40B4-BE49-F238E27FC236}">
                      <a16:creationId xmlns:a16="http://schemas.microsoft.com/office/drawing/2014/main" id="{9CD3B8AE-4FFD-3241-BB54-1B4A8B96322D}"/>
                    </a:ext>
                  </a:extLst>
                </p:cNvPr>
                <p:cNvSpPr/>
                <p:nvPr/>
              </p:nvSpPr>
              <p:spPr>
                <a:xfrm>
                  <a:off x="114299" y="266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8" name="Figura">
                  <a:extLst>
                    <a:ext uri="{FF2B5EF4-FFF2-40B4-BE49-F238E27FC236}">
                      <a16:creationId xmlns:a16="http://schemas.microsoft.com/office/drawing/2014/main" id="{E20C046E-30D3-F246-9800-155B8ADF6162}"/>
                    </a:ext>
                  </a:extLst>
                </p:cNvPr>
                <p:cNvSpPr/>
                <p:nvPr/>
              </p:nvSpPr>
              <p:spPr>
                <a:xfrm>
                  <a:off x="88899" y="2158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9" name="Figura">
                  <a:extLst>
                    <a:ext uri="{FF2B5EF4-FFF2-40B4-BE49-F238E27FC236}">
                      <a16:creationId xmlns:a16="http://schemas.microsoft.com/office/drawing/2014/main" id="{FA3C4C3C-5E78-9B43-BB09-C4BCEC7DA6E0}"/>
                    </a:ext>
                  </a:extLst>
                </p:cNvPr>
                <p:cNvSpPr/>
                <p:nvPr/>
              </p:nvSpPr>
              <p:spPr>
                <a:xfrm>
                  <a:off x="63499" y="2412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38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0" name="Figura">
                  <a:extLst>
                    <a:ext uri="{FF2B5EF4-FFF2-40B4-BE49-F238E27FC236}">
                      <a16:creationId xmlns:a16="http://schemas.microsoft.com/office/drawing/2014/main" id="{80A4A8A7-8BD0-834D-B350-2A714FA0B7C4}"/>
                    </a:ext>
                  </a:extLst>
                </p:cNvPr>
                <p:cNvSpPr/>
                <p:nvPr/>
              </p:nvSpPr>
              <p:spPr>
                <a:xfrm>
                  <a:off x="63499" y="1777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1" name="Figura">
                  <a:extLst>
                    <a:ext uri="{FF2B5EF4-FFF2-40B4-BE49-F238E27FC236}">
                      <a16:creationId xmlns:a16="http://schemas.microsoft.com/office/drawing/2014/main" id="{F467691B-E775-4648-AAD1-7A4FF50A68C3}"/>
                    </a:ext>
                  </a:extLst>
                </p:cNvPr>
                <p:cNvSpPr/>
                <p:nvPr/>
              </p:nvSpPr>
              <p:spPr>
                <a:xfrm>
                  <a:off x="38099" y="139699"/>
                  <a:ext cx="8982" cy="8982"/>
                </a:xfrm>
                <a:custGeom>
                  <a:avLst/>
                  <a:gdLst/>
                  <a:ahLst/>
                  <a:cxnLst>
                    <a:cxn ang="0">
                      <a:pos x="wd2" y="hd2"/>
                    </a:cxn>
                    <a:cxn ang="5400000">
                      <a:pos x="wd2" y="hd2"/>
                    </a:cxn>
                    <a:cxn ang="10800000">
                      <a:pos x="wd2" y="hd2"/>
                    </a:cxn>
                    <a:cxn ang="16200000">
                      <a:pos x="wd2" y="hd2"/>
                    </a:cxn>
                  </a:cxnLst>
                  <a:rect l="0" t="0" r="r" b="b"/>
                  <a:pathLst>
                    <a:path w="19092" h="19092" extrusionOk="0">
                      <a:moveTo>
                        <a:pt x="3818" y="1774"/>
                      </a:moveTo>
                      <a:cubicBezTo>
                        <a:pt x="9218" y="-926"/>
                        <a:pt x="14618" y="-926"/>
                        <a:pt x="17318" y="4474"/>
                      </a:cubicBezTo>
                      <a:cubicBezTo>
                        <a:pt x="20018" y="9874"/>
                        <a:pt x="20018" y="15274"/>
                        <a:pt x="14618" y="17974"/>
                      </a:cubicBezTo>
                      <a:cubicBezTo>
                        <a:pt x="9218" y="20674"/>
                        <a:pt x="3818" y="179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2" name="Figura">
                  <a:extLst>
                    <a:ext uri="{FF2B5EF4-FFF2-40B4-BE49-F238E27FC236}">
                      <a16:creationId xmlns:a16="http://schemas.microsoft.com/office/drawing/2014/main" id="{6DDB26FC-92E2-4444-BD6F-EE3F73E06655}"/>
                    </a:ext>
                  </a:extLst>
                </p:cNvPr>
                <p:cNvSpPr/>
                <p:nvPr/>
              </p:nvSpPr>
              <p:spPr>
                <a:xfrm>
                  <a:off x="253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3" name="Figura">
                  <a:extLst>
                    <a:ext uri="{FF2B5EF4-FFF2-40B4-BE49-F238E27FC236}">
                      <a16:creationId xmlns:a16="http://schemas.microsoft.com/office/drawing/2014/main" id="{3F4B0A0B-DEE9-F04D-B210-928BCCC48F6D}"/>
                    </a:ext>
                  </a:extLst>
                </p:cNvPr>
                <p:cNvSpPr/>
                <p:nvPr/>
              </p:nvSpPr>
              <p:spPr>
                <a:xfrm>
                  <a:off x="253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4" name="Figura">
                  <a:extLst>
                    <a:ext uri="{FF2B5EF4-FFF2-40B4-BE49-F238E27FC236}">
                      <a16:creationId xmlns:a16="http://schemas.microsoft.com/office/drawing/2014/main" id="{EA851BEC-24F1-B346-BC5E-CC778C38CBCB}"/>
                    </a:ext>
                  </a:extLst>
                </p:cNvPr>
                <p:cNvSpPr/>
                <p:nvPr/>
              </p:nvSpPr>
              <p:spPr>
                <a:xfrm>
                  <a:off x="-1" y="1650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658" name="Figura">
                <a:extLst>
                  <a:ext uri="{FF2B5EF4-FFF2-40B4-BE49-F238E27FC236}">
                    <a16:creationId xmlns:a16="http://schemas.microsoft.com/office/drawing/2014/main" id="{B58A7896-CA9B-3D4F-89FC-CA435C75034A}"/>
                  </a:ext>
                </a:extLst>
              </p:cNvPr>
              <p:cNvSpPr/>
              <p:nvPr/>
            </p:nvSpPr>
            <p:spPr>
              <a:xfrm>
                <a:off x="723899" y="749300"/>
                <a:ext cx="370841" cy="575310"/>
              </a:xfrm>
              <a:custGeom>
                <a:avLst/>
                <a:gdLst/>
                <a:ahLst/>
                <a:cxnLst>
                  <a:cxn ang="0">
                    <a:pos x="wd2" y="hd2"/>
                  </a:cxn>
                  <a:cxn ang="5400000">
                    <a:pos x="wd2" y="hd2"/>
                  </a:cxn>
                  <a:cxn ang="10800000">
                    <a:pos x="wd2" y="hd2"/>
                  </a:cxn>
                  <a:cxn ang="16200000">
                    <a:pos x="wd2" y="hd2"/>
                  </a:cxn>
                </a:cxnLst>
                <a:rect l="0" t="0" r="r" b="b"/>
                <a:pathLst>
                  <a:path w="21600" h="21600" extrusionOk="0">
                    <a:moveTo>
                      <a:pt x="518" y="7725"/>
                    </a:moveTo>
                    <a:cubicBezTo>
                      <a:pt x="518" y="7725"/>
                      <a:pt x="12723" y="1574"/>
                      <a:pt x="21600" y="0"/>
                    </a:cubicBezTo>
                    <a:cubicBezTo>
                      <a:pt x="12723" y="1383"/>
                      <a:pt x="0" y="7772"/>
                      <a:pt x="0" y="7772"/>
                    </a:cubicBezTo>
                    <a:cubicBezTo>
                      <a:pt x="0" y="7772"/>
                      <a:pt x="9838" y="11110"/>
                      <a:pt x="19159" y="21600"/>
                    </a:cubicBezTo>
                    <a:cubicBezTo>
                      <a:pt x="19159" y="21600"/>
                      <a:pt x="19307" y="21505"/>
                      <a:pt x="19529" y="21362"/>
                    </a:cubicBezTo>
                    <a:cubicBezTo>
                      <a:pt x="10282" y="10967"/>
                      <a:pt x="518" y="7725"/>
                      <a:pt x="518" y="7725"/>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659" name="Grupo">
                <a:extLst>
                  <a:ext uri="{FF2B5EF4-FFF2-40B4-BE49-F238E27FC236}">
                    <a16:creationId xmlns:a16="http://schemas.microsoft.com/office/drawing/2014/main" id="{E8CB2239-8E81-4646-A8C2-BF7822E33881}"/>
                  </a:ext>
                </a:extLst>
              </p:cNvPr>
              <p:cNvGrpSpPr/>
              <p:nvPr/>
            </p:nvGrpSpPr>
            <p:grpSpPr>
              <a:xfrm>
                <a:off x="749300" y="812799"/>
                <a:ext cx="500541" cy="473711"/>
                <a:chOff x="0" y="0"/>
                <a:chExt cx="500540" cy="473709"/>
              </a:xfrm>
            </p:grpSpPr>
            <p:sp>
              <p:nvSpPr>
                <p:cNvPr id="674" name="Figura">
                  <a:extLst>
                    <a:ext uri="{FF2B5EF4-FFF2-40B4-BE49-F238E27FC236}">
                      <a16:creationId xmlns:a16="http://schemas.microsoft.com/office/drawing/2014/main" id="{DBA8E4E8-4334-A24C-AF1D-212CDEE26915}"/>
                    </a:ext>
                  </a:extLst>
                </p:cNvPr>
                <p:cNvSpPr/>
                <p:nvPr/>
              </p:nvSpPr>
              <p:spPr>
                <a:xfrm>
                  <a:off x="292100" y="-1"/>
                  <a:ext cx="208441" cy="473711"/>
                </a:xfrm>
                <a:custGeom>
                  <a:avLst/>
                  <a:gdLst/>
                  <a:ahLst/>
                  <a:cxnLst>
                    <a:cxn ang="0">
                      <a:pos x="wd2" y="hd2"/>
                    </a:cxn>
                    <a:cxn ang="5400000">
                      <a:pos x="wd2" y="hd2"/>
                    </a:cxn>
                    <a:cxn ang="10800000">
                      <a:pos x="wd2" y="hd2"/>
                    </a:cxn>
                    <a:cxn ang="16200000">
                      <a:pos x="wd2" y="hd2"/>
                    </a:cxn>
                  </a:cxnLst>
                  <a:rect l="0" t="0" r="r" b="b"/>
                  <a:pathLst>
                    <a:path w="15281" h="21600" extrusionOk="0">
                      <a:moveTo>
                        <a:pt x="13314" y="0"/>
                      </a:moveTo>
                      <a:cubicBezTo>
                        <a:pt x="15362" y="7991"/>
                        <a:pt x="3817" y="17546"/>
                        <a:pt x="0" y="20500"/>
                      </a:cubicBezTo>
                      <a:cubicBezTo>
                        <a:pt x="372" y="20847"/>
                        <a:pt x="652" y="21195"/>
                        <a:pt x="1024" y="21600"/>
                      </a:cubicBezTo>
                      <a:cubicBezTo>
                        <a:pt x="1024" y="21600"/>
                        <a:pt x="21600" y="8628"/>
                        <a:pt x="13314" y="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5" name="Figura">
                  <a:extLst>
                    <a:ext uri="{FF2B5EF4-FFF2-40B4-BE49-F238E27FC236}">
                      <a16:creationId xmlns:a16="http://schemas.microsoft.com/office/drawing/2014/main" id="{887AE935-BBE8-DD49-8CA7-6A011FA8C94E}"/>
                    </a:ext>
                  </a:extLst>
                </p:cNvPr>
                <p:cNvSpPr/>
                <p:nvPr/>
              </p:nvSpPr>
              <p:spPr>
                <a:xfrm>
                  <a:off x="-1" y="139699"/>
                  <a:ext cx="97791" cy="83821"/>
                </a:xfrm>
                <a:custGeom>
                  <a:avLst/>
                  <a:gdLst/>
                  <a:ahLst/>
                  <a:cxnLst>
                    <a:cxn ang="0">
                      <a:pos x="wd2" y="hd2"/>
                    </a:cxn>
                    <a:cxn ang="5400000">
                      <a:pos x="wd2" y="hd2"/>
                    </a:cxn>
                    <a:cxn ang="10800000">
                      <a:pos x="wd2" y="hd2"/>
                    </a:cxn>
                    <a:cxn ang="16200000">
                      <a:pos x="wd2" y="hd2"/>
                    </a:cxn>
                  </a:cxnLst>
                  <a:rect l="0" t="0" r="r" b="b"/>
                  <a:pathLst>
                    <a:path w="21600" h="21600" extrusionOk="0">
                      <a:moveTo>
                        <a:pt x="3086" y="0"/>
                      </a:moveTo>
                      <a:cubicBezTo>
                        <a:pt x="1122" y="1636"/>
                        <a:pt x="0" y="2618"/>
                        <a:pt x="0" y="2618"/>
                      </a:cubicBezTo>
                      <a:cubicBezTo>
                        <a:pt x="0" y="2618"/>
                        <a:pt x="8696" y="7855"/>
                        <a:pt x="21600" y="21600"/>
                      </a:cubicBezTo>
                      <a:cubicBezTo>
                        <a:pt x="14587" y="12109"/>
                        <a:pt x="8135" y="5236"/>
                        <a:pt x="3086"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660" name="Figura">
                <a:extLst>
                  <a:ext uri="{FF2B5EF4-FFF2-40B4-BE49-F238E27FC236}">
                    <a16:creationId xmlns:a16="http://schemas.microsoft.com/office/drawing/2014/main" id="{B742079F-CFA8-3741-B1CB-D4F092017A6C}"/>
                  </a:ext>
                </a:extLst>
              </p:cNvPr>
              <p:cNvSpPr/>
              <p:nvPr/>
            </p:nvSpPr>
            <p:spPr>
              <a:xfrm>
                <a:off x="1422399" y="673099"/>
                <a:ext cx="40642" cy="4064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875"/>
                      <a:pt x="4725" y="21600"/>
                      <a:pt x="10800" y="21600"/>
                    </a:cubicBezTo>
                    <a:cubicBezTo>
                      <a:pt x="16875" y="21600"/>
                      <a:pt x="21600" y="16875"/>
                      <a:pt x="21600" y="10800"/>
                    </a:cubicBezTo>
                    <a:cubicBezTo>
                      <a:pt x="21600" y="4725"/>
                      <a:pt x="16875" y="0"/>
                      <a:pt x="10800" y="0"/>
                    </a:cubicBezTo>
                    <a:cubicBezTo>
                      <a:pt x="5400" y="0"/>
                      <a:pt x="0" y="4725"/>
                      <a:pt x="0" y="1080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1" name="Figura">
                <a:extLst>
                  <a:ext uri="{FF2B5EF4-FFF2-40B4-BE49-F238E27FC236}">
                    <a16:creationId xmlns:a16="http://schemas.microsoft.com/office/drawing/2014/main" id="{B9CD10AF-3A73-984C-A3C3-22828C1236CB}"/>
                  </a:ext>
                </a:extLst>
              </p:cNvPr>
              <p:cNvSpPr/>
              <p:nvPr/>
            </p:nvSpPr>
            <p:spPr>
              <a:xfrm>
                <a:off x="1435099" y="673099"/>
                <a:ext cx="20322" cy="20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7550"/>
                      <a:pt x="5400" y="21600"/>
                      <a:pt x="10800" y="21600"/>
                    </a:cubicBezTo>
                    <a:cubicBezTo>
                      <a:pt x="16200" y="21600"/>
                      <a:pt x="21600" y="16200"/>
                      <a:pt x="21600" y="10800"/>
                    </a:cubicBezTo>
                    <a:cubicBezTo>
                      <a:pt x="21600" y="5400"/>
                      <a:pt x="16200" y="0"/>
                      <a:pt x="10800" y="0"/>
                    </a:cubicBezTo>
                    <a:cubicBezTo>
                      <a:pt x="5400" y="0"/>
                      <a:pt x="0" y="5400"/>
                      <a:pt x="0" y="1080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2" name="Triángulo">
                <a:extLst>
                  <a:ext uri="{FF2B5EF4-FFF2-40B4-BE49-F238E27FC236}">
                    <a16:creationId xmlns:a16="http://schemas.microsoft.com/office/drawing/2014/main" id="{1BD773B8-294C-2149-B31F-A944F55A2F80}"/>
                  </a:ext>
                </a:extLst>
              </p:cNvPr>
              <p:cNvSpPr/>
              <p:nvPr/>
            </p:nvSpPr>
            <p:spPr>
              <a:xfrm>
                <a:off x="1473200" y="698500"/>
                <a:ext cx="1981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185" y="21600"/>
                    </a:lnTo>
                    <a:lnTo>
                      <a:pt x="21600" y="18040"/>
                    </a:ln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3" name="Figura">
                <a:extLst>
                  <a:ext uri="{FF2B5EF4-FFF2-40B4-BE49-F238E27FC236}">
                    <a16:creationId xmlns:a16="http://schemas.microsoft.com/office/drawing/2014/main" id="{E93A96E1-C633-584D-B24C-F92E20F0AF36}"/>
                  </a:ext>
                </a:extLst>
              </p:cNvPr>
              <p:cNvSpPr/>
              <p:nvPr/>
            </p:nvSpPr>
            <p:spPr>
              <a:xfrm>
                <a:off x="1600200" y="482600"/>
                <a:ext cx="57148" cy="269240"/>
              </a:xfrm>
              <a:custGeom>
                <a:avLst/>
                <a:gdLst/>
                <a:ahLst/>
                <a:cxnLst>
                  <a:cxn ang="0">
                    <a:pos x="wd2" y="hd2"/>
                  </a:cxn>
                  <a:cxn ang="5400000">
                    <a:pos x="wd2" y="hd2"/>
                  </a:cxn>
                  <a:cxn ang="10800000">
                    <a:pos x="wd2" y="hd2"/>
                  </a:cxn>
                  <a:cxn ang="16200000">
                    <a:pos x="wd2" y="hd2"/>
                  </a:cxn>
                </a:cxnLst>
                <a:rect l="0" t="0" r="r" b="b"/>
                <a:pathLst>
                  <a:path w="14727" h="21600" extrusionOk="0">
                    <a:moveTo>
                      <a:pt x="12436" y="21600"/>
                    </a:moveTo>
                    <a:lnTo>
                      <a:pt x="3927" y="20785"/>
                    </a:lnTo>
                    <a:cubicBezTo>
                      <a:pt x="3927" y="20785"/>
                      <a:pt x="15709" y="11819"/>
                      <a:pt x="0" y="0"/>
                    </a:cubicBezTo>
                    <a:cubicBezTo>
                      <a:pt x="327" y="102"/>
                      <a:pt x="21600" y="8253"/>
                      <a:pt x="12436" y="2160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4" name="Figura">
                <a:extLst>
                  <a:ext uri="{FF2B5EF4-FFF2-40B4-BE49-F238E27FC236}">
                    <a16:creationId xmlns:a16="http://schemas.microsoft.com/office/drawing/2014/main" id="{C30BB05D-1A42-9340-B649-87BB76EA61EA}"/>
                  </a:ext>
                </a:extLst>
              </p:cNvPr>
              <p:cNvSpPr/>
              <p:nvPr/>
            </p:nvSpPr>
            <p:spPr>
              <a:xfrm>
                <a:off x="1739899" y="1358899"/>
                <a:ext cx="40654" cy="88926"/>
              </a:xfrm>
              <a:custGeom>
                <a:avLst/>
                <a:gdLst/>
                <a:ahLst/>
                <a:cxnLst>
                  <a:cxn ang="0">
                    <a:pos x="wd2" y="hd2"/>
                  </a:cxn>
                  <a:cxn ang="5400000">
                    <a:pos x="wd2" y="hd2"/>
                  </a:cxn>
                  <a:cxn ang="10800000">
                    <a:pos x="wd2" y="hd2"/>
                  </a:cxn>
                  <a:cxn ang="16200000">
                    <a:pos x="wd2" y="hd2"/>
                  </a:cxn>
                </a:cxnLst>
                <a:rect l="0" t="0" r="r" b="b"/>
                <a:pathLst>
                  <a:path w="15365" h="21302" extrusionOk="0">
                    <a:moveTo>
                      <a:pt x="699" y="4563"/>
                    </a:moveTo>
                    <a:lnTo>
                      <a:pt x="12219" y="0"/>
                    </a:lnTo>
                    <a:cubicBezTo>
                      <a:pt x="12219" y="0"/>
                      <a:pt x="19899" y="20992"/>
                      <a:pt x="11259" y="21296"/>
                    </a:cubicBezTo>
                    <a:cubicBezTo>
                      <a:pt x="2139" y="21600"/>
                      <a:pt x="-1701" y="9735"/>
                      <a:pt x="699" y="4563"/>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5" name="Figura">
                <a:extLst>
                  <a:ext uri="{FF2B5EF4-FFF2-40B4-BE49-F238E27FC236}">
                    <a16:creationId xmlns:a16="http://schemas.microsoft.com/office/drawing/2014/main" id="{1823420E-2F43-6D4C-99E5-46469DA41625}"/>
                  </a:ext>
                </a:extLst>
              </p:cNvPr>
              <p:cNvSpPr/>
              <p:nvPr/>
            </p:nvSpPr>
            <p:spPr>
              <a:xfrm>
                <a:off x="1790699" y="1346200"/>
                <a:ext cx="63258" cy="40096"/>
              </a:xfrm>
              <a:custGeom>
                <a:avLst/>
                <a:gdLst/>
                <a:ahLst/>
                <a:cxnLst>
                  <a:cxn ang="0">
                    <a:pos x="wd2" y="hd2"/>
                  </a:cxn>
                  <a:cxn ang="5400000">
                    <a:pos x="wd2" y="hd2"/>
                  </a:cxn>
                  <a:cxn ang="10800000">
                    <a:pos x="wd2" y="hd2"/>
                  </a:cxn>
                  <a:cxn ang="16200000">
                    <a:pos x="wd2" y="hd2"/>
                  </a:cxn>
                </a:cxnLst>
                <a:rect l="0" t="0" r="r" b="b"/>
                <a:pathLst>
                  <a:path w="19212" h="17945" extrusionOk="0">
                    <a:moveTo>
                      <a:pt x="265" y="812"/>
                    </a:moveTo>
                    <a:cubicBezTo>
                      <a:pt x="265" y="812"/>
                      <a:pt x="18393" y="-3167"/>
                      <a:pt x="19165" y="6496"/>
                    </a:cubicBezTo>
                    <a:cubicBezTo>
                      <a:pt x="19936" y="16159"/>
                      <a:pt x="11065" y="18433"/>
                      <a:pt x="4893" y="17865"/>
                    </a:cubicBezTo>
                    <a:cubicBezTo>
                      <a:pt x="-1664" y="17865"/>
                      <a:pt x="265" y="812"/>
                      <a:pt x="265" y="812"/>
                    </a:cubicBezTo>
                    <a:close/>
                  </a:path>
                </a:pathLst>
              </a:custGeom>
              <a:solidFill>
                <a:srgbClr val="6D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6" name="Figura">
                <a:extLst>
                  <a:ext uri="{FF2B5EF4-FFF2-40B4-BE49-F238E27FC236}">
                    <a16:creationId xmlns:a16="http://schemas.microsoft.com/office/drawing/2014/main" id="{8E47DAD6-7545-7341-B51A-C2E7012B8CD8}"/>
                  </a:ext>
                </a:extLst>
              </p:cNvPr>
              <p:cNvSpPr/>
              <p:nvPr/>
            </p:nvSpPr>
            <p:spPr>
              <a:xfrm>
                <a:off x="1803399" y="1397000"/>
                <a:ext cx="63941" cy="41842"/>
              </a:xfrm>
              <a:custGeom>
                <a:avLst/>
                <a:gdLst/>
                <a:ahLst/>
                <a:cxnLst>
                  <a:cxn ang="0">
                    <a:pos x="wd2" y="hd2"/>
                  </a:cxn>
                  <a:cxn ang="5400000">
                    <a:pos x="wd2" y="hd2"/>
                  </a:cxn>
                  <a:cxn ang="10800000">
                    <a:pos x="wd2" y="hd2"/>
                  </a:cxn>
                  <a:cxn ang="16200000">
                    <a:pos x="wd2" y="hd2"/>
                  </a:cxn>
                </a:cxnLst>
                <a:rect l="0" t="0" r="r" b="b"/>
                <a:pathLst>
                  <a:path w="19772" h="17357" extrusionOk="0">
                    <a:moveTo>
                      <a:pt x="31" y="1539"/>
                    </a:moveTo>
                    <a:cubicBezTo>
                      <a:pt x="31" y="1539"/>
                      <a:pt x="18490" y="-3729"/>
                      <a:pt x="19668" y="5227"/>
                    </a:cubicBezTo>
                    <a:cubicBezTo>
                      <a:pt x="20846" y="14183"/>
                      <a:pt x="11813" y="16817"/>
                      <a:pt x="5530" y="17344"/>
                    </a:cubicBezTo>
                    <a:cubicBezTo>
                      <a:pt x="-754" y="17871"/>
                      <a:pt x="31" y="1539"/>
                      <a:pt x="31" y="1539"/>
                    </a:cubicBezTo>
                    <a:close/>
                  </a:path>
                </a:pathLst>
              </a:custGeom>
              <a:solidFill>
                <a:srgbClr val="6D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7" name="Figura">
                <a:extLst>
                  <a:ext uri="{FF2B5EF4-FFF2-40B4-BE49-F238E27FC236}">
                    <a16:creationId xmlns:a16="http://schemas.microsoft.com/office/drawing/2014/main" id="{413D208B-95A8-EC40-B650-520B242E5C73}"/>
                  </a:ext>
                </a:extLst>
              </p:cNvPr>
              <p:cNvSpPr/>
              <p:nvPr/>
            </p:nvSpPr>
            <p:spPr>
              <a:xfrm>
                <a:off x="1828800" y="1435100"/>
                <a:ext cx="64784" cy="44726"/>
              </a:xfrm>
              <a:custGeom>
                <a:avLst/>
                <a:gdLst/>
                <a:ahLst/>
                <a:cxnLst>
                  <a:cxn ang="0">
                    <a:pos x="wd2" y="hd2"/>
                  </a:cxn>
                  <a:cxn ang="5400000">
                    <a:pos x="wd2" y="hd2"/>
                  </a:cxn>
                  <a:cxn ang="10800000">
                    <a:pos x="wd2" y="hd2"/>
                  </a:cxn>
                  <a:cxn ang="16200000">
                    <a:pos x="wd2" y="hd2"/>
                  </a:cxn>
                </a:cxnLst>
                <a:rect l="0" t="0" r="r" b="b"/>
                <a:pathLst>
                  <a:path w="19676" h="15848" extrusionOk="0">
                    <a:moveTo>
                      <a:pt x="0" y="3537"/>
                    </a:moveTo>
                    <a:cubicBezTo>
                      <a:pt x="0" y="3537"/>
                      <a:pt x="17357" y="-4113"/>
                      <a:pt x="19286" y="3087"/>
                    </a:cubicBezTo>
                    <a:cubicBezTo>
                      <a:pt x="21600" y="10287"/>
                      <a:pt x="13114" y="14337"/>
                      <a:pt x="6943" y="15687"/>
                    </a:cubicBezTo>
                    <a:cubicBezTo>
                      <a:pt x="771" y="17487"/>
                      <a:pt x="0" y="3537"/>
                      <a:pt x="0" y="3537"/>
                    </a:cubicBezTo>
                    <a:close/>
                  </a:path>
                </a:pathLst>
              </a:custGeom>
              <a:solidFill>
                <a:srgbClr val="6D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8" name="Figura">
                <a:extLst>
                  <a:ext uri="{FF2B5EF4-FFF2-40B4-BE49-F238E27FC236}">
                    <a16:creationId xmlns:a16="http://schemas.microsoft.com/office/drawing/2014/main" id="{291ECF8D-4D5F-5D46-87BF-B187964BA7CD}"/>
                  </a:ext>
                </a:extLst>
              </p:cNvPr>
              <p:cNvSpPr/>
              <p:nvPr/>
            </p:nvSpPr>
            <p:spPr>
              <a:xfrm>
                <a:off x="1765300" y="1346199"/>
                <a:ext cx="56893" cy="50944"/>
              </a:xfrm>
              <a:custGeom>
                <a:avLst/>
                <a:gdLst/>
                <a:ahLst/>
                <a:cxnLst>
                  <a:cxn ang="0">
                    <a:pos x="wd2" y="hd2"/>
                  </a:cxn>
                  <a:cxn ang="5400000">
                    <a:pos x="wd2" y="hd2"/>
                  </a:cxn>
                  <a:cxn ang="10800000">
                    <a:pos x="wd2" y="hd2"/>
                  </a:cxn>
                  <a:cxn ang="16200000">
                    <a:pos x="wd2" y="hd2"/>
                  </a:cxn>
                </a:cxnLst>
                <a:rect l="0" t="0" r="r" b="b"/>
                <a:pathLst>
                  <a:path w="17593" h="18050" extrusionOk="0">
                    <a:moveTo>
                      <a:pt x="15366" y="16200"/>
                    </a:moveTo>
                    <a:cubicBezTo>
                      <a:pt x="15366" y="16200"/>
                      <a:pt x="835" y="21600"/>
                      <a:pt x="49" y="13950"/>
                    </a:cubicBezTo>
                    <a:cubicBezTo>
                      <a:pt x="-736" y="6300"/>
                      <a:pt x="7904" y="0"/>
                      <a:pt x="14580" y="0"/>
                    </a:cubicBezTo>
                    <a:cubicBezTo>
                      <a:pt x="20864" y="450"/>
                      <a:pt x="15366" y="16200"/>
                      <a:pt x="15366" y="1620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9" name="Figura">
                <a:extLst>
                  <a:ext uri="{FF2B5EF4-FFF2-40B4-BE49-F238E27FC236}">
                    <a16:creationId xmlns:a16="http://schemas.microsoft.com/office/drawing/2014/main" id="{5FA5E7FB-B30F-FA4D-B70B-C0BA9DE48F4C}"/>
                  </a:ext>
                </a:extLst>
              </p:cNvPr>
              <p:cNvSpPr/>
              <p:nvPr/>
            </p:nvSpPr>
            <p:spPr>
              <a:xfrm>
                <a:off x="1777999" y="1396999"/>
                <a:ext cx="52954" cy="55507"/>
              </a:xfrm>
              <a:custGeom>
                <a:avLst/>
                <a:gdLst/>
                <a:ahLst/>
                <a:cxnLst>
                  <a:cxn ang="0">
                    <a:pos x="wd2" y="hd2"/>
                  </a:cxn>
                  <a:cxn ang="5400000">
                    <a:pos x="wd2" y="hd2"/>
                  </a:cxn>
                  <a:cxn ang="10800000">
                    <a:pos x="wd2" y="hd2"/>
                  </a:cxn>
                  <a:cxn ang="16200000">
                    <a:pos x="wd2" y="hd2"/>
                  </a:cxn>
                </a:cxnLst>
                <a:rect l="0" t="0" r="r" b="b"/>
                <a:pathLst>
                  <a:path w="17320" h="17164" extrusionOk="0">
                    <a:moveTo>
                      <a:pt x="16539" y="13776"/>
                    </a:moveTo>
                    <a:cubicBezTo>
                      <a:pt x="16539" y="13776"/>
                      <a:pt x="2416" y="20845"/>
                      <a:pt x="339" y="14561"/>
                    </a:cubicBezTo>
                    <a:cubicBezTo>
                      <a:pt x="-1738" y="8278"/>
                      <a:pt x="6154" y="816"/>
                      <a:pt x="12800" y="30"/>
                    </a:cubicBezTo>
                    <a:cubicBezTo>
                      <a:pt x="19862" y="-755"/>
                      <a:pt x="16539" y="13776"/>
                      <a:pt x="16539" y="13776"/>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0" name="Figura">
                <a:extLst>
                  <a:ext uri="{FF2B5EF4-FFF2-40B4-BE49-F238E27FC236}">
                    <a16:creationId xmlns:a16="http://schemas.microsoft.com/office/drawing/2014/main" id="{45CE5412-141D-B64F-B521-A0574866DD2E}"/>
                  </a:ext>
                </a:extLst>
              </p:cNvPr>
              <p:cNvSpPr/>
              <p:nvPr/>
            </p:nvSpPr>
            <p:spPr>
              <a:xfrm>
                <a:off x="1803399" y="1435100"/>
                <a:ext cx="51090" cy="60243"/>
              </a:xfrm>
              <a:custGeom>
                <a:avLst/>
                <a:gdLst/>
                <a:ahLst/>
                <a:cxnLst>
                  <a:cxn ang="0">
                    <a:pos x="wd2" y="hd2"/>
                  </a:cxn>
                  <a:cxn ang="5400000">
                    <a:pos x="wd2" y="hd2"/>
                  </a:cxn>
                  <a:cxn ang="10800000">
                    <a:pos x="wd2" y="hd2"/>
                  </a:cxn>
                  <a:cxn ang="16200000">
                    <a:pos x="wd2" y="hd2"/>
                  </a:cxn>
                </a:cxnLst>
                <a:rect l="0" t="0" r="r" b="b"/>
                <a:pathLst>
                  <a:path w="18889" h="16264" extrusionOk="0">
                    <a:moveTo>
                      <a:pt x="18889" y="11192"/>
                    </a:moveTo>
                    <a:cubicBezTo>
                      <a:pt x="18889" y="11192"/>
                      <a:pt x="4802" y="19763"/>
                      <a:pt x="1046" y="14620"/>
                    </a:cubicBezTo>
                    <a:cubicBezTo>
                      <a:pt x="-2711" y="9477"/>
                      <a:pt x="4332" y="1934"/>
                      <a:pt x="11376" y="220"/>
                    </a:cubicBezTo>
                    <a:cubicBezTo>
                      <a:pt x="18889" y="-1837"/>
                      <a:pt x="18889" y="11192"/>
                      <a:pt x="18889" y="11192"/>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1" name="Figura">
                <a:extLst>
                  <a:ext uri="{FF2B5EF4-FFF2-40B4-BE49-F238E27FC236}">
                    <a16:creationId xmlns:a16="http://schemas.microsoft.com/office/drawing/2014/main" id="{8B24F1F7-A27B-7A41-A8F8-381EB1BBBF50}"/>
                  </a:ext>
                </a:extLst>
              </p:cNvPr>
              <p:cNvSpPr/>
              <p:nvPr/>
            </p:nvSpPr>
            <p:spPr>
              <a:xfrm>
                <a:off x="368300" y="1054099"/>
                <a:ext cx="322581" cy="471171"/>
              </a:xfrm>
              <a:custGeom>
                <a:avLst/>
                <a:gdLst/>
                <a:ahLst/>
                <a:cxnLst>
                  <a:cxn ang="0">
                    <a:pos x="wd2" y="hd2"/>
                  </a:cxn>
                  <a:cxn ang="5400000">
                    <a:pos x="wd2" y="hd2"/>
                  </a:cxn>
                  <a:cxn ang="10800000">
                    <a:pos x="wd2" y="hd2"/>
                  </a:cxn>
                  <a:cxn ang="16200000">
                    <a:pos x="wd2" y="hd2"/>
                  </a:cxn>
                </a:cxnLst>
                <a:rect l="0" t="0" r="r" b="b"/>
                <a:pathLst>
                  <a:path w="21600" h="21600" extrusionOk="0">
                    <a:moveTo>
                      <a:pt x="10630" y="11586"/>
                    </a:moveTo>
                    <a:cubicBezTo>
                      <a:pt x="14117" y="8093"/>
                      <a:pt x="18028" y="5298"/>
                      <a:pt x="21600" y="3493"/>
                    </a:cubicBezTo>
                    <a:cubicBezTo>
                      <a:pt x="19304" y="1863"/>
                      <a:pt x="15987" y="466"/>
                      <a:pt x="11225" y="0"/>
                    </a:cubicBezTo>
                    <a:cubicBezTo>
                      <a:pt x="11225" y="0"/>
                      <a:pt x="6378" y="8093"/>
                      <a:pt x="0" y="19096"/>
                    </a:cubicBezTo>
                    <a:cubicBezTo>
                      <a:pt x="0" y="19096"/>
                      <a:pt x="765" y="20261"/>
                      <a:pt x="3487" y="21600"/>
                    </a:cubicBezTo>
                    <a:cubicBezTo>
                      <a:pt x="4847" y="18573"/>
                      <a:pt x="7228" y="15021"/>
                      <a:pt x="10630" y="11586"/>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2" name="Figura">
                <a:extLst>
                  <a:ext uri="{FF2B5EF4-FFF2-40B4-BE49-F238E27FC236}">
                    <a16:creationId xmlns:a16="http://schemas.microsoft.com/office/drawing/2014/main" id="{FF66A3CA-6EB4-2E4E-BEA8-6CC4B2B3F484}"/>
                  </a:ext>
                </a:extLst>
              </p:cNvPr>
              <p:cNvSpPr/>
              <p:nvPr/>
            </p:nvSpPr>
            <p:spPr>
              <a:xfrm>
                <a:off x="444500" y="2273300"/>
                <a:ext cx="128271" cy="129540"/>
              </a:xfrm>
              <a:custGeom>
                <a:avLst/>
                <a:gdLst/>
                <a:ahLst/>
                <a:cxnLst>
                  <a:cxn ang="0">
                    <a:pos x="wd2" y="hd2"/>
                  </a:cxn>
                  <a:cxn ang="5400000">
                    <a:pos x="wd2" y="hd2"/>
                  </a:cxn>
                  <a:cxn ang="10800000">
                    <a:pos x="wd2" y="hd2"/>
                  </a:cxn>
                  <a:cxn ang="16200000">
                    <a:pos x="wd2" y="hd2"/>
                  </a:cxn>
                </a:cxnLst>
                <a:rect l="0" t="0" r="r" b="b"/>
                <a:pathLst>
                  <a:path w="21600" h="21600" extrusionOk="0">
                    <a:moveTo>
                      <a:pt x="11976" y="13553"/>
                    </a:moveTo>
                    <a:lnTo>
                      <a:pt x="0" y="21600"/>
                    </a:lnTo>
                    <a:lnTo>
                      <a:pt x="18606" y="20118"/>
                    </a:lnTo>
                    <a:lnTo>
                      <a:pt x="21600" y="0"/>
                    </a:ln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3" name="Figura">
                <a:extLst>
                  <a:ext uri="{FF2B5EF4-FFF2-40B4-BE49-F238E27FC236}">
                    <a16:creationId xmlns:a16="http://schemas.microsoft.com/office/drawing/2014/main" id="{1F41597D-E96C-E54F-8476-890CE8609DB9}"/>
                  </a:ext>
                </a:extLst>
              </p:cNvPr>
              <p:cNvSpPr/>
              <p:nvPr/>
            </p:nvSpPr>
            <p:spPr>
              <a:xfrm>
                <a:off x="50800" y="2781300"/>
                <a:ext cx="194609" cy="78701"/>
              </a:xfrm>
              <a:custGeom>
                <a:avLst/>
                <a:gdLst/>
                <a:ahLst/>
                <a:cxnLst>
                  <a:cxn ang="0">
                    <a:pos x="wd2" y="hd2"/>
                  </a:cxn>
                  <a:cxn ang="5400000">
                    <a:pos x="wd2" y="hd2"/>
                  </a:cxn>
                  <a:cxn ang="10800000">
                    <a:pos x="wd2" y="hd2"/>
                  </a:cxn>
                  <a:cxn ang="16200000">
                    <a:pos x="wd2" y="hd2"/>
                  </a:cxn>
                </a:cxnLst>
                <a:rect l="0" t="0" r="r" b="b"/>
                <a:pathLst>
                  <a:path w="21217" h="19399" extrusionOk="0">
                    <a:moveTo>
                      <a:pt x="21217" y="19396"/>
                    </a:moveTo>
                    <a:cubicBezTo>
                      <a:pt x="21217" y="19396"/>
                      <a:pt x="448" y="19709"/>
                      <a:pt x="32" y="14074"/>
                    </a:cubicBezTo>
                    <a:cubicBezTo>
                      <a:pt x="-383" y="8439"/>
                      <a:pt x="3217" y="-1891"/>
                      <a:pt x="8755" y="300"/>
                    </a:cubicBezTo>
                    <a:cubicBezTo>
                      <a:pt x="14155" y="2492"/>
                      <a:pt x="21217" y="19396"/>
                      <a:pt x="21217" y="19396"/>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pic>
        <p:nvPicPr>
          <p:cNvPr id="760" name="Picture 2">
            <a:extLst>
              <a:ext uri="{FF2B5EF4-FFF2-40B4-BE49-F238E27FC236}">
                <a16:creationId xmlns:a16="http://schemas.microsoft.com/office/drawing/2014/main" id="{CEADCDE7-B6BE-D305-65CD-B0478B0029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4564" y="1646436"/>
            <a:ext cx="8356600" cy="708440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63" name="TextBox 762">
            <a:extLst>
              <a:ext uri="{FF2B5EF4-FFF2-40B4-BE49-F238E27FC236}">
                <a16:creationId xmlns:a16="http://schemas.microsoft.com/office/drawing/2014/main" id="{0C792743-3420-A1C0-3447-A9107CA84B9B}"/>
              </a:ext>
            </a:extLst>
          </p:cNvPr>
          <p:cNvSpPr txBox="1"/>
          <p:nvPr/>
        </p:nvSpPr>
        <p:spPr>
          <a:xfrm>
            <a:off x="7525979" y="1639202"/>
            <a:ext cx="8465050" cy="7294305"/>
          </a:xfrm>
          <a:prstGeom prst="rect">
            <a:avLst/>
          </a:prstGeom>
          <a:solidFill>
            <a:srgbClr val="FF9156"/>
          </a:solidFill>
        </p:spPr>
        <p:txBody>
          <a:bodyPr wrap="square" rtlCol="0">
            <a:spAutoFit/>
          </a:bodyPr>
          <a:lstStyle/>
          <a:p>
            <a:pPr algn="just">
              <a:buClrTx/>
              <a:buFontTx/>
              <a:buNone/>
            </a:pPr>
            <a:r>
              <a:rPr lang="en-US" altLang="en-US" sz="2400" dirty="0">
                <a:latin typeface="#9Slide03 Arima Madurai Medium"/>
                <a:cs typeface="Times New Roman" panose="02020603050405020304" pitchFamily="18" charset="0"/>
              </a:rPr>
              <a:t>        </a:t>
            </a:r>
            <a:r>
              <a:rPr lang="vi-VN" altLang="en-US" sz="3600" dirty="0">
                <a:latin typeface="#9Slide03 Arima Madurai Medium"/>
                <a:cs typeface="Times New Roman" panose="02020603050405020304" pitchFamily="18" charset="0"/>
              </a:rPr>
              <a:t>Lý thường Kiệt sinh năm 1909</a:t>
            </a:r>
          </a:p>
          <a:p>
            <a:pPr algn="just">
              <a:buClrTx/>
              <a:buFontTx/>
              <a:buNone/>
            </a:pPr>
            <a:r>
              <a:rPr lang="vi-VN" altLang="en-US" sz="3600" dirty="0">
                <a:latin typeface="#9Slide03 Arima Madurai Medium"/>
                <a:cs typeface="Times New Roman" panose="02020603050405020304" pitchFamily="18" charset="0"/>
              </a:rPr>
              <a:t> tại phường Thái Hòa, Thăng </a:t>
            </a:r>
          </a:p>
          <a:p>
            <a:pPr algn="just">
              <a:buClrTx/>
              <a:buFontTx/>
              <a:buNone/>
            </a:pPr>
            <a:r>
              <a:rPr lang="vi-VN" altLang="en-US" sz="3600" dirty="0">
                <a:latin typeface="#9Slide03 Arima Madurai Medium"/>
                <a:cs typeface="Times New Roman" panose="02020603050405020304" pitchFamily="18" charset="0"/>
              </a:rPr>
              <a:t>Long (Hà Nội). Từ nhỏ, ông đã </a:t>
            </a:r>
          </a:p>
          <a:p>
            <a:pPr algn="just">
              <a:buClrTx/>
              <a:buFontTx/>
              <a:buNone/>
            </a:pPr>
            <a:r>
              <a:rPr lang="vi-VN" altLang="en-US" sz="3600" dirty="0">
                <a:latin typeface="#9Slide03 Arima Madurai Medium"/>
                <a:cs typeface="Times New Roman" panose="02020603050405020304" pitchFamily="18" charset="0"/>
              </a:rPr>
              <a:t>tỏ ra là người có chí hướng, </a:t>
            </a:r>
          </a:p>
          <a:p>
            <a:pPr algn="just">
              <a:buClrTx/>
              <a:buFontTx/>
              <a:buNone/>
            </a:pPr>
            <a:r>
              <a:rPr lang="vi-VN" altLang="en-US" sz="3600" dirty="0">
                <a:latin typeface="#9Slide03 Arima Madurai Medium"/>
                <a:cs typeface="Times New Roman" panose="02020603050405020304" pitchFamily="18" charset="0"/>
              </a:rPr>
              <a:t>ham đọc binh thư và luyện tập</a:t>
            </a:r>
          </a:p>
          <a:p>
            <a:pPr algn="just">
              <a:buClrTx/>
              <a:buFontTx/>
              <a:buNone/>
            </a:pPr>
            <a:r>
              <a:rPr lang="vi-VN" altLang="en-US" sz="3600" dirty="0">
                <a:latin typeface="#9Slide03 Arima Madurai Medium"/>
                <a:cs typeface="Times New Roman" panose="02020603050405020304" pitchFamily="18" charset="0"/>
              </a:rPr>
              <a:t> võ nghệ. Năm 23 tuổi được </a:t>
            </a:r>
          </a:p>
          <a:p>
            <a:pPr algn="just">
              <a:buClrTx/>
              <a:buFontTx/>
              <a:buNone/>
            </a:pPr>
            <a:r>
              <a:rPr lang="vi-VN" altLang="en-US" sz="3600" dirty="0">
                <a:latin typeface="#9Slide03 Arima Madurai Medium"/>
                <a:cs typeface="Times New Roman" panose="02020603050405020304" pitchFamily="18" charset="0"/>
              </a:rPr>
              <a:t>tuyển vào triều giữ chức quan </a:t>
            </a:r>
          </a:p>
          <a:p>
            <a:pPr algn="just">
              <a:buClrTx/>
              <a:buFontTx/>
              <a:buNone/>
            </a:pPr>
            <a:r>
              <a:rPr lang="vi-VN" altLang="en-US" sz="3600" dirty="0">
                <a:latin typeface="#9Slide03 Arima Madurai Medium"/>
                <a:cs typeface="Times New Roman" panose="02020603050405020304" pitchFamily="18" charset="0"/>
              </a:rPr>
              <a:t>Nhỏ. Là người có cốt cách và </a:t>
            </a:r>
          </a:p>
          <a:p>
            <a:pPr algn="just">
              <a:buClrTx/>
              <a:buFontTx/>
              <a:buNone/>
            </a:pPr>
            <a:r>
              <a:rPr lang="vi-VN" altLang="en-US" sz="3600" dirty="0">
                <a:latin typeface="#9Slide03 Arima Madurai Medium"/>
                <a:cs typeface="Times New Roman" panose="02020603050405020304" pitchFamily="18" charset="0"/>
              </a:rPr>
              <a:t>tài năng phi thường, trải qua </a:t>
            </a:r>
          </a:p>
          <a:p>
            <a:pPr algn="just">
              <a:buClrTx/>
              <a:buFontTx/>
              <a:buNone/>
            </a:pPr>
            <a:r>
              <a:rPr lang="vi-VN" altLang="en-US" sz="3600" dirty="0">
                <a:latin typeface="#9Slide03 Arima Madurai Medium"/>
                <a:cs typeface="Times New Roman" panose="02020603050405020304" pitchFamily="18" charset="0"/>
              </a:rPr>
              <a:t>mấy đời vua, ông được thăng </a:t>
            </a:r>
          </a:p>
          <a:p>
            <a:pPr algn="just">
              <a:buClrTx/>
              <a:buFontTx/>
              <a:buNone/>
            </a:pPr>
            <a:r>
              <a:rPr lang="vi-VN" altLang="en-US" sz="3600" dirty="0">
                <a:latin typeface="#9Slide03 Arima Madurai Medium"/>
                <a:cs typeface="Times New Roman" panose="02020603050405020304" pitchFamily="18" charset="0"/>
              </a:rPr>
              <a:t>dần nhiều chức quan trọng. </a:t>
            </a:r>
          </a:p>
          <a:p>
            <a:pPr algn="just">
              <a:buClrTx/>
              <a:buFontTx/>
              <a:buNone/>
            </a:pPr>
            <a:r>
              <a:rPr lang="vi-VN" altLang="en-US" sz="3600" dirty="0">
                <a:latin typeface="#9Slide03 Arima Madurai Medium"/>
                <a:cs typeface="Times New Roman" panose="02020603050405020304" pitchFamily="18" charset="0"/>
              </a:rPr>
              <a:t>Lý Thánh Tông phong ông làm</a:t>
            </a:r>
          </a:p>
          <a:p>
            <a:pPr algn="just">
              <a:buClrTx/>
              <a:buFontTx/>
              <a:buNone/>
            </a:pPr>
            <a:r>
              <a:rPr lang="vi-VN" altLang="en-US" sz="3600" dirty="0">
                <a:latin typeface="#9Slide03 Arima Madurai Medium"/>
                <a:cs typeface="Times New Roman" panose="02020603050405020304" pitchFamily="18" charset="0"/>
              </a:rPr>
              <a:t> Thái úy.</a:t>
            </a:r>
          </a:p>
        </p:txBody>
      </p:sp>
      <p:sp>
        <p:nvSpPr>
          <p:cNvPr id="772" name="Rectangle 771">
            <a:extLst>
              <a:ext uri="{FF2B5EF4-FFF2-40B4-BE49-F238E27FC236}">
                <a16:creationId xmlns:a16="http://schemas.microsoft.com/office/drawing/2014/main" id="{AA1852E4-712D-7E50-7B02-1A23FF0A1876}"/>
              </a:ext>
            </a:extLst>
          </p:cNvPr>
          <p:cNvSpPr/>
          <p:nvPr/>
        </p:nvSpPr>
        <p:spPr>
          <a:xfrm>
            <a:off x="548953" y="315451"/>
            <a:ext cx="14785843" cy="986360"/>
          </a:xfrm>
          <a:prstGeom prst="rect">
            <a:avLst/>
          </a:prstGeom>
        </p:spPr>
        <p:txBody>
          <a:bodyPr wrap="none">
            <a:spAutoFit/>
          </a:bodyPr>
          <a:lstStyle/>
          <a:p>
            <a:pPr lvl="0" algn="ctr">
              <a:lnSpc>
                <a:spcPct val="150000"/>
              </a:lnSpc>
              <a:tabLst>
                <a:tab pos="520700" algn="l"/>
                <a:tab pos="698500" algn="l"/>
                <a:tab pos="901700" algn="l"/>
              </a:tabLst>
            </a:pP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1.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Cuộc</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kháng</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chiến</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chống</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Tống</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giai</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đoạn</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thứ</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nhất</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năm</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1075)</a:t>
            </a:r>
            <a:r>
              <a:rPr lang="en-US" altLang="zh-CN" sz="4400" dirty="0">
                <a:solidFill>
                  <a:srgbClr val="1E120D"/>
                </a:solidFill>
                <a:latin typeface="Times New Roman" panose="02020603050405020304" pitchFamily="18" charset="0"/>
                <a:ea typeface="Kingthings Foundation" charset="0"/>
                <a:cs typeface="Times New Roman" panose="02020603050405020304" pitchFamily="18" charset="0"/>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fill="hold" nodeType="clickEffect">
                                  <p:stCondLst>
                                    <p:cond delay="0"/>
                                  </p:stCondLst>
                                  <p:childTnLst>
                                    <p:set>
                                      <p:cBhvr additive="repl">
                                        <p:cTn id="6" dur="1" fill="hold">
                                          <p:stCondLst>
                                            <p:cond delay="0"/>
                                          </p:stCondLst>
                                        </p:cTn>
                                        <p:tgtEl>
                                          <p:spTgt spid="760"/>
                                        </p:tgtEl>
                                        <p:attrNameLst>
                                          <p:attrName>style.visibility</p:attrName>
                                        </p:attrNameLst>
                                      </p:cBhvr>
                                      <p:to>
                                        <p:strVal val="visible"/>
                                      </p:to>
                                    </p:set>
                                    <p:animEffect transition="in" filter="wedge">
                                      <p:cBhvr additive="repl">
                                        <p:cTn id="7" dur="2000"/>
                                        <p:tgtEl>
                                          <p:spTgt spid="76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63"/>
                                        </p:tgtEl>
                                        <p:attrNameLst>
                                          <p:attrName>style.visibility</p:attrName>
                                        </p:attrNameLst>
                                      </p:cBhvr>
                                      <p:to>
                                        <p:strVal val="visible"/>
                                      </p:to>
                                    </p:set>
                                    <p:animEffect transition="in" filter="blinds(horizontal)">
                                      <p:cBhvr>
                                        <p:cTn id="12" dur="500"/>
                                        <p:tgtEl>
                                          <p:spTgt spid="7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7" name="Group 386">
            <a:extLst>
              <a:ext uri="{FF2B5EF4-FFF2-40B4-BE49-F238E27FC236}">
                <a16:creationId xmlns:a16="http://schemas.microsoft.com/office/drawing/2014/main" id="{05E095B0-A3E1-804C-A579-87BB4D96608B}"/>
              </a:ext>
            </a:extLst>
          </p:cNvPr>
          <p:cNvGrpSpPr/>
          <p:nvPr/>
        </p:nvGrpSpPr>
        <p:grpSpPr>
          <a:xfrm>
            <a:off x="-254000" y="1447800"/>
            <a:ext cx="7286087" cy="7046080"/>
            <a:chOff x="-192359" y="1133289"/>
            <a:chExt cx="5464565" cy="5284560"/>
          </a:xfrm>
        </p:grpSpPr>
        <p:pic>
          <p:nvPicPr>
            <p:cNvPr id="388" name="4">
              <a:extLst>
                <a:ext uri="{FF2B5EF4-FFF2-40B4-BE49-F238E27FC236}">
                  <a16:creationId xmlns:a16="http://schemas.microsoft.com/office/drawing/2014/main" id="{4CF33F66-22D5-584B-9A91-51860EE9E6B3}"/>
                </a:ext>
              </a:extLst>
            </p:cNvPr>
            <p:cNvPicPr>
              <a:picLocks noChangeAspect="1"/>
            </p:cNvPicPr>
            <p:nvPr/>
          </p:nvPicPr>
          <p:blipFill rotWithShape="1">
            <a:blip r:embed="rId2">
              <a:extLst>
                <a:ext uri="{28A0092B-C50C-407E-A947-70E740481C1C}">
                  <a14:useLocalDpi xmlns:a14="http://schemas.microsoft.com/office/drawing/2010/main" val="0"/>
                </a:ext>
              </a:extLst>
            </a:blip>
            <a:srcRect l="33765" t="20706" r="35647" b="20732"/>
            <a:stretch/>
          </p:blipFill>
          <p:spPr>
            <a:xfrm>
              <a:off x="-192359" y="1133289"/>
              <a:ext cx="5464565" cy="5284560"/>
            </a:xfrm>
            <a:prstGeom prst="rect">
              <a:avLst/>
            </a:prstGeom>
          </p:spPr>
        </p:pic>
        <p:sp>
          <p:nvSpPr>
            <p:cNvPr id="389" name="Rectangle 388">
              <a:extLst>
                <a:ext uri="{FF2B5EF4-FFF2-40B4-BE49-F238E27FC236}">
                  <a16:creationId xmlns:a16="http://schemas.microsoft.com/office/drawing/2014/main" id="{9B58440E-6479-F242-AF7E-B20745CF1E65}"/>
                </a:ext>
              </a:extLst>
            </p:cNvPr>
            <p:cNvSpPr/>
            <p:nvPr/>
          </p:nvSpPr>
          <p:spPr>
            <a:xfrm>
              <a:off x="823545" y="3590739"/>
              <a:ext cx="3432756" cy="2169825"/>
            </a:xfrm>
            <a:prstGeom prst="rect">
              <a:avLst/>
            </a:prstGeom>
            <a:noFill/>
          </p:spPr>
          <p:txBody>
            <a:bodyPr wrap="square" lIns="121920" tIns="60960" rIns="121920" bIns="60960">
              <a:spAutoFit/>
            </a:bodyPr>
            <a:lstStyle/>
            <a:p>
              <a:pPr algn="ctr" defTabSz="1219170"/>
              <a:r>
                <a:rPr lang="en-US" sz="3600" dirty="0" err="1">
                  <a:solidFill>
                    <a:srgbClr val="2E2E2E"/>
                  </a:solidFill>
                  <a:latin typeface="Times New Roman" panose="02020603050405020304" pitchFamily="18" charset="0"/>
                  <a:cs typeface="Times New Roman" panose="02020603050405020304" pitchFamily="18" charset="0"/>
                </a:rPr>
                <a:t>Trước</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âm</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mưu</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xâm</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lược</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nhà</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Lý</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chuẩn</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bị</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đối</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phó</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như</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thế</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nào</a:t>
              </a:r>
              <a:r>
                <a:rPr lang="vi-VN" sz="3600" dirty="0">
                  <a:solidFill>
                    <a:srgbClr val="2E2E2E"/>
                  </a:solidFill>
                  <a:latin typeface="Times New Roman" panose="02020603050405020304" pitchFamily="18" charset="0"/>
                  <a:cs typeface="Times New Roman" panose="02020603050405020304" pitchFamily="18" charset="0"/>
                </a:rPr>
                <a:t>?</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Em</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có</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nhận</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xét</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gì</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về</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âm</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mưu</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đó</a:t>
              </a:r>
              <a:r>
                <a:rPr lang="en-US" sz="3600" dirty="0">
                  <a:solidFill>
                    <a:srgbClr val="2E2E2E"/>
                  </a:solidFill>
                  <a:latin typeface="Times New Roman" panose="02020603050405020304" pitchFamily="18" charset="0"/>
                  <a:cs typeface="Times New Roman" panose="02020603050405020304" pitchFamily="18" charset="0"/>
                </a:rPr>
                <a:t>?</a:t>
              </a:r>
              <a:endParaRPr lang="en-VN" sz="3600" dirty="0">
                <a:solidFill>
                  <a:srgbClr val="2E2E2E"/>
                </a:solidFill>
                <a:latin typeface="Times New Roman" panose="02020603050405020304" pitchFamily="18" charset="0"/>
                <a:cs typeface="Times New Roman" panose="02020603050405020304" pitchFamily="18" charset="0"/>
              </a:endParaRPr>
            </a:p>
          </p:txBody>
        </p:sp>
      </p:grpSp>
      <p:grpSp>
        <p:nvGrpSpPr>
          <p:cNvPr id="4" name="Group 3">
            <a:extLst>
              <a:ext uri="{FF2B5EF4-FFF2-40B4-BE49-F238E27FC236}">
                <a16:creationId xmlns:a16="http://schemas.microsoft.com/office/drawing/2014/main" id="{E9764D7F-E9E5-C444-BC0D-A58E3FC041A0}"/>
              </a:ext>
            </a:extLst>
          </p:cNvPr>
          <p:cNvGrpSpPr/>
          <p:nvPr/>
        </p:nvGrpSpPr>
        <p:grpSpPr>
          <a:xfrm>
            <a:off x="654684" y="157051"/>
            <a:ext cx="14839875" cy="1625310"/>
            <a:chOff x="654684" y="157051"/>
            <a:chExt cx="14839875" cy="1625310"/>
          </a:xfrm>
        </p:grpSpPr>
        <p:grpSp>
          <p:nvGrpSpPr>
            <p:cNvPr id="390" name="组合 17">
              <a:extLst>
                <a:ext uri="{FF2B5EF4-FFF2-40B4-BE49-F238E27FC236}">
                  <a16:creationId xmlns:a16="http://schemas.microsoft.com/office/drawing/2014/main" id="{21A0A677-A878-5B47-9F3D-57B22A52FF95}"/>
                </a:ext>
              </a:extLst>
            </p:cNvPr>
            <p:cNvGrpSpPr>
              <a:grpSpLocks/>
            </p:cNvGrpSpPr>
            <p:nvPr/>
          </p:nvGrpSpPr>
          <p:grpSpPr bwMode="auto">
            <a:xfrm>
              <a:off x="654684" y="169461"/>
              <a:ext cx="14786044" cy="1612900"/>
              <a:chOff x="2855" y="3087"/>
              <a:chExt cx="11247" cy="2382"/>
            </a:xfrm>
          </p:grpSpPr>
          <p:sp>
            <p:nvSpPr>
              <p:cNvPr id="391" name="剪去单角的矩形 13">
                <a:extLst>
                  <a:ext uri="{FF2B5EF4-FFF2-40B4-BE49-F238E27FC236}">
                    <a16:creationId xmlns:a16="http://schemas.microsoft.com/office/drawing/2014/main" id="{36350EF8-B9BF-A04D-9009-156795989301}"/>
                  </a:ext>
                </a:extLst>
              </p:cNvPr>
              <p:cNvSpPr/>
              <p:nvPr/>
            </p:nvSpPr>
            <p:spPr>
              <a:xfrm flipV="1">
                <a:off x="2855" y="3087"/>
                <a:ext cx="11247" cy="2382"/>
              </a:xfrm>
              <a:prstGeom prst="snip1Rect">
                <a:avLst>
                  <a:gd name="adj" fmla="val 50000"/>
                </a:avLst>
              </a:prstGeom>
              <a:noFill/>
              <a:ln w="25400">
                <a:solidFill>
                  <a:srgbClr val="E94B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sp>
            <p:nvSpPr>
              <p:cNvPr id="775" name="剪去单角的矩形 14">
                <a:extLst>
                  <a:ext uri="{FF2B5EF4-FFF2-40B4-BE49-F238E27FC236}">
                    <a16:creationId xmlns:a16="http://schemas.microsoft.com/office/drawing/2014/main" id="{1ECA94BD-ED06-744B-A96D-44E3D1949F9D}"/>
                  </a:ext>
                </a:extLst>
              </p:cNvPr>
              <p:cNvSpPr/>
              <p:nvPr/>
            </p:nvSpPr>
            <p:spPr>
              <a:xfrm flipV="1">
                <a:off x="2942" y="3277"/>
                <a:ext cx="10912" cy="2001"/>
              </a:xfrm>
              <a:prstGeom prst="snip1Rect">
                <a:avLst>
                  <a:gd name="adj" fmla="val 50000"/>
                </a:avLst>
              </a:prstGeom>
              <a:noFill/>
              <a:ln w="12700" cmpd="sng">
                <a:solidFill>
                  <a:srgbClr val="E94B5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grpSp>
        <p:sp>
          <p:nvSpPr>
            <p:cNvPr id="3" name="Rectangle 2">
              <a:extLst>
                <a:ext uri="{FF2B5EF4-FFF2-40B4-BE49-F238E27FC236}">
                  <a16:creationId xmlns:a16="http://schemas.microsoft.com/office/drawing/2014/main" id="{3B9BDDFC-9A84-7644-8D1D-2A1D10A1AA64}"/>
                </a:ext>
              </a:extLst>
            </p:cNvPr>
            <p:cNvSpPr/>
            <p:nvPr/>
          </p:nvSpPr>
          <p:spPr>
            <a:xfrm>
              <a:off x="708716" y="157051"/>
              <a:ext cx="14785843" cy="986360"/>
            </a:xfrm>
            <a:prstGeom prst="rect">
              <a:avLst/>
            </a:prstGeom>
          </p:spPr>
          <p:txBody>
            <a:bodyPr wrap="none">
              <a:spAutoFit/>
            </a:bodyPr>
            <a:lstStyle/>
            <a:p>
              <a:pPr lvl="0" algn="ctr">
                <a:lnSpc>
                  <a:spcPct val="150000"/>
                </a:lnSpc>
                <a:tabLst>
                  <a:tab pos="520700" algn="l"/>
                  <a:tab pos="698500" algn="l"/>
                  <a:tab pos="901700" algn="l"/>
                </a:tabLst>
              </a:pP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1.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Cuộc</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kháng</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chiến</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chống</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Tống</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giai</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đoạn</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thứ</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nhất</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năm</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1075)</a:t>
              </a:r>
              <a:r>
                <a:rPr lang="en-US" altLang="zh-CN" sz="4400" dirty="0">
                  <a:solidFill>
                    <a:srgbClr val="1E120D"/>
                  </a:solidFill>
                  <a:latin typeface="Times New Roman" panose="02020603050405020304" pitchFamily="18" charset="0"/>
                  <a:ea typeface="Kingthings Foundation" charset="0"/>
                  <a:cs typeface="Times New Roman" panose="02020603050405020304" pitchFamily="18" charset="0"/>
                </a:rPr>
                <a:t>.</a:t>
              </a:r>
            </a:p>
          </p:txBody>
        </p:sp>
      </p:grpSp>
      <p:sp>
        <p:nvSpPr>
          <p:cNvPr id="780" name="Rectangle 779">
            <a:extLst>
              <a:ext uri="{FF2B5EF4-FFF2-40B4-BE49-F238E27FC236}">
                <a16:creationId xmlns:a16="http://schemas.microsoft.com/office/drawing/2014/main" id="{8C71C84E-B5A1-E54A-86F1-6278642E6135}"/>
              </a:ext>
            </a:extLst>
          </p:cNvPr>
          <p:cNvSpPr/>
          <p:nvPr/>
        </p:nvSpPr>
        <p:spPr>
          <a:xfrm>
            <a:off x="1922673" y="3758233"/>
            <a:ext cx="2387706" cy="954107"/>
          </a:xfrm>
          <a:prstGeom prst="rect">
            <a:avLst/>
          </a:prstGeom>
          <a:noFill/>
        </p:spPr>
        <p:txBody>
          <a:bodyPr wrap="none" lIns="121920" tIns="60960" rIns="121920" bIns="60960">
            <a:spAutoFit/>
          </a:bodyPr>
          <a:lstStyle/>
          <a:p>
            <a:pPr algn="ctr" defTabSz="1219170"/>
            <a:r>
              <a:rPr lang="en-US" sz="5400"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WHAT</a:t>
            </a:r>
          </a:p>
        </p:txBody>
      </p:sp>
      <p:sp>
        <p:nvSpPr>
          <p:cNvPr id="5" name="TextBox 4">
            <a:extLst>
              <a:ext uri="{FF2B5EF4-FFF2-40B4-BE49-F238E27FC236}">
                <a16:creationId xmlns:a16="http://schemas.microsoft.com/office/drawing/2014/main" id="{66D32B8E-AAC6-AB40-AB34-744562A39CC5}"/>
              </a:ext>
            </a:extLst>
          </p:cNvPr>
          <p:cNvSpPr txBox="1"/>
          <p:nvPr/>
        </p:nvSpPr>
        <p:spPr>
          <a:xfrm>
            <a:off x="6527800" y="2535044"/>
            <a:ext cx="8966759" cy="5016758"/>
          </a:xfrm>
          <a:prstGeom prst="rect">
            <a:avLst/>
          </a:prstGeom>
          <a:solidFill>
            <a:srgbClr val="CA7344"/>
          </a:solidFill>
        </p:spPr>
        <p:txBody>
          <a:bodyPr wrap="square" rtlCol="0">
            <a:spAutoFit/>
          </a:bodyPr>
          <a:lstStyle/>
          <a:p>
            <a:r>
              <a:rPr lang="en-US" sz="4000" dirty="0" err="1">
                <a:solidFill>
                  <a:schemeClr val="bg1"/>
                </a:solidFill>
              </a:rPr>
              <a:t>Chủ</a:t>
            </a:r>
            <a:r>
              <a:rPr lang="en-US" sz="4000" dirty="0">
                <a:solidFill>
                  <a:schemeClr val="bg1"/>
                </a:solidFill>
              </a:rPr>
              <a:t> </a:t>
            </a:r>
            <a:r>
              <a:rPr lang="en-US" sz="4000" dirty="0" err="1">
                <a:solidFill>
                  <a:schemeClr val="bg1"/>
                </a:solidFill>
              </a:rPr>
              <a:t>trương</a:t>
            </a:r>
            <a:r>
              <a:rPr lang="en-US" sz="4000" dirty="0">
                <a:solidFill>
                  <a:schemeClr val="bg1"/>
                </a:solidFill>
              </a:rPr>
              <a:t> </a:t>
            </a:r>
            <a:r>
              <a:rPr lang="en-US" sz="4000" dirty="0" err="1">
                <a:solidFill>
                  <a:schemeClr val="bg1"/>
                </a:solidFill>
              </a:rPr>
              <a:t>đối</a:t>
            </a:r>
            <a:r>
              <a:rPr lang="en-US" sz="4000" dirty="0">
                <a:solidFill>
                  <a:schemeClr val="bg1"/>
                </a:solidFill>
              </a:rPr>
              <a:t> </a:t>
            </a:r>
            <a:r>
              <a:rPr lang="en-US" sz="4000" dirty="0" err="1">
                <a:solidFill>
                  <a:schemeClr val="bg1"/>
                </a:solidFill>
              </a:rPr>
              <a:t>phó</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Lý</a:t>
            </a:r>
            <a:r>
              <a:rPr lang="en-US" sz="4000" dirty="0">
                <a:solidFill>
                  <a:schemeClr val="bg1"/>
                </a:solidFill>
              </a:rPr>
              <a:t> </a:t>
            </a:r>
            <a:r>
              <a:rPr lang="en-US" sz="4000" dirty="0" err="1">
                <a:solidFill>
                  <a:schemeClr val="bg1"/>
                </a:solidFill>
              </a:rPr>
              <a:t>Thường</a:t>
            </a:r>
            <a:r>
              <a:rPr lang="en-US" sz="4000" dirty="0">
                <a:solidFill>
                  <a:schemeClr val="bg1"/>
                </a:solidFill>
              </a:rPr>
              <a:t> </a:t>
            </a:r>
            <a:r>
              <a:rPr lang="en-US" sz="4000" dirty="0" err="1">
                <a:solidFill>
                  <a:schemeClr val="bg1"/>
                </a:solidFill>
              </a:rPr>
              <a:t>Kiệt</a:t>
            </a:r>
            <a:r>
              <a:rPr lang="en-US" sz="4000" dirty="0">
                <a:solidFill>
                  <a:schemeClr val="bg1"/>
                </a:solidFill>
              </a:rPr>
              <a:t>:</a:t>
            </a:r>
          </a:p>
          <a:p>
            <a:pPr marL="571500" indent="-571500">
              <a:buFontTx/>
              <a:buChar char="-"/>
            </a:pPr>
            <a:r>
              <a:rPr lang="en-US" sz="4000" dirty="0" err="1">
                <a:solidFill>
                  <a:schemeClr val="bg1"/>
                </a:solidFill>
              </a:rPr>
              <a:t>Chủ</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tấn</a:t>
            </a:r>
            <a:r>
              <a:rPr lang="en-US" sz="4000" dirty="0">
                <a:solidFill>
                  <a:schemeClr val="bg1"/>
                </a:solidFill>
              </a:rPr>
              <a:t> </a:t>
            </a:r>
            <a:r>
              <a:rPr lang="en-US" sz="4000" dirty="0" err="1">
                <a:solidFill>
                  <a:schemeClr val="bg1"/>
                </a:solidFill>
              </a:rPr>
              <a:t>công</a:t>
            </a:r>
            <a:r>
              <a:rPr lang="en-US" sz="4000" dirty="0">
                <a:solidFill>
                  <a:schemeClr val="bg1"/>
                </a:solidFill>
              </a:rPr>
              <a:t> </a:t>
            </a:r>
            <a:r>
              <a:rPr lang="en-US" sz="4000" dirty="0" err="1">
                <a:solidFill>
                  <a:schemeClr val="bg1"/>
                </a:solidFill>
              </a:rPr>
              <a:t>để</a:t>
            </a:r>
            <a:r>
              <a:rPr lang="en-US" sz="4000" dirty="0">
                <a:solidFill>
                  <a:schemeClr val="bg1"/>
                </a:solidFill>
              </a:rPr>
              <a:t> </a:t>
            </a:r>
            <a:r>
              <a:rPr lang="en-US" sz="4000" dirty="0" err="1">
                <a:solidFill>
                  <a:schemeClr val="bg1"/>
                </a:solidFill>
              </a:rPr>
              <a:t>tự</a:t>
            </a:r>
            <a:r>
              <a:rPr lang="en-US" sz="4000" dirty="0">
                <a:solidFill>
                  <a:schemeClr val="bg1"/>
                </a:solidFill>
              </a:rPr>
              <a:t> </a:t>
            </a:r>
            <a:r>
              <a:rPr lang="en-US" sz="4000" dirty="0" err="1">
                <a:solidFill>
                  <a:schemeClr val="bg1"/>
                </a:solidFill>
              </a:rPr>
              <a:t>vệ</a:t>
            </a:r>
            <a:r>
              <a:rPr lang="en-US" sz="4000" dirty="0">
                <a:solidFill>
                  <a:schemeClr val="bg1"/>
                </a:solidFill>
              </a:rPr>
              <a:t>.</a:t>
            </a:r>
          </a:p>
          <a:p>
            <a:pPr marL="571500" indent="-571500">
              <a:buFontTx/>
              <a:buChar char="-"/>
            </a:pPr>
            <a:r>
              <a:rPr lang="en-US" sz="4000" dirty="0">
                <a:solidFill>
                  <a:schemeClr val="bg1"/>
                </a:solidFill>
              </a:rPr>
              <a:t>-&gt; </a:t>
            </a:r>
            <a:r>
              <a:rPr lang="en-US" sz="4000" dirty="0" err="1">
                <a:solidFill>
                  <a:schemeClr val="bg1"/>
                </a:solidFill>
              </a:rPr>
              <a:t>nhằm</a:t>
            </a:r>
            <a:r>
              <a:rPr lang="en-US" sz="4000" dirty="0">
                <a:solidFill>
                  <a:schemeClr val="bg1"/>
                </a:solidFill>
              </a:rPr>
              <a:t> </a:t>
            </a:r>
            <a:r>
              <a:rPr lang="en-US" sz="4000" dirty="0" err="1">
                <a:solidFill>
                  <a:schemeClr val="bg1"/>
                </a:solidFill>
              </a:rPr>
              <a:t>giành</a:t>
            </a:r>
            <a:r>
              <a:rPr lang="en-US" sz="4000" dirty="0">
                <a:solidFill>
                  <a:schemeClr val="bg1"/>
                </a:solidFill>
              </a:rPr>
              <a:t> </a:t>
            </a:r>
            <a:r>
              <a:rPr lang="en-US" sz="4000" dirty="0" err="1">
                <a:solidFill>
                  <a:schemeClr val="bg1"/>
                </a:solidFill>
              </a:rPr>
              <a:t>thế</a:t>
            </a:r>
            <a:r>
              <a:rPr lang="en-US" sz="4000" dirty="0">
                <a:solidFill>
                  <a:schemeClr val="bg1"/>
                </a:solidFill>
              </a:rPr>
              <a:t> </a:t>
            </a:r>
            <a:r>
              <a:rPr lang="en-US" sz="4000" dirty="0" err="1">
                <a:solidFill>
                  <a:schemeClr val="bg1"/>
                </a:solidFill>
              </a:rPr>
              <a:t>chủ</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tiêu</a:t>
            </a:r>
            <a:r>
              <a:rPr lang="en-US" sz="4000" dirty="0">
                <a:solidFill>
                  <a:schemeClr val="bg1"/>
                </a:solidFill>
              </a:rPr>
              <a:t> hao </a:t>
            </a:r>
            <a:r>
              <a:rPr lang="en-US" sz="4000" dirty="0" err="1">
                <a:solidFill>
                  <a:schemeClr val="bg1"/>
                </a:solidFill>
              </a:rPr>
              <a:t>sinh</a:t>
            </a:r>
            <a:r>
              <a:rPr lang="en-US" sz="4000" dirty="0">
                <a:solidFill>
                  <a:schemeClr val="bg1"/>
                </a:solidFill>
              </a:rPr>
              <a:t> </a:t>
            </a:r>
            <a:r>
              <a:rPr lang="en-US" sz="4000" dirty="0" err="1">
                <a:solidFill>
                  <a:schemeClr val="bg1"/>
                </a:solidFill>
              </a:rPr>
              <a:t>lực</a:t>
            </a:r>
            <a:r>
              <a:rPr lang="en-US" sz="4000" dirty="0">
                <a:solidFill>
                  <a:schemeClr val="bg1"/>
                </a:solidFill>
              </a:rPr>
              <a:t> </a:t>
            </a:r>
            <a:r>
              <a:rPr lang="en-US" sz="4000" dirty="0" err="1">
                <a:solidFill>
                  <a:schemeClr val="bg1"/>
                </a:solidFill>
              </a:rPr>
              <a:t>địch</a:t>
            </a:r>
            <a:r>
              <a:rPr lang="en-US" sz="4000" dirty="0">
                <a:solidFill>
                  <a:schemeClr val="bg1"/>
                </a:solidFill>
              </a:rPr>
              <a:t> </a:t>
            </a:r>
            <a:r>
              <a:rPr lang="en-US" sz="4000" dirty="0" err="1">
                <a:solidFill>
                  <a:schemeClr val="bg1"/>
                </a:solidFill>
              </a:rPr>
              <a:t>ngay</a:t>
            </a:r>
            <a:r>
              <a:rPr lang="en-US" sz="4000" dirty="0">
                <a:solidFill>
                  <a:schemeClr val="bg1"/>
                </a:solidFill>
              </a:rPr>
              <a:t> </a:t>
            </a:r>
            <a:r>
              <a:rPr lang="en-US" sz="4000" dirty="0" err="1">
                <a:solidFill>
                  <a:schemeClr val="bg1"/>
                </a:solidFill>
              </a:rPr>
              <a:t>từ</a:t>
            </a:r>
            <a:r>
              <a:rPr lang="en-US" sz="4000" dirty="0">
                <a:solidFill>
                  <a:schemeClr val="bg1"/>
                </a:solidFill>
              </a:rPr>
              <a:t> </a:t>
            </a:r>
            <a:r>
              <a:rPr lang="en-US" sz="4000" dirty="0" err="1">
                <a:solidFill>
                  <a:schemeClr val="bg1"/>
                </a:solidFill>
              </a:rPr>
              <a:t>lúc</a:t>
            </a:r>
            <a:r>
              <a:rPr lang="en-US" sz="4000" dirty="0">
                <a:solidFill>
                  <a:schemeClr val="bg1"/>
                </a:solidFill>
              </a:rPr>
              <a:t> </a:t>
            </a:r>
            <a:r>
              <a:rPr lang="en-US" sz="4000" dirty="0" err="1">
                <a:solidFill>
                  <a:schemeClr val="bg1"/>
                </a:solidFill>
              </a:rPr>
              <a:t>chúng</a:t>
            </a:r>
            <a:r>
              <a:rPr lang="en-US" sz="4000" dirty="0">
                <a:solidFill>
                  <a:schemeClr val="bg1"/>
                </a:solidFill>
              </a:rPr>
              <a:t> </a:t>
            </a:r>
            <a:r>
              <a:rPr lang="en-US" sz="4000" dirty="0" err="1">
                <a:solidFill>
                  <a:schemeClr val="bg1"/>
                </a:solidFill>
              </a:rPr>
              <a:t>chưa</a:t>
            </a:r>
            <a:r>
              <a:rPr lang="en-US" sz="4000" dirty="0">
                <a:solidFill>
                  <a:schemeClr val="bg1"/>
                </a:solidFill>
              </a:rPr>
              <a:t> </a:t>
            </a:r>
            <a:r>
              <a:rPr lang="en-US" sz="4000" dirty="0" err="1">
                <a:solidFill>
                  <a:schemeClr val="bg1"/>
                </a:solidFill>
              </a:rPr>
              <a:t>tiến</a:t>
            </a:r>
            <a:r>
              <a:rPr lang="en-US" sz="4000" dirty="0">
                <a:solidFill>
                  <a:schemeClr val="bg1"/>
                </a:solidFill>
              </a:rPr>
              <a:t> </a:t>
            </a:r>
            <a:r>
              <a:rPr lang="en-US" sz="4000" dirty="0" err="1">
                <a:solidFill>
                  <a:schemeClr val="bg1"/>
                </a:solidFill>
              </a:rPr>
              <a:t>hành</a:t>
            </a:r>
            <a:r>
              <a:rPr lang="en-US" sz="4000" dirty="0">
                <a:solidFill>
                  <a:schemeClr val="bg1"/>
                </a:solidFill>
              </a:rPr>
              <a:t> </a:t>
            </a:r>
            <a:r>
              <a:rPr lang="en-US" sz="4000" dirty="0" err="1">
                <a:solidFill>
                  <a:schemeClr val="bg1"/>
                </a:solidFill>
              </a:rPr>
              <a:t>cuộc</a:t>
            </a:r>
            <a:r>
              <a:rPr lang="en-US" sz="4000" dirty="0">
                <a:solidFill>
                  <a:schemeClr val="bg1"/>
                </a:solidFill>
              </a:rPr>
              <a:t> </a:t>
            </a:r>
            <a:r>
              <a:rPr lang="en-US" sz="4000" dirty="0" err="1">
                <a:solidFill>
                  <a:schemeClr val="bg1"/>
                </a:solidFill>
              </a:rPr>
              <a:t>chiến</a:t>
            </a:r>
            <a:r>
              <a:rPr lang="en-US" sz="4000" dirty="0">
                <a:solidFill>
                  <a:schemeClr val="bg1"/>
                </a:solidFill>
              </a:rPr>
              <a:t> </a:t>
            </a:r>
            <a:r>
              <a:rPr lang="en-US" sz="4000" dirty="0" err="1">
                <a:solidFill>
                  <a:schemeClr val="bg1"/>
                </a:solidFill>
              </a:rPr>
              <a:t>tranh</a:t>
            </a:r>
            <a:r>
              <a:rPr lang="en-US" sz="4000" dirty="0">
                <a:solidFill>
                  <a:schemeClr val="bg1"/>
                </a:solidFill>
              </a:rPr>
              <a:t> </a:t>
            </a:r>
            <a:r>
              <a:rPr lang="en-US" sz="4000" dirty="0" err="1">
                <a:solidFill>
                  <a:schemeClr val="bg1"/>
                </a:solidFill>
              </a:rPr>
              <a:t>xâm</a:t>
            </a:r>
            <a:r>
              <a:rPr lang="en-US" sz="4000" dirty="0">
                <a:solidFill>
                  <a:schemeClr val="bg1"/>
                </a:solidFill>
              </a:rPr>
              <a:t> </a:t>
            </a:r>
            <a:r>
              <a:rPr lang="en-US" sz="4000" dirty="0" err="1">
                <a:solidFill>
                  <a:schemeClr val="bg1"/>
                </a:solidFill>
              </a:rPr>
              <a:t>lược</a:t>
            </a:r>
            <a:r>
              <a:rPr lang="en-US" sz="4000" dirty="0">
                <a:solidFill>
                  <a:schemeClr val="bg1"/>
                </a:solidFill>
              </a:rPr>
              <a:t>. </a:t>
            </a:r>
            <a:r>
              <a:rPr lang="en-US" sz="4000" dirty="0">
                <a:solidFill>
                  <a:schemeClr val="bg1"/>
                </a:solidFill>
                <a:latin typeface="Tahoma" panose="020B0604030504040204" pitchFamily="34" charset="0"/>
                <a:ea typeface="Tahoma" panose="020B0604030504040204" pitchFamily="34" charset="0"/>
                <a:cs typeface="Tahoma" panose="020B0604030504040204" pitchFamily="34" charset="0"/>
              </a:rPr>
              <a:t>=&gt;</a:t>
            </a:r>
            <a:r>
              <a:rPr lang="en-US" sz="4000" dirty="0" err="1">
                <a:solidFill>
                  <a:schemeClr val="bg1"/>
                </a:solidFill>
              </a:rPr>
              <a:t>Đây</a:t>
            </a:r>
            <a:r>
              <a:rPr lang="en-US" sz="4000" dirty="0">
                <a:solidFill>
                  <a:schemeClr val="bg1"/>
                </a:solidFill>
              </a:rPr>
              <a:t> </a:t>
            </a:r>
            <a:r>
              <a:rPr lang="en-US" sz="4000" dirty="0" err="1">
                <a:solidFill>
                  <a:schemeClr val="bg1"/>
                </a:solidFill>
              </a:rPr>
              <a:t>là</a:t>
            </a:r>
            <a:r>
              <a:rPr lang="en-US" sz="4000" dirty="0">
                <a:solidFill>
                  <a:schemeClr val="bg1"/>
                </a:solidFill>
              </a:rPr>
              <a:t> </a:t>
            </a:r>
            <a:r>
              <a:rPr lang="en-US" sz="4000" dirty="0" err="1">
                <a:solidFill>
                  <a:schemeClr val="bg1"/>
                </a:solidFill>
              </a:rPr>
              <a:t>một</a:t>
            </a:r>
            <a:r>
              <a:rPr lang="en-US" sz="4000" dirty="0">
                <a:solidFill>
                  <a:schemeClr val="bg1"/>
                </a:solidFill>
              </a:rPr>
              <a:t> </a:t>
            </a:r>
            <a:r>
              <a:rPr lang="en-US" sz="4000" dirty="0" err="1">
                <a:solidFill>
                  <a:schemeClr val="bg1"/>
                </a:solidFill>
              </a:rPr>
              <a:t>chủ</a:t>
            </a:r>
            <a:r>
              <a:rPr lang="en-US" sz="4000" dirty="0">
                <a:solidFill>
                  <a:schemeClr val="bg1"/>
                </a:solidFill>
              </a:rPr>
              <a:t> </a:t>
            </a:r>
            <a:r>
              <a:rPr lang="en-US" sz="4000" dirty="0" err="1">
                <a:solidFill>
                  <a:schemeClr val="bg1"/>
                </a:solidFill>
              </a:rPr>
              <a:t>trương</a:t>
            </a:r>
            <a:r>
              <a:rPr lang="en-US" sz="4000" dirty="0">
                <a:solidFill>
                  <a:schemeClr val="bg1"/>
                </a:solidFill>
              </a:rPr>
              <a:t> </a:t>
            </a:r>
            <a:r>
              <a:rPr lang="en-US" sz="4000" dirty="0" err="1">
                <a:solidFill>
                  <a:schemeClr val="bg1"/>
                </a:solidFill>
              </a:rPr>
              <a:t>táo</a:t>
            </a:r>
            <a:r>
              <a:rPr lang="en-US" sz="4000" dirty="0">
                <a:solidFill>
                  <a:schemeClr val="bg1"/>
                </a:solidFill>
              </a:rPr>
              <a:t> </a:t>
            </a:r>
            <a:r>
              <a:rPr lang="en-US" sz="4000" dirty="0" err="1">
                <a:solidFill>
                  <a:schemeClr val="bg1"/>
                </a:solidFill>
              </a:rPr>
              <a:t>bạo</a:t>
            </a:r>
            <a:r>
              <a:rPr lang="en-US" sz="4000" dirty="0">
                <a:solidFill>
                  <a:schemeClr val="bg1"/>
                </a:solidFill>
              </a:rPr>
              <a:t>, </a:t>
            </a:r>
            <a:r>
              <a:rPr lang="en-US" sz="4000" dirty="0" err="1">
                <a:solidFill>
                  <a:schemeClr val="bg1"/>
                </a:solidFill>
              </a:rPr>
              <a:t>thể</a:t>
            </a:r>
            <a:r>
              <a:rPr lang="en-US" sz="4000" dirty="0">
                <a:solidFill>
                  <a:schemeClr val="bg1"/>
                </a:solidFill>
              </a:rPr>
              <a:t> </a:t>
            </a:r>
            <a:r>
              <a:rPr lang="en-US" sz="4000" dirty="0" err="1">
                <a:solidFill>
                  <a:schemeClr val="bg1"/>
                </a:solidFill>
              </a:rPr>
              <a:t>hiện</a:t>
            </a:r>
            <a:r>
              <a:rPr lang="en-US" sz="4000" dirty="0">
                <a:solidFill>
                  <a:schemeClr val="bg1"/>
                </a:solidFill>
              </a:rPr>
              <a:t> </a:t>
            </a:r>
            <a:r>
              <a:rPr lang="en-US" sz="4000" dirty="0" err="1">
                <a:solidFill>
                  <a:schemeClr val="bg1"/>
                </a:solidFill>
              </a:rPr>
              <a:t>trí</a:t>
            </a:r>
            <a:r>
              <a:rPr lang="en-US" sz="4000" dirty="0">
                <a:solidFill>
                  <a:schemeClr val="bg1"/>
                </a:solidFill>
              </a:rPr>
              <a:t> </a:t>
            </a:r>
            <a:r>
              <a:rPr lang="en-US" sz="4000" dirty="0" err="1">
                <a:solidFill>
                  <a:schemeClr val="bg1"/>
                </a:solidFill>
              </a:rPr>
              <a:t>tuệ</a:t>
            </a:r>
            <a:r>
              <a:rPr lang="en-US" sz="4000" dirty="0">
                <a:solidFill>
                  <a:schemeClr val="bg1"/>
                </a:solidFill>
              </a:rPr>
              <a:t>, </a:t>
            </a:r>
            <a:r>
              <a:rPr lang="en-US" sz="4000" dirty="0" err="1">
                <a:solidFill>
                  <a:schemeClr val="bg1"/>
                </a:solidFill>
              </a:rPr>
              <a:t>tẩm</a:t>
            </a:r>
            <a:r>
              <a:rPr lang="en-US" sz="4000" dirty="0">
                <a:solidFill>
                  <a:schemeClr val="bg1"/>
                </a:solidFill>
              </a:rPr>
              <a:t> </a:t>
            </a:r>
            <a:r>
              <a:rPr lang="en-US" sz="4000" dirty="0" err="1">
                <a:solidFill>
                  <a:schemeClr val="bg1"/>
                </a:solidFill>
              </a:rPr>
              <a:t>nhìn</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Lý</a:t>
            </a:r>
            <a:r>
              <a:rPr lang="en-US" sz="4000" dirty="0">
                <a:solidFill>
                  <a:schemeClr val="bg1"/>
                </a:solidFill>
              </a:rPr>
              <a:t> </a:t>
            </a:r>
            <a:r>
              <a:rPr lang="en-US" sz="4000" dirty="0" err="1">
                <a:solidFill>
                  <a:schemeClr val="bg1"/>
                </a:solidFill>
              </a:rPr>
              <a:t>Thường</a:t>
            </a:r>
            <a:r>
              <a:rPr lang="en-US" sz="4000" dirty="0">
                <a:solidFill>
                  <a:schemeClr val="bg1"/>
                </a:solidFill>
              </a:rPr>
              <a:t> </a:t>
            </a:r>
            <a:r>
              <a:rPr lang="en-US" sz="4000" dirty="0" err="1">
                <a:solidFill>
                  <a:schemeClr val="bg1"/>
                </a:solidFill>
              </a:rPr>
              <a:t>Kiệt</a:t>
            </a:r>
            <a:r>
              <a:rPr lang="en-US" sz="4000" dirty="0">
                <a:solidFill>
                  <a:schemeClr val="bg1"/>
                </a:solidFill>
              </a:rPr>
              <a:t> </a:t>
            </a:r>
            <a:r>
              <a:rPr lang="en-US" sz="4000" dirty="0" err="1">
                <a:solidFill>
                  <a:schemeClr val="bg1"/>
                </a:solidFill>
              </a:rPr>
              <a:t>và</a:t>
            </a:r>
            <a:r>
              <a:rPr lang="en-US" sz="4000" dirty="0">
                <a:solidFill>
                  <a:schemeClr val="bg1"/>
                </a:solidFill>
              </a:rPr>
              <a:t> </a:t>
            </a:r>
            <a:r>
              <a:rPr lang="en-US" sz="4000" dirty="0" err="1">
                <a:solidFill>
                  <a:schemeClr val="bg1"/>
                </a:solidFill>
              </a:rPr>
              <a:t>sự</a:t>
            </a:r>
            <a:r>
              <a:rPr lang="en-US" sz="4000" dirty="0">
                <a:solidFill>
                  <a:schemeClr val="bg1"/>
                </a:solidFill>
              </a:rPr>
              <a:t> </a:t>
            </a:r>
            <a:r>
              <a:rPr lang="en-US" sz="4000" dirty="0" err="1">
                <a:solidFill>
                  <a:schemeClr val="bg1"/>
                </a:solidFill>
              </a:rPr>
              <a:t>chủ</a:t>
            </a:r>
            <a:r>
              <a:rPr lang="en-US" sz="4000" dirty="0">
                <a:solidFill>
                  <a:schemeClr val="bg1"/>
                </a:solidFill>
              </a:rPr>
              <a:t> </a:t>
            </a:r>
            <a:r>
              <a:rPr lang="en-US" sz="4000" dirty="0" err="1">
                <a:solidFill>
                  <a:schemeClr val="bg1"/>
                </a:solidFill>
              </a:rPr>
              <a:t>động</a:t>
            </a:r>
            <a:r>
              <a:rPr lang="en-US" sz="4000" dirty="0">
                <a:solidFill>
                  <a:schemeClr val="bg1"/>
                </a:solidFill>
              </a:rPr>
              <a:t> </a:t>
            </a:r>
            <a:r>
              <a:rPr lang="en-US" sz="4000" dirty="0" err="1">
                <a:solidFill>
                  <a:schemeClr val="bg1"/>
                </a:solidFill>
              </a:rPr>
              <a:t>của</a:t>
            </a:r>
            <a:r>
              <a:rPr lang="en-US" sz="4000" dirty="0">
                <a:solidFill>
                  <a:schemeClr val="bg1"/>
                </a:solidFill>
              </a:rPr>
              <a:t> </a:t>
            </a:r>
            <a:r>
              <a:rPr lang="en-US" sz="4000" dirty="0" err="1">
                <a:solidFill>
                  <a:schemeClr val="bg1"/>
                </a:solidFill>
              </a:rPr>
              <a:t>vua</a:t>
            </a:r>
            <a:r>
              <a:rPr lang="en-US" sz="4000" dirty="0">
                <a:solidFill>
                  <a:schemeClr val="bg1"/>
                </a:solidFill>
              </a:rPr>
              <a:t> </a:t>
            </a:r>
            <a:r>
              <a:rPr lang="en-US" sz="4000" dirty="0" err="1">
                <a:solidFill>
                  <a:schemeClr val="bg1"/>
                </a:solidFill>
              </a:rPr>
              <a:t>tôi</a:t>
            </a:r>
            <a:r>
              <a:rPr lang="en-US" sz="4000" dirty="0">
                <a:solidFill>
                  <a:schemeClr val="bg1"/>
                </a:solidFill>
              </a:rPr>
              <a:t> </a:t>
            </a:r>
            <a:r>
              <a:rPr lang="en-US" sz="4000" dirty="0" err="1">
                <a:solidFill>
                  <a:schemeClr val="bg1"/>
                </a:solidFill>
              </a:rPr>
              <a:t>nhà</a:t>
            </a:r>
            <a:r>
              <a:rPr lang="en-US" sz="4000" dirty="0">
                <a:solidFill>
                  <a:schemeClr val="bg1"/>
                </a:solidFill>
              </a:rPr>
              <a:t> </a:t>
            </a:r>
            <a:r>
              <a:rPr lang="en-US" sz="4000" dirty="0" err="1">
                <a:solidFill>
                  <a:schemeClr val="bg1"/>
                </a:solidFill>
              </a:rPr>
              <a:t>Lý</a:t>
            </a:r>
            <a:r>
              <a:rPr lang="en-US" sz="4000" dirty="0">
                <a:solidFill>
                  <a:schemeClr val="bg1"/>
                </a:solidFill>
              </a:rPr>
              <a:t>.</a:t>
            </a:r>
          </a:p>
        </p:txBody>
      </p:sp>
    </p:spTree>
    <p:extLst>
      <p:ext uri="{BB962C8B-B14F-4D97-AF65-F5344CB8AC3E}">
        <p14:creationId xmlns:p14="http://schemas.microsoft.com/office/powerpoint/2010/main" val="16312625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87"/>
                                        </p:tgtEl>
                                        <p:attrNameLst>
                                          <p:attrName>style.visibility</p:attrName>
                                        </p:attrNameLst>
                                      </p:cBhvr>
                                      <p:to>
                                        <p:strVal val="visible"/>
                                      </p:to>
                                    </p:set>
                                    <p:anim calcmode="lin" valueType="num">
                                      <p:cBhvr>
                                        <p:cTn id="7" dur="1000" fill="hold"/>
                                        <p:tgtEl>
                                          <p:spTgt spid="387"/>
                                        </p:tgtEl>
                                        <p:attrNameLst>
                                          <p:attrName>ppt_w</p:attrName>
                                        </p:attrNameLst>
                                      </p:cBhvr>
                                      <p:tavLst>
                                        <p:tav tm="0">
                                          <p:val>
                                            <p:fltVal val="0"/>
                                          </p:val>
                                        </p:tav>
                                        <p:tav tm="100000">
                                          <p:val>
                                            <p:strVal val="#ppt_w"/>
                                          </p:val>
                                        </p:tav>
                                      </p:tavLst>
                                    </p:anim>
                                    <p:anim calcmode="lin" valueType="num">
                                      <p:cBhvr>
                                        <p:cTn id="8" dur="1000" fill="hold"/>
                                        <p:tgtEl>
                                          <p:spTgt spid="387"/>
                                        </p:tgtEl>
                                        <p:attrNameLst>
                                          <p:attrName>ppt_h</p:attrName>
                                        </p:attrNameLst>
                                      </p:cBhvr>
                                      <p:tavLst>
                                        <p:tav tm="0">
                                          <p:val>
                                            <p:fltVal val="0"/>
                                          </p:val>
                                        </p:tav>
                                        <p:tav tm="100000">
                                          <p:val>
                                            <p:strVal val="#ppt_h"/>
                                          </p:val>
                                        </p:tav>
                                      </p:tavLst>
                                    </p:anim>
                                    <p:anim calcmode="lin" valueType="num">
                                      <p:cBhvr>
                                        <p:cTn id="9" dur="1000" fill="hold"/>
                                        <p:tgtEl>
                                          <p:spTgt spid="387"/>
                                        </p:tgtEl>
                                        <p:attrNameLst>
                                          <p:attrName>style.rotation</p:attrName>
                                        </p:attrNameLst>
                                      </p:cBhvr>
                                      <p:tavLst>
                                        <p:tav tm="0">
                                          <p:val>
                                            <p:fltVal val="90"/>
                                          </p:val>
                                        </p:tav>
                                        <p:tav tm="100000">
                                          <p:val>
                                            <p:fltVal val="0"/>
                                          </p:val>
                                        </p:tav>
                                      </p:tavLst>
                                    </p:anim>
                                    <p:animEffect transition="in" filter="fade">
                                      <p:cBhvr>
                                        <p:cTn id="10" dur="1000"/>
                                        <p:tgtEl>
                                          <p:spTgt spid="38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80"/>
                                        </p:tgtEl>
                                        <p:attrNameLst>
                                          <p:attrName>style.visibility</p:attrName>
                                        </p:attrNameLst>
                                      </p:cBhvr>
                                      <p:to>
                                        <p:strVal val="visible"/>
                                      </p:to>
                                    </p:set>
                                    <p:anim calcmode="lin" valueType="num">
                                      <p:cBhvr>
                                        <p:cTn id="13" dur="1000" fill="hold"/>
                                        <p:tgtEl>
                                          <p:spTgt spid="780"/>
                                        </p:tgtEl>
                                        <p:attrNameLst>
                                          <p:attrName>ppt_w</p:attrName>
                                        </p:attrNameLst>
                                      </p:cBhvr>
                                      <p:tavLst>
                                        <p:tav tm="0">
                                          <p:val>
                                            <p:fltVal val="0"/>
                                          </p:val>
                                        </p:tav>
                                        <p:tav tm="100000">
                                          <p:val>
                                            <p:strVal val="#ppt_w"/>
                                          </p:val>
                                        </p:tav>
                                      </p:tavLst>
                                    </p:anim>
                                    <p:anim calcmode="lin" valueType="num">
                                      <p:cBhvr>
                                        <p:cTn id="14" dur="1000" fill="hold"/>
                                        <p:tgtEl>
                                          <p:spTgt spid="780"/>
                                        </p:tgtEl>
                                        <p:attrNameLst>
                                          <p:attrName>ppt_h</p:attrName>
                                        </p:attrNameLst>
                                      </p:cBhvr>
                                      <p:tavLst>
                                        <p:tav tm="0">
                                          <p:val>
                                            <p:fltVal val="0"/>
                                          </p:val>
                                        </p:tav>
                                        <p:tav tm="100000">
                                          <p:val>
                                            <p:strVal val="#ppt_h"/>
                                          </p:val>
                                        </p:tav>
                                      </p:tavLst>
                                    </p:anim>
                                    <p:anim calcmode="lin" valueType="num">
                                      <p:cBhvr>
                                        <p:cTn id="15" dur="1000" fill="hold"/>
                                        <p:tgtEl>
                                          <p:spTgt spid="780"/>
                                        </p:tgtEl>
                                        <p:attrNameLst>
                                          <p:attrName>style.rotation</p:attrName>
                                        </p:attrNameLst>
                                      </p:cBhvr>
                                      <p:tavLst>
                                        <p:tav tm="0">
                                          <p:val>
                                            <p:fltVal val="90"/>
                                          </p:val>
                                        </p:tav>
                                        <p:tav tm="100000">
                                          <p:val>
                                            <p:fltVal val="0"/>
                                          </p:val>
                                        </p:tav>
                                      </p:tavLst>
                                    </p:anim>
                                    <p:animEffect transition="in" filter="fade">
                                      <p:cBhvr>
                                        <p:cTn id="16" dur="1000"/>
                                        <p:tgtEl>
                                          <p:spTgt spid="780"/>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0" grpId="0"/>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a:extLst>
              <a:ext uri="{FF2B5EF4-FFF2-40B4-BE49-F238E27FC236}">
                <a16:creationId xmlns:a16="http://schemas.microsoft.com/office/drawing/2014/main" id="{BABD76F9-C992-18D1-6ED2-40C4138C0D87}"/>
              </a:ext>
            </a:extLst>
          </p:cNvPr>
          <p:cNvSpPr>
            <a:spLocks noGrp="1" noChangeArrowheads="1"/>
          </p:cNvSpPr>
          <p:nvPr>
            <p:ph type="title" idx="4294967295"/>
          </p:nvPr>
        </p:nvSpPr>
        <p:spPr>
          <a:xfrm>
            <a:off x="2245785" y="406401"/>
            <a:ext cx="11561233" cy="751417"/>
          </a:xfrm>
          <a:ln/>
        </p:spPr>
        <p:txBody>
          <a:bodyPr vert="horz" lIns="120000" tIns="62400" rIns="120000" bIns="62400" rtlCol="0" anchor="ctr">
            <a:normAutofit fontScale="90000"/>
          </a:bodyPr>
          <a:lstStyle/>
          <a:p>
            <a:pPr>
              <a:tabLst>
                <a:tab pos="0" algn="l"/>
                <a:tab pos="596885" algn="l"/>
                <a:tab pos="1195887" algn="l"/>
                <a:tab pos="1794888" algn="l"/>
                <a:tab pos="2393891" algn="l"/>
                <a:tab pos="2992892" algn="l"/>
                <a:tab pos="3591894" algn="l"/>
                <a:tab pos="4190895" algn="l"/>
                <a:tab pos="4789898" algn="l"/>
                <a:tab pos="5388899" algn="l"/>
                <a:tab pos="5987901" algn="l"/>
                <a:tab pos="6586902" algn="l"/>
                <a:tab pos="7185904" algn="l"/>
                <a:tab pos="7784905" algn="l"/>
                <a:tab pos="8383908" algn="l"/>
                <a:tab pos="8982909" algn="l"/>
                <a:tab pos="9581911" algn="l"/>
                <a:tab pos="10180912" algn="l"/>
                <a:tab pos="10779914" algn="l"/>
                <a:tab pos="11378916" algn="l"/>
                <a:tab pos="11977918" algn="l"/>
              </a:tabLst>
            </a:pPr>
            <a:r>
              <a:rPr lang="en-US" altLang="en-US" sz="4267">
                <a:solidFill>
                  <a:srgbClr val="FFFFFF"/>
                </a:solidFill>
                <a:latin typeface="Arial" panose="020B0604020202020204" pitchFamily="34" charset="0"/>
              </a:rPr>
              <a:t>Nơi tập trung lực lượng của quân Tống</a:t>
            </a:r>
          </a:p>
        </p:txBody>
      </p:sp>
      <p:pic>
        <p:nvPicPr>
          <p:cNvPr id="16386" name="Picture 2">
            <a:extLst>
              <a:ext uri="{FF2B5EF4-FFF2-40B4-BE49-F238E27FC236}">
                <a16:creationId xmlns:a16="http://schemas.microsoft.com/office/drawing/2014/main" id="{282C1B2C-2862-4920-9357-0AC2FC9C56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9200" y="0"/>
            <a:ext cx="9829800" cy="9144000"/>
          </a:xfrm>
          <a:prstGeom prst="rect">
            <a:avLst/>
          </a:prstGeom>
          <a:noFill/>
          <a:ln w="57240" cap="sq">
            <a:solidFill>
              <a:srgbClr val="FF0066"/>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387" name="Picture 3">
            <a:extLst>
              <a:ext uri="{FF2B5EF4-FFF2-40B4-BE49-F238E27FC236}">
                <a16:creationId xmlns:a16="http://schemas.microsoft.com/office/drawing/2014/main" id="{63551297-CAB3-9829-4461-529C6B575A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45185" y="1828800"/>
            <a:ext cx="944033" cy="68791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388" name="Picture 4">
            <a:extLst>
              <a:ext uri="{FF2B5EF4-FFF2-40B4-BE49-F238E27FC236}">
                <a16:creationId xmlns:a16="http://schemas.microsoft.com/office/drawing/2014/main" id="{FC8EF332-20FE-6DD0-5DEF-695CE479E8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53134" y="3149600"/>
            <a:ext cx="524933" cy="381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389" name="Picture 5">
            <a:extLst>
              <a:ext uri="{FF2B5EF4-FFF2-40B4-BE49-F238E27FC236}">
                <a16:creationId xmlns:a16="http://schemas.microsoft.com/office/drawing/2014/main" id="{F65509EB-4643-21E7-40CE-8C35FBD3F2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69134" y="3556000"/>
            <a:ext cx="524933" cy="381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92" name="AutoShape 8">
            <a:extLst>
              <a:ext uri="{FF2B5EF4-FFF2-40B4-BE49-F238E27FC236}">
                <a16:creationId xmlns:a16="http://schemas.microsoft.com/office/drawing/2014/main" id="{1493F0A4-83D2-362E-A662-EFC7A41BF02A}"/>
              </a:ext>
            </a:extLst>
          </p:cNvPr>
          <p:cNvSpPr>
            <a:spLocks noChangeArrowheads="1"/>
          </p:cNvSpPr>
          <p:nvPr/>
        </p:nvSpPr>
        <p:spPr bwMode="auto">
          <a:xfrm>
            <a:off x="11243734" y="1727201"/>
            <a:ext cx="1998133" cy="529167"/>
          </a:xfrm>
          <a:prstGeom prst="wedgeRoundRectCallout">
            <a:avLst>
              <a:gd name="adj1" fmla="val -84324"/>
              <a:gd name="adj2" fmla="val 65199"/>
              <a:gd name="adj3" fmla="val 16667"/>
            </a:avLst>
          </a:prstGeom>
          <a:solidFill>
            <a:srgbClr val="666699"/>
          </a:solidFill>
          <a:ln w="9360" cap="sq">
            <a:solidFill>
              <a:srgbClr val="3399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0000" tIns="62400" rIns="120000" bIns="624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9pPr>
          </a:lstStyle>
          <a:p>
            <a:pPr algn="ctr">
              <a:buClrTx/>
              <a:buFontTx/>
              <a:buNone/>
            </a:pPr>
            <a:r>
              <a:rPr lang="en-US" altLang="en-US" sz="2400" b="1">
                <a:solidFill>
                  <a:srgbClr val="FFFFFF"/>
                </a:solidFill>
              </a:rPr>
              <a:t>5000 quân</a:t>
            </a:r>
          </a:p>
        </p:txBody>
      </p:sp>
      <p:grpSp>
        <p:nvGrpSpPr>
          <p:cNvPr id="10" name="Group 9">
            <a:extLst>
              <a:ext uri="{FF2B5EF4-FFF2-40B4-BE49-F238E27FC236}">
                <a16:creationId xmlns:a16="http://schemas.microsoft.com/office/drawing/2014/main" id="{52C15961-7F7B-998B-0128-B2DA7699973C}"/>
              </a:ext>
            </a:extLst>
          </p:cNvPr>
          <p:cNvGrpSpPr/>
          <p:nvPr/>
        </p:nvGrpSpPr>
        <p:grpSpPr>
          <a:xfrm>
            <a:off x="-585305" y="-303436"/>
            <a:ext cx="7286087" cy="6324600"/>
            <a:chOff x="-192359" y="1133289"/>
            <a:chExt cx="5464565" cy="5284560"/>
          </a:xfrm>
        </p:grpSpPr>
        <p:pic>
          <p:nvPicPr>
            <p:cNvPr id="11" name="4">
              <a:extLst>
                <a:ext uri="{FF2B5EF4-FFF2-40B4-BE49-F238E27FC236}">
                  <a16:creationId xmlns:a16="http://schemas.microsoft.com/office/drawing/2014/main" id="{5B74EF49-7397-E0A6-BECA-6C8952936C51}"/>
                </a:ext>
              </a:extLst>
            </p:cNvPr>
            <p:cNvPicPr>
              <a:picLocks noChangeAspect="1"/>
            </p:cNvPicPr>
            <p:nvPr/>
          </p:nvPicPr>
          <p:blipFill rotWithShape="1">
            <a:blip r:embed="rId5">
              <a:extLst>
                <a:ext uri="{28A0092B-C50C-407E-A947-70E740481C1C}">
                  <a14:useLocalDpi xmlns:a14="http://schemas.microsoft.com/office/drawing/2010/main" val="0"/>
                </a:ext>
              </a:extLst>
            </a:blip>
            <a:srcRect l="33765" t="20706" r="35647" b="20732"/>
            <a:stretch/>
          </p:blipFill>
          <p:spPr>
            <a:xfrm>
              <a:off x="-192359" y="1133289"/>
              <a:ext cx="5464565" cy="5284560"/>
            </a:xfrm>
            <a:prstGeom prst="rect">
              <a:avLst/>
            </a:prstGeom>
          </p:spPr>
        </p:pic>
        <p:sp>
          <p:nvSpPr>
            <p:cNvPr id="12" name="Rectangle 11">
              <a:extLst>
                <a:ext uri="{FF2B5EF4-FFF2-40B4-BE49-F238E27FC236}">
                  <a16:creationId xmlns:a16="http://schemas.microsoft.com/office/drawing/2014/main" id="{1DA30BC6-3F94-E6A9-C0D6-7D5245852819}"/>
                </a:ext>
              </a:extLst>
            </p:cNvPr>
            <p:cNvSpPr/>
            <p:nvPr/>
          </p:nvSpPr>
          <p:spPr>
            <a:xfrm>
              <a:off x="823545" y="3590739"/>
              <a:ext cx="3432756" cy="1954452"/>
            </a:xfrm>
            <a:prstGeom prst="rect">
              <a:avLst/>
            </a:prstGeom>
            <a:noFill/>
          </p:spPr>
          <p:txBody>
            <a:bodyPr wrap="square" lIns="121920" tIns="60960" rIns="121920" bIns="60960">
              <a:spAutoFit/>
            </a:bodyPr>
            <a:lstStyle/>
            <a:p>
              <a:pPr algn="ctr" defTabSz="1219170"/>
              <a:r>
                <a:rPr lang="en-US" sz="3600" dirty="0">
                  <a:solidFill>
                    <a:srgbClr val="2E2E2E"/>
                  </a:solidFill>
                  <a:latin typeface="Times New Roman" panose="02020603050405020304" pitchFamily="18" charset="0"/>
                  <a:cs typeface="Times New Roman" panose="02020603050405020304" pitchFamily="18" charset="0"/>
                </a:rPr>
                <a:t>Quan </a:t>
              </a:r>
              <a:r>
                <a:rPr lang="en-US" sz="3600" dirty="0" err="1">
                  <a:solidFill>
                    <a:srgbClr val="2E2E2E"/>
                  </a:solidFill>
                  <a:latin typeface="Times New Roman" panose="02020603050405020304" pitchFamily="18" charset="0"/>
                  <a:cs typeface="Times New Roman" panose="02020603050405020304" pitchFamily="18" charset="0"/>
                </a:rPr>
                <a:t>sát</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vào</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lược</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đồ</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trình</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bày</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diễn</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biến</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cuộc</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tiến</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công</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của</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nhà</a:t>
              </a:r>
              <a:r>
                <a:rPr lang="en-US" sz="3600" dirty="0">
                  <a:solidFill>
                    <a:srgbClr val="2E2E2E"/>
                  </a:solidFill>
                  <a:latin typeface="Times New Roman" panose="02020603050405020304" pitchFamily="18" charset="0"/>
                  <a:cs typeface="Times New Roman" panose="02020603050405020304" pitchFamily="18" charset="0"/>
                </a:rPr>
                <a:t> </a:t>
              </a:r>
              <a:r>
                <a:rPr lang="en-US" sz="3600" dirty="0" err="1">
                  <a:solidFill>
                    <a:srgbClr val="2E2E2E"/>
                  </a:solidFill>
                  <a:latin typeface="Times New Roman" panose="02020603050405020304" pitchFamily="18" charset="0"/>
                  <a:cs typeface="Times New Roman" panose="02020603050405020304" pitchFamily="18" charset="0"/>
                </a:rPr>
                <a:t>Lý</a:t>
              </a:r>
              <a:r>
                <a:rPr lang="vi-VN" sz="3600" dirty="0">
                  <a:solidFill>
                    <a:srgbClr val="2E2E2E"/>
                  </a:solidFill>
                  <a:latin typeface="Times New Roman" panose="02020603050405020304" pitchFamily="18" charset="0"/>
                  <a:cs typeface="Times New Roman" panose="02020603050405020304" pitchFamily="18" charset="0"/>
                </a:rPr>
                <a:t>?</a:t>
              </a:r>
              <a:endParaRPr lang="en-VN" sz="3600" dirty="0">
                <a:solidFill>
                  <a:srgbClr val="2E2E2E"/>
                </a:solidFill>
                <a:latin typeface="Times New Roman" panose="02020603050405020304" pitchFamily="18" charset="0"/>
                <a:cs typeface="Times New Roman" panose="02020603050405020304" pitchFamily="18" charset="0"/>
              </a:endParaRPr>
            </a:p>
          </p:txBody>
        </p:sp>
      </p:grpSp>
      <p:sp>
        <p:nvSpPr>
          <p:cNvPr id="13" name="Rectangle 12">
            <a:extLst>
              <a:ext uri="{FF2B5EF4-FFF2-40B4-BE49-F238E27FC236}">
                <a16:creationId xmlns:a16="http://schemas.microsoft.com/office/drawing/2014/main" id="{F453BDB0-E5F6-D292-FB9F-8D691EDCD998}"/>
              </a:ext>
            </a:extLst>
          </p:cNvPr>
          <p:cNvSpPr/>
          <p:nvPr/>
        </p:nvSpPr>
        <p:spPr>
          <a:xfrm>
            <a:off x="1406553" y="1562610"/>
            <a:ext cx="2900795" cy="954107"/>
          </a:xfrm>
          <a:prstGeom prst="rect">
            <a:avLst/>
          </a:prstGeom>
          <a:noFill/>
        </p:spPr>
        <p:txBody>
          <a:bodyPr wrap="none" lIns="121920" tIns="60960" rIns="121920" bIns="60960">
            <a:spAutoFit/>
          </a:bodyPr>
          <a:lstStyle/>
          <a:p>
            <a:pPr algn="ctr" defTabSz="1219170"/>
            <a:r>
              <a:rPr lang="en-US" sz="5400"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WHERE</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accel="100000" fill="hold" nodeType="clickEffect">
                                  <p:stCondLst>
                                    <p:cond delay="0"/>
                                  </p:stCondLst>
                                  <p:childTnLst>
                                    <p:set>
                                      <p:cBhvr additive="repl">
                                        <p:cTn id="6" dur="1" fill="hold">
                                          <p:stCondLst>
                                            <p:cond delay="0"/>
                                          </p:stCondLst>
                                        </p:cTn>
                                        <p:tgtEl>
                                          <p:spTgt spid="16388"/>
                                        </p:tgtEl>
                                        <p:attrNameLst>
                                          <p:attrName>style.visibility</p:attrName>
                                        </p:attrNameLst>
                                      </p:cBhvr>
                                      <p:to>
                                        <p:strVal val="visible"/>
                                      </p:to>
                                    </p:set>
                                    <p:anim calcmode="lin" valueType="num">
                                      <p:cBhvr additive="repl">
                                        <p:cTn id="7" dur="500" fill="hold"/>
                                        <p:tgtEl>
                                          <p:spTgt spid="16388"/>
                                        </p:tgtEl>
                                        <p:attrNameLst>
                                          <p:attrName>ppt_w</p:attrName>
                                        </p:attrNameLst>
                                      </p:cBhvr>
                                      <p:tavLst>
                                        <p:tav tm="100000">
                                          <p:val>
                                            <p:strVal val="#ppt_w*0.05"/>
                                          </p:val>
                                        </p:tav>
                                        <p:tav>
                                          <p:val>
                                            <p:strVal val="#ppt_w"/>
                                          </p:val>
                                        </p:tav>
                                      </p:tavLst>
                                    </p:anim>
                                    <p:anim calcmode="lin" valueType="num">
                                      <p:cBhvr additive="repl">
                                        <p:cTn id="8" dur="500" fill="hold"/>
                                        <p:tgtEl>
                                          <p:spTgt spid="16388"/>
                                        </p:tgtEl>
                                        <p:attrNameLst>
                                          <p:attrName>ppt_h</p:attrName>
                                        </p:attrNameLst>
                                      </p:cBhvr>
                                      <p:tavLst>
                                        <p:tav tm="100000">
                                          <p:val>
                                            <p:strVal val="#ppt_h"/>
                                          </p:val>
                                        </p:tav>
                                        <p:tav>
                                          <p:val>
                                            <p:strVal val="#ppt_h"/>
                                          </p:val>
                                        </p:tav>
                                      </p:tavLst>
                                    </p:anim>
                                    <p:anim calcmode="lin" valueType="num">
                                      <p:cBhvr additive="repl">
                                        <p:cTn id="9" dur="500" fill="hold"/>
                                        <p:tgtEl>
                                          <p:spTgt spid="16388"/>
                                        </p:tgtEl>
                                        <p:attrNameLst>
                                          <p:attrName>ppt_x</p:attrName>
                                        </p:attrNameLst>
                                      </p:cBhvr>
                                      <p:tavLst>
                                        <p:tav tm="100000">
                                          <p:val>
                                            <p:strVal val="#ppt_x-.2"/>
                                          </p:val>
                                        </p:tav>
                                        <p:tav>
                                          <p:val>
                                            <p:strVal val="#ppt_x"/>
                                          </p:val>
                                        </p:tav>
                                      </p:tavLst>
                                    </p:anim>
                                    <p:anim calcmode="lin" valueType="num">
                                      <p:cBhvr additive="repl">
                                        <p:cTn id="10" dur="500" fill="hold"/>
                                        <p:tgtEl>
                                          <p:spTgt spid="16388"/>
                                        </p:tgtEl>
                                        <p:attrNameLst>
                                          <p:attrName>ppt_y</p:attrName>
                                        </p:attrNameLst>
                                      </p:cBhvr>
                                      <p:tavLst>
                                        <p:tav tm="100000">
                                          <p:val>
                                            <p:strVal val="#ppt_y"/>
                                          </p:val>
                                        </p:tav>
                                        <p:tav>
                                          <p:val>
                                            <p:strVal val="#ppt_y"/>
                                          </p:val>
                                        </p:tav>
                                      </p:tavLst>
                                    </p:anim>
                                    <p:animEffect transition="in" filter="fade">
                                      <p:cBhvr additive="repl">
                                        <p:cTn id="11" dur="500"/>
                                        <p:tgtEl>
                                          <p:spTgt spid="1638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4" presetClass="entr" accel="100000" fill="hold" nodeType="clickEffect">
                                  <p:stCondLst>
                                    <p:cond delay="0"/>
                                  </p:stCondLst>
                                  <p:childTnLst>
                                    <p:set>
                                      <p:cBhvr additive="repl">
                                        <p:cTn id="15" dur="1" fill="hold">
                                          <p:stCondLst>
                                            <p:cond delay="0"/>
                                          </p:stCondLst>
                                        </p:cTn>
                                        <p:tgtEl>
                                          <p:spTgt spid="16387"/>
                                        </p:tgtEl>
                                        <p:attrNameLst>
                                          <p:attrName>style.visibility</p:attrName>
                                        </p:attrNameLst>
                                      </p:cBhvr>
                                      <p:to>
                                        <p:strVal val="visible"/>
                                      </p:to>
                                    </p:set>
                                    <p:anim calcmode="lin" valueType="num">
                                      <p:cBhvr additive="repl">
                                        <p:cTn id="16" dur="500" fill="hold"/>
                                        <p:tgtEl>
                                          <p:spTgt spid="16387"/>
                                        </p:tgtEl>
                                        <p:attrNameLst>
                                          <p:attrName>ppt_w</p:attrName>
                                        </p:attrNameLst>
                                      </p:cBhvr>
                                      <p:tavLst>
                                        <p:tav tm="100000">
                                          <p:val>
                                            <p:strVal val="#ppt_w*0.05"/>
                                          </p:val>
                                        </p:tav>
                                        <p:tav>
                                          <p:val>
                                            <p:strVal val="#ppt_w"/>
                                          </p:val>
                                        </p:tav>
                                      </p:tavLst>
                                    </p:anim>
                                    <p:anim calcmode="lin" valueType="num">
                                      <p:cBhvr additive="repl">
                                        <p:cTn id="17" dur="500" fill="hold"/>
                                        <p:tgtEl>
                                          <p:spTgt spid="16387"/>
                                        </p:tgtEl>
                                        <p:attrNameLst>
                                          <p:attrName>ppt_h</p:attrName>
                                        </p:attrNameLst>
                                      </p:cBhvr>
                                      <p:tavLst>
                                        <p:tav tm="100000">
                                          <p:val>
                                            <p:strVal val="#ppt_h"/>
                                          </p:val>
                                        </p:tav>
                                        <p:tav>
                                          <p:val>
                                            <p:strVal val="#ppt_h"/>
                                          </p:val>
                                        </p:tav>
                                      </p:tavLst>
                                    </p:anim>
                                    <p:anim calcmode="lin" valueType="num">
                                      <p:cBhvr additive="repl">
                                        <p:cTn id="18" dur="500" fill="hold"/>
                                        <p:tgtEl>
                                          <p:spTgt spid="16387"/>
                                        </p:tgtEl>
                                        <p:attrNameLst>
                                          <p:attrName>ppt_x</p:attrName>
                                        </p:attrNameLst>
                                      </p:cBhvr>
                                      <p:tavLst>
                                        <p:tav tm="100000">
                                          <p:val>
                                            <p:strVal val="#ppt_x-.2"/>
                                          </p:val>
                                        </p:tav>
                                        <p:tav>
                                          <p:val>
                                            <p:strVal val="#ppt_x"/>
                                          </p:val>
                                        </p:tav>
                                      </p:tavLst>
                                    </p:anim>
                                    <p:anim calcmode="lin" valueType="num">
                                      <p:cBhvr additive="repl">
                                        <p:cTn id="19" dur="500" fill="hold"/>
                                        <p:tgtEl>
                                          <p:spTgt spid="16387"/>
                                        </p:tgtEl>
                                        <p:attrNameLst>
                                          <p:attrName>ppt_y</p:attrName>
                                        </p:attrNameLst>
                                      </p:cBhvr>
                                      <p:tavLst>
                                        <p:tav tm="100000">
                                          <p:val>
                                            <p:strVal val="#ppt_y"/>
                                          </p:val>
                                        </p:tav>
                                        <p:tav>
                                          <p:val>
                                            <p:strVal val="#ppt_y"/>
                                          </p:val>
                                        </p:tav>
                                      </p:tavLst>
                                    </p:anim>
                                    <p:animEffect transition="in" filter="fade">
                                      <p:cBhvr additive="repl">
                                        <p:cTn id="20" dur="500"/>
                                        <p:tgtEl>
                                          <p:spTgt spid="16387"/>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nodeType="clickEffect">
                                  <p:stCondLst>
                                    <p:cond delay="0"/>
                                  </p:stCondLst>
                                  <p:childTnLst>
                                    <p:set>
                                      <p:cBhvr additive="repl">
                                        <p:cTn id="24" dur="1" fill="hold">
                                          <p:stCondLst>
                                            <p:cond delay="0"/>
                                          </p:stCondLst>
                                        </p:cTn>
                                        <p:tgtEl>
                                          <p:spTgt spid="16392"/>
                                        </p:tgtEl>
                                        <p:attrNameLst>
                                          <p:attrName>style.visibility</p:attrName>
                                        </p:attrNameLst>
                                      </p:cBhvr>
                                      <p:to>
                                        <p:strVal val="visible"/>
                                      </p:to>
                                    </p:set>
                                    <p:animEffect transition="in" filter="checkerboard(across)">
                                      <p:cBhvr additive="repl">
                                        <p:cTn id="25" dur="500"/>
                                        <p:tgtEl>
                                          <p:spTgt spid="1639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4" presetClass="entr" accel="100000" fill="hold" nodeType="clickEffect">
                                  <p:stCondLst>
                                    <p:cond delay="0"/>
                                  </p:stCondLst>
                                  <p:childTnLst>
                                    <p:set>
                                      <p:cBhvr additive="repl">
                                        <p:cTn id="29" dur="1" fill="hold">
                                          <p:stCondLst>
                                            <p:cond delay="0"/>
                                          </p:stCondLst>
                                        </p:cTn>
                                        <p:tgtEl>
                                          <p:spTgt spid="16388"/>
                                        </p:tgtEl>
                                        <p:attrNameLst>
                                          <p:attrName>style.visibility</p:attrName>
                                        </p:attrNameLst>
                                      </p:cBhvr>
                                      <p:to>
                                        <p:strVal val="visible"/>
                                      </p:to>
                                    </p:set>
                                    <p:anim calcmode="lin" valueType="num">
                                      <p:cBhvr additive="repl">
                                        <p:cTn id="30" dur="500" fill="hold"/>
                                        <p:tgtEl>
                                          <p:spTgt spid="16388"/>
                                        </p:tgtEl>
                                        <p:attrNameLst>
                                          <p:attrName>ppt_w</p:attrName>
                                        </p:attrNameLst>
                                      </p:cBhvr>
                                      <p:tavLst>
                                        <p:tav tm="100000">
                                          <p:val>
                                            <p:strVal val="#ppt_w*0.05"/>
                                          </p:val>
                                        </p:tav>
                                        <p:tav>
                                          <p:val>
                                            <p:strVal val="#ppt_w"/>
                                          </p:val>
                                        </p:tav>
                                      </p:tavLst>
                                    </p:anim>
                                    <p:anim calcmode="lin" valueType="num">
                                      <p:cBhvr additive="repl">
                                        <p:cTn id="31" dur="500" fill="hold"/>
                                        <p:tgtEl>
                                          <p:spTgt spid="16388"/>
                                        </p:tgtEl>
                                        <p:attrNameLst>
                                          <p:attrName>ppt_h</p:attrName>
                                        </p:attrNameLst>
                                      </p:cBhvr>
                                      <p:tavLst>
                                        <p:tav tm="100000">
                                          <p:val>
                                            <p:strVal val="#ppt_h"/>
                                          </p:val>
                                        </p:tav>
                                        <p:tav>
                                          <p:val>
                                            <p:strVal val="#ppt_h"/>
                                          </p:val>
                                        </p:tav>
                                      </p:tavLst>
                                    </p:anim>
                                    <p:anim calcmode="lin" valueType="num">
                                      <p:cBhvr additive="repl">
                                        <p:cTn id="32" dur="500" fill="hold"/>
                                        <p:tgtEl>
                                          <p:spTgt spid="16388"/>
                                        </p:tgtEl>
                                        <p:attrNameLst>
                                          <p:attrName>ppt_x</p:attrName>
                                        </p:attrNameLst>
                                      </p:cBhvr>
                                      <p:tavLst>
                                        <p:tav tm="100000">
                                          <p:val>
                                            <p:strVal val="#ppt_x-.2"/>
                                          </p:val>
                                        </p:tav>
                                        <p:tav>
                                          <p:val>
                                            <p:strVal val="#ppt_x"/>
                                          </p:val>
                                        </p:tav>
                                      </p:tavLst>
                                    </p:anim>
                                    <p:anim calcmode="lin" valueType="num">
                                      <p:cBhvr additive="repl">
                                        <p:cTn id="33" dur="500" fill="hold"/>
                                        <p:tgtEl>
                                          <p:spTgt spid="16388"/>
                                        </p:tgtEl>
                                        <p:attrNameLst>
                                          <p:attrName>ppt_y</p:attrName>
                                        </p:attrNameLst>
                                      </p:cBhvr>
                                      <p:tavLst>
                                        <p:tav tm="100000">
                                          <p:val>
                                            <p:strVal val="#ppt_y"/>
                                          </p:val>
                                        </p:tav>
                                        <p:tav>
                                          <p:val>
                                            <p:strVal val="#ppt_y"/>
                                          </p:val>
                                        </p:tav>
                                      </p:tavLst>
                                    </p:anim>
                                    <p:animEffect transition="in" filter="fade">
                                      <p:cBhvr additive="repl">
                                        <p:cTn id="34" dur="500"/>
                                        <p:tgtEl>
                                          <p:spTgt spid="16388"/>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5" presetClass="entr" fill="hold" nodeType="clickEffect">
                                  <p:stCondLst>
                                    <p:cond delay="0"/>
                                  </p:stCondLst>
                                  <p:childTnLst>
                                    <p:set>
                                      <p:cBhvr additive="repl">
                                        <p:cTn id="38" dur="1" fill="hold">
                                          <p:stCondLst>
                                            <p:cond delay="0"/>
                                          </p:stCondLst>
                                        </p:cTn>
                                        <p:tgtEl>
                                          <p:spTgt spid="16389"/>
                                        </p:tgtEl>
                                        <p:attrNameLst>
                                          <p:attrName>style.visibility</p:attrName>
                                        </p:attrNameLst>
                                      </p:cBhvr>
                                      <p:to>
                                        <p:strVal val="visible"/>
                                      </p:to>
                                    </p:set>
                                    <p:anim calcmode="lin" valueType="num">
                                      <p:cBhvr additive="repl">
                                        <p:cTn id="39" dur="500" decel="50000" fill="hold">
                                          <p:stCondLst>
                                            <p:cond delay="0"/>
                                          </p:stCondLst>
                                        </p:cTn>
                                        <p:tgtEl>
                                          <p:spTgt spid="16389"/>
                                        </p:tgtEl>
                                        <p:attrNameLst>
                                          <p:attrName>r</p:attrName>
                                        </p:attrNameLst>
                                      </p:cBhvr>
                                      <p:tavLst>
                                        <p:tav tm="100000">
                                          <p:val>
                                            <p:strVal val="-90"/>
                                          </p:val>
                                        </p:tav>
                                        <p:tav>
                                          <p:val>
                                            <p:strVal val="0"/>
                                          </p:val>
                                        </p:tav>
                                      </p:tavLst>
                                    </p:anim>
                                    <p:anim calcmode="lin" valueType="num">
                                      <p:cBhvr additive="repl">
                                        <p:cTn id="40" dur="500" decel="50000" fill="hold">
                                          <p:stCondLst>
                                            <p:cond delay="0"/>
                                          </p:stCondLst>
                                        </p:cTn>
                                        <p:tgtEl>
                                          <p:spTgt spid="16389"/>
                                        </p:tgtEl>
                                        <p:attrNameLst>
                                          <p:attrName>ppt_w</p:attrName>
                                        </p:attrNameLst>
                                      </p:cBhvr>
                                      <p:tavLst>
                                        <p:tav tm="100000">
                                          <p:val>
                                            <p:strVal val="#ppt_w"/>
                                          </p:val>
                                        </p:tav>
                                        <p:tav>
                                          <p:val>
                                            <p:strVal val="#ppt_w*.05"/>
                                          </p:val>
                                        </p:tav>
                                      </p:tavLst>
                                    </p:anim>
                                    <p:anim calcmode="lin" valueType="num">
                                      <p:cBhvr additive="repl">
                                        <p:cTn id="41" dur="500" accel="50000" fill="hold">
                                          <p:stCondLst>
                                            <p:cond delay="500"/>
                                          </p:stCondLst>
                                        </p:cTn>
                                        <p:tgtEl>
                                          <p:spTgt spid="16389"/>
                                        </p:tgtEl>
                                        <p:attrNameLst>
                                          <p:attrName>ppt_w</p:attrName>
                                        </p:attrNameLst>
                                      </p:cBhvr>
                                      <p:tavLst>
                                        <p:tav tm="100000">
                                          <p:val>
                                            <p:strVal val="#ppt_w*.05"/>
                                          </p:val>
                                        </p:tav>
                                        <p:tav>
                                          <p:val>
                                            <p:strVal val="#ppt_w"/>
                                          </p:val>
                                        </p:tav>
                                      </p:tavLst>
                                    </p:anim>
                                    <p:anim calcmode="lin" valueType="num">
                                      <p:cBhvr additive="repl">
                                        <p:cTn id="42" dur="1000" fill="hold"/>
                                        <p:tgtEl>
                                          <p:spTgt spid="16389"/>
                                        </p:tgtEl>
                                        <p:attrNameLst>
                                          <p:attrName>ppt_h</p:attrName>
                                        </p:attrNameLst>
                                      </p:cBhvr>
                                      <p:tavLst>
                                        <p:tav tm="100000">
                                          <p:val>
                                            <p:strVal val="#ppt_h"/>
                                          </p:val>
                                        </p:tav>
                                        <p:tav>
                                          <p:val>
                                            <p:strVal val="#ppt_h"/>
                                          </p:val>
                                        </p:tav>
                                      </p:tavLst>
                                    </p:anim>
                                    <p:anim calcmode="lin" valueType="num">
                                      <p:cBhvr additive="repl">
                                        <p:cTn id="43" dur="500" decel="50000" fill="hold">
                                          <p:stCondLst>
                                            <p:cond delay="0"/>
                                          </p:stCondLst>
                                        </p:cTn>
                                        <p:tgtEl>
                                          <p:spTgt spid="16389"/>
                                        </p:tgtEl>
                                        <p:attrNameLst>
                                          <p:attrName>ppt_x</p:attrName>
                                        </p:attrNameLst>
                                      </p:cBhvr>
                                      <p:tavLst>
                                        <p:tav tm="100000">
                                          <p:val>
                                            <p:strVal val="#ppt_x+.4"/>
                                          </p:val>
                                        </p:tav>
                                        <p:tav>
                                          <p:val>
                                            <p:strVal val="#ppt_x"/>
                                          </p:val>
                                        </p:tav>
                                      </p:tavLst>
                                    </p:anim>
                                    <p:anim calcmode="lin" valueType="num">
                                      <p:cBhvr additive="repl">
                                        <p:cTn id="44" dur="500" decel="50000" fill="hold">
                                          <p:stCondLst>
                                            <p:cond delay="0"/>
                                          </p:stCondLst>
                                        </p:cTn>
                                        <p:tgtEl>
                                          <p:spTgt spid="16389"/>
                                        </p:tgtEl>
                                        <p:attrNameLst>
                                          <p:attrName>ppt_y</p:attrName>
                                        </p:attrNameLst>
                                      </p:cBhvr>
                                      <p:tavLst>
                                        <p:tav tm="100000">
                                          <p:val>
                                            <p:strVal val="#ppt_y-.2"/>
                                          </p:val>
                                        </p:tav>
                                        <p:tav>
                                          <p:val>
                                            <p:strVal val="#ppt_y+.1"/>
                                          </p:val>
                                        </p:tav>
                                      </p:tavLst>
                                    </p:anim>
                                    <p:anim calcmode="lin" valueType="num">
                                      <p:cBhvr additive="repl">
                                        <p:cTn id="45" dur="500" accel="50000" fill="hold">
                                          <p:stCondLst>
                                            <p:cond delay="500"/>
                                          </p:stCondLst>
                                        </p:cTn>
                                        <p:tgtEl>
                                          <p:spTgt spid="16389"/>
                                        </p:tgtEl>
                                        <p:attrNameLst>
                                          <p:attrName>ppt_y</p:attrName>
                                        </p:attrNameLst>
                                      </p:cBhvr>
                                      <p:tavLst>
                                        <p:tav tm="100000">
                                          <p:val>
                                            <p:strVal val="#ppt_y+.1"/>
                                          </p:val>
                                        </p:tav>
                                        <p:tav>
                                          <p:val>
                                            <p:strVal val="#ppt_y"/>
                                          </p:val>
                                        </p:tav>
                                      </p:tavLst>
                                    </p:anim>
                                    <p:animEffect transition="in" filter="fade">
                                      <p:cBhvr additive="repl">
                                        <p:cTn id="46" dur="1000" decel="50000">
                                          <p:stCondLst>
                                            <p:cond delay="0"/>
                                          </p:stCondLst>
                                        </p:cTn>
                                        <p:tgtEl>
                                          <p:spTgt spid="16389"/>
                                        </p:tgtEl>
                                      </p:cBhvr>
                                    </p:animEffect>
                                  </p:childTnLst>
                                </p:cTn>
                              </p:par>
                              <p:par>
                                <p:cTn id="47" presetID="31" presetClass="entr" presetSubtype="0"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1000" fill="hold"/>
                                        <p:tgtEl>
                                          <p:spTgt spid="10"/>
                                        </p:tgtEl>
                                        <p:attrNameLst>
                                          <p:attrName>ppt_w</p:attrName>
                                        </p:attrNameLst>
                                      </p:cBhvr>
                                      <p:tavLst>
                                        <p:tav tm="0">
                                          <p:val>
                                            <p:fltVal val="0"/>
                                          </p:val>
                                        </p:tav>
                                        <p:tav tm="100000">
                                          <p:val>
                                            <p:strVal val="#ppt_w"/>
                                          </p:val>
                                        </p:tav>
                                      </p:tavLst>
                                    </p:anim>
                                    <p:anim calcmode="lin" valueType="num">
                                      <p:cBhvr>
                                        <p:cTn id="50" dur="1000" fill="hold"/>
                                        <p:tgtEl>
                                          <p:spTgt spid="10"/>
                                        </p:tgtEl>
                                        <p:attrNameLst>
                                          <p:attrName>ppt_h</p:attrName>
                                        </p:attrNameLst>
                                      </p:cBhvr>
                                      <p:tavLst>
                                        <p:tav tm="0">
                                          <p:val>
                                            <p:fltVal val="0"/>
                                          </p:val>
                                        </p:tav>
                                        <p:tav tm="100000">
                                          <p:val>
                                            <p:strVal val="#ppt_h"/>
                                          </p:val>
                                        </p:tav>
                                      </p:tavLst>
                                    </p:anim>
                                    <p:anim calcmode="lin" valueType="num">
                                      <p:cBhvr>
                                        <p:cTn id="51" dur="1000" fill="hold"/>
                                        <p:tgtEl>
                                          <p:spTgt spid="10"/>
                                        </p:tgtEl>
                                        <p:attrNameLst>
                                          <p:attrName>style.rotation</p:attrName>
                                        </p:attrNameLst>
                                      </p:cBhvr>
                                      <p:tavLst>
                                        <p:tav tm="0">
                                          <p:val>
                                            <p:fltVal val="90"/>
                                          </p:val>
                                        </p:tav>
                                        <p:tav tm="100000">
                                          <p:val>
                                            <p:fltVal val="0"/>
                                          </p:val>
                                        </p:tav>
                                      </p:tavLst>
                                    </p:anim>
                                    <p:animEffect transition="in" filter="fade">
                                      <p:cBhvr>
                                        <p:cTn id="52" dur="1000"/>
                                        <p:tgtEl>
                                          <p:spTgt spid="10"/>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1000" fill="hold"/>
                                        <p:tgtEl>
                                          <p:spTgt spid="13"/>
                                        </p:tgtEl>
                                        <p:attrNameLst>
                                          <p:attrName>ppt_w</p:attrName>
                                        </p:attrNameLst>
                                      </p:cBhvr>
                                      <p:tavLst>
                                        <p:tav tm="0">
                                          <p:val>
                                            <p:fltVal val="0"/>
                                          </p:val>
                                        </p:tav>
                                        <p:tav tm="100000">
                                          <p:val>
                                            <p:strVal val="#ppt_w"/>
                                          </p:val>
                                        </p:tav>
                                      </p:tavLst>
                                    </p:anim>
                                    <p:anim calcmode="lin" valueType="num">
                                      <p:cBhvr>
                                        <p:cTn id="56" dur="1000" fill="hold"/>
                                        <p:tgtEl>
                                          <p:spTgt spid="13"/>
                                        </p:tgtEl>
                                        <p:attrNameLst>
                                          <p:attrName>ppt_h</p:attrName>
                                        </p:attrNameLst>
                                      </p:cBhvr>
                                      <p:tavLst>
                                        <p:tav tm="0">
                                          <p:val>
                                            <p:fltVal val="0"/>
                                          </p:val>
                                        </p:tav>
                                        <p:tav tm="100000">
                                          <p:val>
                                            <p:strVal val="#ppt_h"/>
                                          </p:val>
                                        </p:tav>
                                      </p:tavLst>
                                    </p:anim>
                                    <p:anim calcmode="lin" valueType="num">
                                      <p:cBhvr>
                                        <p:cTn id="57" dur="1000" fill="hold"/>
                                        <p:tgtEl>
                                          <p:spTgt spid="13"/>
                                        </p:tgtEl>
                                        <p:attrNameLst>
                                          <p:attrName>style.rotation</p:attrName>
                                        </p:attrNameLst>
                                      </p:cBhvr>
                                      <p:tavLst>
                                        <p:tav tm="0">
                                          <p:val>
                                            <p:fltVal val="90"/>
                                          </p:val>
                                        </p:tav>
                                        <p:tav tm="100000">
                                          <p:val>
                                            <p:fltVal val="0"/>
                                          </p:val>
                                        </p:tav>
                                      </p:tavLst>
                                    </p:anim>
                                    <p:animEffect transition="in" filter="fade">
                                      <p:cBhvr>
                                        <p:cTn id="5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a:extLst>
              <a:ext uri="{FF2B5EF4-FFF2-40B4-BE49-F238E27FC236}">
                <a16:creationId xmlns:a16="http://schemas.microsoft.com/office/drawing/2014/main" id="{25A33783-1C40-A9B2-7F17-9095270737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0" y="1498600"/>
            <a:ext cx="12192000" cy="7569200"/>
          </a:xfrm>
          <a:prstGeom prst="rect">
            <a:avLst/>
          </a:prstGeom>
          <a:noFill/>
          <a:ln w="57240" cap="sq">
            <a:solidFill>
              <a:srgbClr val="FF0066"/>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0" name="Picture 2">
            <a:extLst>
              <a:ext uri="{FF2B5EF4-FFF2-40B4-BE49-F238E27FC236}">
                <a16:creationId xmlns:a16="http://schemas.microsoft.com/office/drawing/2014/main" id="{5D386348-BF9A-3E97-8CA5-6250B045FB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60000" y="1828800"/>
            <a:ext cx="914400" cy="6604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1" name="Picture 3">
            <a:extLst>
              <a:ext uri="{FF2B5EF4-FFF2-40B4-BE49-F238E27FC236}">
                <a16:creationId xmlns:a16="http://schemas.microsoft.com/office/drawing/2014/main" id="{98188C5E-4238-F128-82C2-D97540AC1B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61600" y="3149600"/>
            <a:ext cx="508000" cy="36618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2" name="Picture 4">
            <a:extLst>
              <a:ext uri="{FF2B5EF4-FFF2-40B4-BE49-F238E27FC236}">
                <a16:creationId xmlns:a16="http://schemas.microsoft.com/office/drawing/2014/main" id="{E6362A79-1C4D-D3DB-7E25-A87EC6C3AC6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77600" y="3556000"/>
            <a:ext cx="508000" cy="36618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413" name="AutoShape 5">
            <a:extLst>
              <a:ext uri="{FF2B5EF4-FFF2-40B4-BE49-F238E27FC236}">
                <a16:creationId xmlns:a16="http://schemas.microsoft.com/office/drawing/2014/main" id="{2C0153EE-7762-0BA6-D158-1A56CB8E18FF}"/>
              </a:ext>
            </a:extLst>
          </p:cNvPr>
          <p:cNvSpPr>
            <a:spLocks noChangeArrowheads="1"/>
          </p:cNvSpPr>
          <p:nvPr/>
        </p:nvSpPr>
        <p:spPr bwMode="auto">
          <a:xfrm rot="8460000">
            <a:off x="8331200" y="3340101"/>
            <a:ext cx="508000" cy="139700"/>
          </a:xfrm>
          <a:prstGeom prst="leftArrow">
            <a:avLst>
              <a:gd name="adj1" fmla="val 50000"/>
              <a:gd name="adj2" fmla="val 90909"/>
            </a:avLst>
          </a:prstGeom>
          <a:solidFill>
            <a:srgbClr val="FF0066"/>
          </a:solidFill>
          <a:ln w="9360" cap="sq">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14" name="AutoShape 6">
            <a:extLst>
              <a:ext uri="{FF2B5EF4-FFF2-40B4-BE49-F238E27FC236}">
                <a16:creationId xmlns:a16="http://schemas.microsoft.com/office/drawing/2014/main" id="{3FFDFCA1-0018-F2E1-2A30-71783EC92F93}"/>
              </a:ext>
            </a:extLst>
          </p:cNvPr>
          <p:cNvSpPr>
            <a:spLocks noChangeArrowheads="1"/>
          </p:cNvSpPr>
          <p:nvPr/>
        </p:nvSpPr>
        <p:spPr bwMode="auto">
          <a:xfrm rot="8460000">
            <a:off x="8839200" y="2933701"/>
            <a:ext cx="508000" cy="139700"/>
          </a:xfrm>
          <a:prstGeom prst="leftArrow">
            <a:avLst>
              <a:gd name="adj1" fmla="val 50000"/>
              <a:gd name="adj2" fmla="val 90909"/>
            </a:avLst>
          </a:prstGeom>
          <a:solidFill>
            <a:srgbClr val="FF0066"/>
          </a:solidFill>
          <a:ln w="9360" cap="sq">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15" name="AutoShape 7">
            <a:extLst>
              <a:ext uri="{FF2B5EF4-FFF2-40B4-BE49-F238E27FC236}">
                <a16:creationId xmlns:a16="http://schemas.microsoft.com/office/drawing/2014/main" id="{F13E7946-886B-4007-DB99-E54665A97A07}"/>
              </a:ext>
            </a:extLst>
          </p:cNvPr>
          <p:cNvSpPr>
            <a:spLocks noChangeArrowheads="1"/>
          </p:cNvSpPr>
          <p:nvPr/>
        </p:nvSpPr>
        <p:spPr bwMode="auto">
          <a:xfrm rot="8460000">
            <a:off x="9347200" y="2529418"/>
            <a:ext cx="508000" cy="139700"/>
          </a:xfrm>
          <a:prstGeom prst="leftArrow">
            <a:avLst>
              <a:gd name="adj1" fmla="val 50000"/>
              <a:gd name="adj2" fmla="val 90909"/>
            </a:avLst>
          </a:prstGeom>
          <a:solidFill>
            <a:srgbClr val="FF0066"/>
          </a:solidFill>
          <a:ln w="9360" cap="sq">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16" name="AutoShape 8">
            <a:extLst>
              <a:ext uri="{FF2B5EF4-FFF2-40B4-BE49-F238E27FC236}">
                <a16:creationId xmlns:a16="http://schemas.microsoft.com/office/drawing/2014/main" id="{A31433C3-3399-C6E2-F465-6FB24A79CB8D}"/>
              </a:ext>
            </a:extLst>
          </p:cNvPr>
          <p:cNvSpPr>
            <a:spLocks noChangeArrowheads="1"/>
          </p:cNvSpPr>
          <p:nvPr/>
        </p:nvSpPr>
        <p:spPr bwMode="auto">
          <a:xfrm rot="9660000">
            <a:off x="7924800" y="2946401"/>
            <a:ext cx="508000" cy="139700"/>
          </a:xfrm>
          <a:prstGeom prst="leftArrow">
            <a:avLst>
              <a:gd name="adj1" fmla="val 50000"/>
              <a:gd name="adj2" fmla="val 90909"/>
            </a:avLst>
          </a:prstGeom>
          <a:solidFill>
            <a:srgbClr val="FF0066"/>
          </a:solidFill>
          <a:ln w="9360" cap="sq">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17" name="AutoShape 9">
            <a:extLst>
              <a:ext uri="{FF2B5EF4-FFF2-40B4-BE49-F238E27FC236}">
                <a16:creationId xmlns:a16="http://schemas.microsoft.com/office/drawing/2014/main" id="{A6543E49-C5EF-C7C4-6BA1-1907917E68D4}"/>
              </a:ext>
            </a:extLst>
          </p:cNvPr>
          <p:cNvSpPr>
            <a:spLocks noChangeArrowheads="1"/>
          </p:cNvSpPr>
          <p:nvPr/>
        </p:nvSpPr>
        <p:spPr bwMode="auto">
          <a:xfrm rot="10560000">
            <a:off x="8536517" y="2743201"/>
            <a:ext cx="508000" cy="139700"/>
          </a:xfrm>
          <a:prstGeom prst="leftArrow">
            <a:avLst>
              <a:gd name="adj1" fmla="val 50000"/>
              <a:gd name="adj2" fmla="val 90909"/>
            </a:avLst>
          </a:prstGeom>
          <a:solidFill>
            <a:srgbClr val="FF0066"/>
          </a:solidFill>
          <a:ln w="9360" cap="sq">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18" name="AutoShape 10">
            <a:extLst>
              <a:ext uri="{FF2B5EF4-FFF2-40B4-BE49-F238E27FC236}">
                <a16:creationId xmlns:a16="http://schemas.microsoft.com/office/drawing/2014/main" id="{459CFE01-700C-258D-7401-13188F0A630D}"/>
              </a:ext>
            </a:extLst>
          </p:cNvPr>
          <p:cNvSpPr>
            <a:spLocks noChangeArrowheads="1"/>
          </p:cNvSpPr>
          <p:nvPr/>
        </p:nvSpPr>
        <p:spPr bwMode="auto">
          <a:xfrm rot="8460000">
            <a:off x="9753600" y="2120901"/>
            <a:ext cx="508000" cy="139700"/>
          </a:xfrm>
          <a:prstGeom prst="leftArrow">
            <a:avLst>
              <a:gd name="adj1" fmla="val 50000"/>
              <a:gd name="adj2" fmla="val 90909"/>
            </a:avLst>
          </a:prstGeom>
          <a:solidFill>
            <a:srgbClr val="FF0066"/>
          </a:solidFill>
          <a:ln w="9360" cap="sq">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19" name="AutoShape 11">
            <a:extLst>
              <a:ext uri="{FF2B5EF4-FFF2-40B4-BE49-F238E27FC236}">
                <a16:creationId xmlns:a16="http://schemas.microsoft.com/office/drawing/2014/main" id="{20CE2CE4-AD26-BF94-ED9F-EE3C43FBBF5E}"/>
              </a:ext>
            </a:extLst>
          </p:cNvPr>
          <p:cNvSpPr>
            <a:spLocks noChangeArrowheads="1"/>
          </p:cNvSpPr>
          <p:nvPr/>
        </p:nvSpPr>
        <p:spPr bwMode="auto">
          <a:xfrm rot="10560000">
            <a:off x="9450917" y="3962401"/>
            <a:ext cx="508000" cy="139700"/>
          </a:xfrm>
          <a:prstGeom prst="leftArrow">
            <a:avLst>
              <a:gd name="adj1" fmla="val 50000"/>
              <a:gd name="adj2" fmla="val 90909"/>
            </a:avLst>
          </a:prstGeom>
          <a:solidFill>
            <a:srgbClr val="FF0066"/>
          </a:solidFill>
          <a:ln w="9360" cap="sq">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20" name="AutoShape 12">
            <a:extLst>
              <a:ext uri="{FF2B5EF4-FFF2-40B4-BE49-F238E27FC236}">
                <a16:creationId xmlns:a16="http://schemas.microsoft.com/office/drawing/2014/main" id="{4374E9E4-5713-58AF-579A-B34BB840B25B}"/>
              </a:ext>
            </a:extLst>
          </p:cNvPr>
          <p:cNvSpPr>
            <a:spLocks noChangeArrowheads="1"/>
          </p:cNvSpPr>
          <p:nvPr/>
        </p:nvSpPr>
        <p:spPr bwMode="auto">
          <a:xfrm rot="9120000">
            <a:off x="10060517" y="4076701"/>
            <a:ext cx="508000" cy="139700"/>
          </a:xfrm>
          <a:prstGeom prst="leftArrow">
            <a:avLst>
              <a:gd name="adj1" fmla="val 50000"/>
              <a:gd name="adj2" fmla="val 90909"/>
            </a:avLst>
          </a:prstGeom>
          <a:solidFill>
            <a:srgbClr val="FF0066"/>
          </a:solidFill>
          <a:ln w="9360" cap="sq">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21" name="AutoShape 13">
            <a:extLst>
              <a:ext uri="{FF2B5EF4-FFF2-40B4-BE49-F238E27FC236}">
                <a16:creationId xmlns:a16="http://schemas.microsoft.com/office/drawing/2014/main" id="{65B6AE96-B672-7947-A5F9-06FBA8620273}"/>
              </a:ext>
            </a:extLst>
          </p:cNvPr>
          <p:cNvSpPr>
            <a:spLocks noChangeArrowheads="1"/>
          </p:cNvSpPr>
          <p:nvPr/>
        </p:nvSpPr>
        <p:spPr bwMode="auto">
          <a:xfrm rot="5700000">
            <a:off x="10382251" y="3625850"/>
            <a:ext cx="508000" cy="139700"/>
          </a:xfrm>
          <a:prstGeom prst="leftArrow">
            <a:avLst>
              <a:gd name="adj1" fmla="val 50000"/>
              <a:gd name="adj2" fmla="val 90909"/>
            </a:avLst>
          </a:prstGeom>
          <a:solidFill>
            <a:srgbClr val="FF0066"/>
          </a:solidFill>
          <a:ln w="9360" cap="sq">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22" name="AutoShape 14">
            <a:extLst>
              <a:ext uri="{FF2B5EF4-FFF2-40B4-BE49-F238E27FC236}">
                <a16:creationId xmlns:a16="http://schemas.microsoft.com/office/drawing/2014/main" id="{8D02790F-73A9-2D5B-6D87-BE650BF9D24F}"/>
              </a:ext>
            </a:extLst>
          </p:cNvPr>
          <p:cNvSpPr>
            <a:spLocks noChangeArrowheads="1"/>
          </p:cNvSpPr>
          <p:nvPr/>
        </p:nvSpPr>
        <p:spPr bwMode="auto">
          <a:xfrm>
            <a:off x="11176000" y="3556000"/>
            <a:ext cx="812800" cy="406400"/>
          </a:xfrm>
          <a:prstGeom prst="irregularSeal2">
            <a:avLst/>
          </a:prstGeom>
          <a:solidFill>
            <a:srgbClr val="FFFF00"/>
          </a:solidFill>
          <a:ln w="9360" cap="sq">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23" name="AutoShape 15">
            <a:extLst>
              <a:ext uri="{FF2B5EF4-FFF2-40B4-BE49-F238E27FC236}">
                <a16:creationId xmlns:a16="http://schemas.microsoft.com/office/drawing/2014/main" id="{B4BBD005-C2CD-6667-334C-2C6CA8385156}"/>
              </a:ext>
            </a:extLst>
          </p:cNvPr>
          <p:cNvSpPr>
            <a:spLocks noChangeArrowheads="1"/>
          </p:cNvSpPr>
          <p:nvPr/>
        </p:nvSpPr>
        <p:spPr bwMode="auto">
          <a:xfrm rot="12480000">
            <a:off x="10790767" y="3435351"/>
            <a:ext cx="508000" cy="139700"/>
          </a:xfrm>
          <a:prstGeom prst="leftArrow">
            <a:avLst>
              <a:gd name="adj1" fmla="val 50000"/>
              <a:gd name="adj2" fmla="val 90909"/>
            </a:avLst>
          </a:prstGeom>
          <a:solidFill>
            <a:srgbClr val="FF0066"/>
          </a:solidFill>
          <a:ln w="9360" cap="sq">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24" name="AutoShape 16">
            <a:extLst>
              <a:ext uri="{FF2B5EF4-FFF2-40B4-BE49-F238E27FC236}">
                <a16:creationId xmlns:a16="http://schemas.microsoft.com/office/drawing/2014/main" id="{21FAF95D-6789-C76E-01EF-FCC8496301EC}"/>
              </a:ext>
            </a:extLst>
          </p:cNvPr>
          <p:cNvSpPr>
            <a:spLocks noChangeArrowheads="1"/>
          </p:cNvSpPr>
          <p:nvPr/>
        </p:nvSpPr>
        <p:spPr bwMode="auto">
          <a:xfrm>
            <a:off x="10160000" y="3149600"/>
            <a:ext cx="812800" cy="406400"/>
          </a:xfrm>
          <a:prstGeom prst="irregularSeal2">
            <a:avLst/>
          </a:prstGeom>
          <a:solidFill>
            <a:srgbClr val="FFFF00"/>
          </a:solidFill>
          <a:ln w="9360" cap="sq">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25" name="AutoShape 17">
            <a:extLst>
              <a:ext uri="{FF2B5EF4-FFF2-40B4-BE49-F238E27FC236}">
                <a16:creationId xmlns:a16="http://schemas.microsoft.com/office/drawing/2014/main" id="{A04BC9D6-F218-2972-A826-363101B78653}"/>
              </a:ext>
            </a:extLst>
          </p:cNvPr>
          <p:cNvSpPr>
            <a:spLocks noChangeArrowheads="1"/>
          </p:cNvSpPr>
          <p:nvPr/>
        </p:nvSpPr>
        <p:spPr bwMode="auto">
          <a:xfrm rot="4980000">
            <a:off x="10485968" y="2724150"/>
            <a:ext cx="508000" cy="139700"/>
          </a:xfrm>
          <a:prstGeom prst="leftArrow">
            <a:avLst>
              <a:gd name="adj1" fmla="val 50000"/>
              <a:gd name="adj2" fmla="val 90909"/>
            </a:avLst>
          </a:prstGeom>
          <a:solidFill>
            <a:srgbClr val="FF0066"/>
          </a:solidFill>
          <a:ln w="9360" cap="sq">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26" name="Text Box 18">
            <a:extLst>
              <a:ext uri="{FF2B5EF4-FFF2-40B4-BE49-F238E27FC236}">
                <a16:creationId xmlns:a16="http://schemas.microsoft.com/office/drawing/2014/main" id="{31DC9539-ED1B-B794-3765-83BC262E88E0}"/>
              </a:ext>
            </a:extLst>
          </p:cNvPr>
          <p:cNvSpPr txBox="1">
            <a:spLocks noChangeArrowheads="1"/>
          </p:cNvSpPr>
          <p:nvPr/>
        </p:nvSpPr>
        <p:spPr bwMode="auto">
          <a:xfrm rot="20880000">
            <a:off x="9235017" y="4173425"/>
            <a:ext cx="2537883" cy="454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0000" tIns="62400" rIns="120000" bIns="624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9pPr>
          </a:lstStyle>
          <a:p>
            <a:pPr>
              <a:spcBef>
                <a:spcPts val="1333"/>
              </a:spcBef>
            </a:pPr>
            <a:r>
              <a:rPr lang="en-US" altLang="en-US" sz="2133" b="1" dirty="0" err="1">
                <a:solidFill>
                  <a:srgbClr val="0000CC"/>
                </a:solidFill>
              </a:rPr>
              <a:t>Lý</a:t>
            </a:r>
            <a:r>
              <a:rPr lang="en-US" altLang="en-US" sz="2133" b="1" dirty="0">
                <a:solidFill>
                  <a:srgbClr val="0000CC"/>
                </a:solidFill>
              </a:rPr>
              <a:t> </a:t>
            </a:r>
            <a:r>
              <a:rPr lang="en-US" altLang="en-US" sz="2133" b="1" dirty="0" err="1">
                <a:solidFill>
                  <a:srgbClr val="0000CC"/>
                </a:solidFill>
              </a:rPr>
              <a:t>Thường</a:t>
            </a:r>
            <a:r>
              <a:rPr lang="en-US" altLang="en-US" sz="2133" b="1" dirty="0">
                <a:solidFill>
                  <a:srgbClr val="0000CC"/>
                </a:solidFill>
              </a:rPr>
              <a:t> </a:t>
            </a:r>
            <a:r>
              <a:rPr lang="en-US" altLang="en-US" sz="2133" b="1" dirty="0" err="1">
                <a:solidFill>
                  <a:srgbClr val="0000CC"/>
                </a:solidFill>
              </a:rPr>
              <a:t>Kiệt</a:t>
            </a:r>
            <a:endParaRPr lang="en-US" altLang="en-US" sz="2133" b="1" dirty="0">
              <a:solidFill>
                <a:srgbClr val="0000CC"/>
              </a:solidFill>
            </a:endParaRPr>
          </a:p>
        </p:txBody>
      </p:sp>
      <p:sp>
        <p:nvSpPr>
          <p:cNvPr id="17427" name="Oval 19">
            <a:extLst>
              <a:ext uri="{FF2B5EF4-FFF2-40B4-BE49-F238E27FC236}">
                <a16:creationId xmlns:a16="http://schemas.microsoft.com/office/drawing/2014/main" id="{4ED2A418-3ABD-B4D0-8927-F5BE58B53EE8}"/>
              </a:ext>
            </a:extLst>
          </p:cNvPr>
          <p:cNvSpPr>
            <a:spLocks noChangeArrowheads="1"/>
          </p:cNvSpPr>
          <p:nvPr/>
        </p:nvSpPr>
        <p:spPr bwMode="auto">
          <a:xfrm>
            <a:off x="9855200" y="1625600"/>
            <a:ext cx="1727200" cy="1219200"/>
          </a:xfrm>
          <a:prstGeom prst="ellipse">
            <a:avLst/>
          </a:prstGeom>
          <a:noFill/>
          <a:ln w="57240" cap="sq">
            <a:solidFill>
              <a:srgbClr val="FF0000"/>
            </a:solidFill>
            <a:prstDash val="sysDot"/>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28" name="AutoShape 20">
            <a:extLst>
              <a:ext uri="{FF2B5EF4-FFF2-40B4-BE49-F238E27FC236}">
                <a16:creationId xmlns:a16="http://schemas.microsoft.com/office/drawing/2014/main" id="{BB2B02AC-DFE4-1AF1-9F1F-66B62931D57B}"/>
              </a:ext>
            </a:extLst>
          </p:cNvPr>
          <p:cNvSpPr>
            <a:spLocks noChangeArrowheads="1"/>
          </p:cNvSpPr>
          <p:nvPr/>
        </p:nvSpPr>
        <p:spPr bwMode="auto">
          <a:xfrm>
            <a:off x="9753600" y="1625600"/>
            <a:ext cx="2032000" cy="1117600"/>
          </a:xfrm>
          <a:prstGeom prst="irregularSeal2">
            <a:avLst/>
          </a:prstGeom>
          <a:solidFill>
            <a:srgbClr val="FFFF00"/>
          </a:solidFill>
          <a:ln w="9360" cap="sq">
            <a:solidFill>
              <a:srgbClr val="FF0066"/>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20000" tIns="62400" rIns="120000" bIns="624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9pPr>
          </a:lstStyle>
          <a:p>
            <a:pPr algn="ctr">
              <a:buClrTx/>
              <a:buFontTx/>
              <a:buNone/>
            </a:pPr>
            <a:r>
              <a:rPr lang="en-US" altLang="en-US" sz="2133" b="1">
                <a:solidFill>
                  <a:srgbClr val="3399FF"/>
                </a:solidFill>
              </a:rPr>
              <a:t>42 ngày</a:t>
            </a:r>
          </a:p>
        </p:txBody>
      </p:sp>
      <p:sp>
        <p:nvSpPr>
          <p:cNvPr id="17429" name="Line 21">
            <a:extLst>
              <a:ext uri="{FF2B5EF4-FFF2-40B4-BE49-F238E27FC236}">
                <a16:creationId xmlns:a16="http://schemas.microsoft.com/office/drawing/2014/main" id="{80067960-8A91-0A61-B170-51F94A626507}"/>
              </a:ext>
            </a:extLst>
          </p:cNvPr>
          <p:cNvSpPr>
            <a:spLocks noChangeShapeType="1"/>
          </p:cNvSpPr>
          <p:nvPr/>
        </p:nvSpPr>
        <p:spPr bwMode="auto">
          <a:xfrm flipH="1">
            <a:off x="7302500" y="2743200"/>
            <a:ext cx="2667000" cy="2032000"/>
          </a:xfrm>
          <a:prstGeom prst="line">
            <a:avLst/>
          </a:prstGeom>
          <a:noFill/>
          <a:ln w="104760" cap="sq">
            <a:solidFill>
              <a:srgbClr val="FF0000"/>
            </a:solidFill>
            <a:prstDash val="sysDot"/>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2400"/>
          </a:p>
        </p:txBody>
      </p:sp>
      <p:sp>
        <p:nvSpPr>
          <p:cNvPr id="17430" name="Freeform 22">
            <a:extLst>
              <a:ext uri="{FF2B5EF4-FFF2-40B4-BE49-F238E27FC236}">
                <a16:creationId xmlns:a16="http://schemas.microsoft.com/office/drawing/2014/main" id="{075F3FE9-77DE-970E-6194-14ABC948258B}"/>
              </a:ext>
            </a:extLst>
          </p:cNvPr>
          <p:cNvSpPr>
            <a:spLocks noChangeArrowheads="1"/>
          </p:cNvSpPr>
          <p:nvPr/>
        </p:nvSpPr>
        <p:spPr bwMode="auto">
          <a:xfrm>
            <a:off x="7020984" y="3718985"/>
            <a:ext cx="294216" cy="690033"/>
          </a:xfrm>
          <a:custGeom>
            <a:avLst/>
            <a:gdLst>
              <a:gd name="T0" fmla="*/ 5 w 139"/>
              <a:gd name="T1" fmla="*/ 0 h 326"/>
              <a:gd name="T2" fmla="*/ 62 w 139"/>
              <a:gd name="T3" fmla="*/ 125 h 326"/>
              <a:gd name="T4" fmla="*/ 129 w 139"/>
              <a:gd name="T5" fmla="*/ 297 h 326"/>
              <a:gd name="T6" fmla="*/ 139 w 139"/>
              <a:gd name="T7" fmla="*/ 326 h 326"/>
            </a:gdLst>
            <a:ahLst/>
            <a:cxnLst>
              <a:cxn ang="0">
                <a:pos x="T0" y="T1"/>
              </a:cxn>
              <a:cxn ang="0">
                <a:pos x="T2" y="T3"/>
              </a:cxn>
              <a:cxn ang="0">
                <a:pos x="T4" y="T5"/>
              </a:cxn>
              <a:cxn ang="0">
                <a:pos x="T6" y="T7"/>
              </a:cxn>
            </a:cxnLst>
            <a:rect l="0" t="0" r="r" b="b"/>
            <a:pathLst>
              <a:path w="139" h="326">
                <a:moveTo>
                  <a:pt x="5" y="0"/>
                </a:moveTo>
                <a:cubicBezTo>
                  <a:pt x="18" y="125"/>
                  <a:pt x="0" y="59"/>
                  <a:pt x="62" y="125"/>
                </a:cubicBezTo>
                <a:cubicBezTo>
                  <a:pt x="69" y="201"/>
                  <a:pt x="50" y="272"/>
                  <a:pt x="129" y="297"/>
                </a:cubicBezTo>
                <a:cubicBezTo>
                  <a:pt x="132" y="307"/>
                  <a:pt x="139" y="326"/>
                  <a:pt x="139" y="326"/>
                </a:cubicBezTo>
              </a:path>
            </a:pathLst>
          </a:custGeom>
          <a:noFill/>
          <a:ln w="76320" cap="flat">
            <a:solidFill>
              <a:srgbClr val="FF0066"/>
            </a:solidFill>
            <a:prstDash val="sysDot"/>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31" name="Text Box 23">
            <a:extLst>
              <a:ext uri="{FF2B5EF4-FFF2-40B4-BE49-F238E27FC236}">
                <a16:creationId xmlns:a16="http://schemas.microsoft.com/office/drawing/2014/main" id="{C0631DAB-554A-A945-11D4-C55298FD7F57}"/>
              </a:ext>
            </a:extLst>
          </p:cNvPr>
          <p:cNvSpPr txBox="1">
            <a:spLocks noChangeArrowheads="1"/>
          </p:cNvSpPr>
          <p:nvPr/>
        </p:nvSpPr>
        <p:spPr bwMode="auto">
          <a:xfrm rot="20460000">
            <a:off x="7719484" y="2336505"/>
            <a:ext cx="1625600" cy="4133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0000" tIns="62400" rIns="120000" bIns="624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9pPr>
          </a:lstStyle>
          <a:p>
            <a:pPr>
              <a:spcBef>
                <a:spcPts val="1167"/>
              </a:spcBef>
            </a:pPr>
            <a:r>
              <a:rPr lang="en-US" altLang="en-US" sz="1867" b="1">
                <a:solidFill>
                  <a:srgbClr val="0000CC"/>
                </a:solidFill>
              </a:rPr>
              <a:t>Tông Đản</a:t>
            </a:r>
          </a:p>
        </p:txBody>
      </p:sp>
      <p:sp>
        <p:nvSpPr>
          <p:cNvPr id="17433" name="Text Box 25">
            <a:extLst>
              <a:ext uri="{FF2B5EF4-FFF2-40B4-BE49-F238E27FC236}">
                <a16:creationId xmlns:a16="http://schemas.microsoft.com/office/drawing/2014/main" id="{10DD377B-73B0-735E-2160-815D62ADC051}"/>
              </a:ext>
            </a:extLst>
          </p:cNvPr>
          <p:cNvSpPr txBox="1">
            <a:spLocks noChangeArrowheads="1"/>
          </p:cNvSpPr>
          <p:nvPr/>
        </p:nvSpPr>
        <p:spPr bwMode="auto">
          <a:xfrm>
            <a:off x="2032000" y="345017"/>
            <a:ext cx="12192000" cy="7826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0000" tIns="62400" rIns="120000" bIns="624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a:solidFill>
                  <a:srgbClr val="2B166E"/>
                </a:solidFill>
                <a:latin typeface="Arial" panose="020B0604020202020204" pitchFamily="34"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a:solidFill>
                  <a:srgbClr val="2B166E"/>
                </a:solidFill>
                <a:latin typeface="Arial" panose="020B0604020202020204" pitchFamily="34"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a:solidFill>
                  <a:srgbClr val="2B166E"/>
                </a:solidFill>
                <a:latin typeface="Arial" panose="020B0604020202020204" pitchFamily="34"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a:solidFill>
                  <a:srgbClr val="2B166E"/>
                </a:solidFill>
                <a:latin typeface="Arial" panose="020B0604020202020204" pitchFamily="34"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a:solidFill>
                  <a:srgbClr val="2B166E"/>
                </a:solidFill>
                <a:latin typeface="Arial" panose="020B0604020202020204" pitchFamily="34" charset="0"/>
                <a:cs typeface="Arial Unicode M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a:solidFill>
                  <a:srgbClr val="2B166E"/>
                </a:solidFill>
                <a:latin typeface="Arial" panose="020B0604020202020204" pitchFamily="34" charset="0"/>
                <a:cs typeface="Arial Unicode M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a:solidFill>
                  <a:srgbClr val="2B166E"/>
                </a:solidFill>
                <a:latin typeface="Arial" panose="020B0604020202020204" pitchFamily="34" charset="0"/>
                <a:cs typeface="Arial Unicode M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a:solidFill>
                  <a:srgbClr val="2B166E"/>
                </a:solidFill>
                <a:latin typeface="Arial" panose="020B0604020202020204" pitchFamily="34" charset="0"/>
                <a:cs typeface="Arial Unicode M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 pos="8985250" algn="l"/>
              </a:tabLst>
              <a:defRPr>
                <a:solidFill>
                  <a:srgbClr val="2B166E"/>
                </a:solidFill>
                <a:latin typeface="Arial" panose="020B0604020202020204" pitchFamily="34" charset="0"/>
                <a:cs typeface="Arial Unicode MS" charset="0"/>
              </a:defRPr>
            </a:lvl9pPr>
          </a:lstStyle>
          <a:p>
            <a:pPr>
              <a:spcBef>
                <a:spcPts val="2667"/>
              </a:spcBef>
            </a:pPr>
            <a:r>
              <a:rPr lang="en-US" altLang="en-US" sz="4267" b="1">
                <a:solidFill>
                  <a:srgbClr val="FFFFFF"/>
                </a:solidFill>
              </a:rPr>
              <a:t>Lược đồ cuộc tấn công để tự vệ của nhà Lý</a:t>
            </a:r>
          </a:p>
        </p:txBody>
      </p:sp>
      <p:sp>
        <p:nvSpPr>
          <p:cNvPr id="17434" name="Text Box 26">
            <a:extLst>
              <a:ext uri="{FF2B5EF4-FFF2-40B4-BE49-F238E27FC236}">
                <a16:creationId xmlns:a16="http://schemas.microsoft.com/office/drawing/2014/main" id="{01BA7E95-ECF0-54AE-E558-5BC0AA5EEBA0}"/>
              </a:ext>
            </a:extLst>
          </p:cNvPr>
          <p:cNvSpPr txBox="1">
            <a:spLocks noChangeArrowheads="1"/>
          </p:cNvSpPr>
          <p:nvPr/>
        </p:nvSpPr>
        <p:spPr bwMode="auto">
          <a:xfrm>
            <a:off x="8636000" y="5630333"/>
            <a:ext cx="5588000" cy="3506111"/>
          </a:xfrm>
          <a:prstGeom prst="rect">
            <a:avLst/>
          </a:prstGeom>
          <a:solidFill>
            <a:srgbClr val="FFFFFF"/>
          </a:solidFill>
          <a:ln w="38160" cap="sq">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0000" tIns="62400" rIns="120000" bIns="624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9pPr>
          </a:lstStyle>
          <a:p>
            <a:pPr>
              <a:spcBef>
                <a:spcPts val="1667"/>
              </a:spcBef>
            </a:pPr>
            <a:r>
              <a:rPr lang="vi-VN" altLang="en-US" sz="2667" u="sng">
                <a:solidFill>
                  <a:srgbClr val="0000FF"/>
                </a:solidFill>
              </a:rPr>
              <a:t>Chú giải:</a:t>
            </a:r>
          </a:p>
          <a:p>
            <a:pPr>
              <a:spcBef>
                <a:spcPts val="1333"/>
              </a:spcBef>
            </a:pPr>
            <a:r>
              <a:rPr lang="vi-VN" altLang="en-US" sz="2133" b="1">
                <a:solidFill>
                  <a:srgbClr val="0000FF"/>
                </a:solidFill>
              </a:rPr>
              <a:t>               Quân bộ nhà Lý tấn công</a:t>
            </a:r>
          </a:p>
          <a:p>
            <a:pPr>
              <a:spcBef>
                <a:spcPts val="1333"/>
              </a:spcBef>
            </a:pPr>
            <a:r>
              <a:rPr lang="vi-VN" altLang="en-US" sz="2133" b="1">
                <a:solidFill>
                  <a:srgbClr val="0000FF"/>
                </a:solidFill>
              </a:rPr>
              <a:t>               Quân thủy nhà Lý tấn công</a:t>
            </a:r>
          </a:p>
          <a:p>
            <a:pPr>
              <a:spcBef>
                <a:spcPts val="1333"/>
              </a:spcBef>
            </a:pPr>
            <a:r>
              <a:rPr lang="vi-VN" altLang="en-US" sz="2133" b="1">
                <a:solidFill>
                  <a:srgbClr val="0000FF"/>
                </a:solidFill>
              </a:rPr>
              <a:t>	Quân Lý bao vây</a:t>
            </a:r>
          </a:p>
          <a:p>
            <a:pPr>
              <a:spcBef>
                <a:spcPts val="1333"/>
              </a:spcBef>
            </a:pPr>
            <a:r>
              <a:rPr lang="vi-VN" altLang="en-US" sz="2133" b="1">
                <a:solidFill>
                  <a:srgbClr val="0000FF"/>
                </a:solidFill>
              </a:rPr>
              <a:t>	Quân Lý rút quân</a:t>
            </a:r>
          </a:p>
          <a:p>
            <a:pPr>
              <a:spcBef>
                <a:spcPts val="1333"/>
              </a:spcBef>
            </a:pPr>
            <a:r>
              <a:rPr lang="vi-VN" altLang="en-US" sz="2133" b="1">
                <a:solidFill>
                  <a:srgbClr val="0000FF"/>
                </a:solidFill>
              </a:rPr>
              <a:t>               Nơi tập kết quân Tống</a:t>
            </a:r>
          </a:p>
          <a:p>
            <a:pPr>
              <a:spcBef>
                <a:spcPts val="1333"/>
              </a:spcBef>
            </a:pPr>
            <a:r>
              <a:rPr lang="vi-VN" altLang="en-US" sz="2133" b="1">
                <a:solidFill>
                  <a:srgbClr val="0000FF"/>
                </a:solidFill>
              </a:rPr>
              <a:t>	Quân Tống bị tiêu diệt</a:t>
            </a:r>
          </a:p>
        </p:txBody>
      </p:sp>
      <p:sp>
        <p:nvSpPr>
          <p:cNvPr id="17435" name="AutoShape 27">
            <a:extLst>
              <a:ext uri="{FF2B5EF4-FFF2-40B4-BE49-F238E27FC236}">
                <a16:creationId xmlns:a16="http://schemas.microsoft.com/office/drawing/2014/main" id="{EF8D8D0E-A364-9ACF-1D1E-AC42AB234685}"/>
              </a:ext>
            </a:extLst>
          </p:cNvPr>
          <p:cNvSpPr>
            <a:spLocks noChangeArrowheads="1"/>
          </p:cNvSpPr>
          <p:nvPr/>
        </p:nvSpPr>
        <p:spPr bwMode="auto">
          <a:xfrm rot="2040000">
            <a:off x="8945033" y="6074833"/>
            <a:ext cx="711200" cy="711200"/>
          </a:xfrm>
          <a:custGeom>
            <a:avLst/>
            <a:gdLst>
              <a:gd name="G0" fmla="+- 65464 0 0"/>
              <a:gd name="G1" fmla="+- 1 0 0"/>
              <a:gd name="G2" fmla="+- 1 0 0"/>
              <a:gd name="G3" fmla="+- 1 0 0"/>
              <a:gd name="G4" fmla="+- 1 0 0"/>
              <a:gd name="G5" fmla="+- 760 0 0"/>
              <a:gd name="G6" fmla="+- 1 0 0"/>
              <a:gd name="G7" fmla="+- 1 0 0"/>
              <a:gd name="G8" fmla="+- 1 0 0"/>
              <a:gd name="G9" fmla="+- 1 0 0"/>
              <a:gd name="G10" fmla="+- 1 0 0"/>
              <a:gd name="G11" fmla="+- 1 0 0"/>
              <a:gd name="G12" fmla="+- 736 0 0"/>
              <a:gd name="G13" fmla="+- 1 0 0"/>
              <a:gd name="G14" fmla="+- 1 0 0"/>
              <a:gd name="G15" fmla="+- 1 0 0"/>
              <a:gd name="G16" fmla="+- 1 0 0"/>
              <a:gd name="G17" fmla="+- 1 0 0"/>
              <a:gd name="G18" fmla="+- 759 0 0"/>
              <a:gd name="G19" fmla="*/ 1 24577 2"/>
              <a:gd name="G20" fmla="+- 1 0 0"/>
              <a:gd name="G21" fmla="+- 1 0 0"/>
              <a:gd name="G22" fmla="+- 1 0 0"/>
              <a:gd name="G23" fmla="+- 4 0 0"/>
              <a:gd name="G24" fmla="+- 616 0 0"/>
              <a:gd name="G25" fmla="+- 664 0 0"/>
              <a:gd name="G26" fmla="+- 136 0 0"/>
              <a:gd name="G27" fmla="+- 65096 0 0"/>
              <a:gd name="G28" fmla="+- 65048 0 0"/>
              <a:gd name="G29" fmla="+- 64856 0 0"/>
              <a:gd name="G30" fmla="+- 64952 0 0"/>
              <a:gd name="G31" fmla="+- 64808 0 0"/>
              <a:gd name="G32" fmla="+- 65096 0 0"/>
              <a:gd name="G33" fmla="+- 65384 0 0"/>
              <a:gd name="G34" fmla="+- 136 0 0"/>
              <a:gd name="G35" fmla="+- 472 0 0"/>
              <a:gd name="G36" fmla="+- 747 0 0"/>
              <a:gd name="T0" fmla="*/ 0 w 960"/>
              <a:gd name="T1" fmla="*/ 760 h 936"/>
              <a:gd name="T2" fmla="*/ 144 w 960"/>
              <a:gd name="T3" fmla="*/ 904 h 936"/>
              <a:gd name="T4" fmla="*/ 240 w 960"/>
              <a:gd name="T5" fmla="*/ 568 h 936"/>
              <a:gd name="T6" fmla="*/ 432 w 960"/>
              <a:gd name="T7" fmla="*/ 280 h 936"/>
              <a:gd name="T8" fmla="*/ 720 w 960"/>
              <a:gd name="T9" fmla="*/ 136 h 936"/>
              <a:gd name="T10" fmla="*/ 624 w 960"/>
              <a:gd name="T11" fmla="*/ 280 h 936"/>
              <a:gd name="T12" fmla="*/ 960 w 960"/>
              <a:gd name="T13" fmla="*/ 40 h 936"/>
              <a:gd name="T14" fmla="*/ 624 w 960"/>
              <a:gd name="T15" fmla="*/ 40 h 936"/>
              <a:gd name="T16" fmla="*/ 768 w 960"/>
              <a:gd name="T17" fmla="*/ 88 h 936"/>
              <a:gd name="T18" fmla="*/ 528 w 960"/>
              <a:gd name="T19" fmla="*/ 136 h 936"/>
              <a:gd name="T20" fmla="*/ 288 w 960"/>
              <a:gd name="T21" fmla="*/ 280 h 936"/>
              <a:gd name="T22" fmla="*/ 144 w 960"/>
              <a:gd name="T23" fmla="*/ 472 h 936"/>
              <a:gd name="T24" fmla="*/ 0 w 960"/>
              <a:gd name="T25" fmla="*/ 760 h 936"/>
              <a:gd name="T26" fmla="*/ 0 w 960"/>
              <a:gd name="T27" fmla="*/ 0 h 936"/>
              <a:gd name="T28" fmla="*/ 960 w 960"/>
              <a:gd name="T29" fmla="*/ 93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960" h="936">
                <a:moveTo>
                  <a:pt x="0" y="760"/>
                </a:moveTo>
                <a:cubicBezTo>
                  <a:pt x="0" y="832"/>
                  <a:pt x="104" y="936"/>
                  <a:pt x="144" y="904"/>
                </a:cubicBezTo>
                <a:cubicBezTo>
                  <a:pt x="184" y="872"/>
                  <a:pt x="192" y="672"/>
                  <a:pt x="240" y="568"/>
                </a:cubicBezTo>
                <a:cubicBezTo>
                  <a:pt x="288" y="464"/>
                  <a:pt x="352" y="352"/>
                  <a:pt x="432" y="280"/>
                </a:cubicBezTo>
                <a:cubicBezTo>
                  <a:pt x="512" y="208"/>
                  <a:pt x="688" y="136"/>
                  <a:pt x="720" y="136"/>
                </a:cubicBezTo>
                <a:cubicBezTo>
                  <a:pt x="752" y="136"/>
                  <a:pt x="584" y="296"/>
                  <a:pt x="624" y="280"/>
                </a:cubicBezTo>
                <a:cubicBezTo>
                  <a:pt x="664" y="264"/>
                  <a:pt x="960" y="80"/>
                  <a:pt x="960" y="40"/>
                </a:cubicBezTo>
                <a:cubicBezTo>
                  <a:pt x="960" y="0"/>
                  <a:pt x="656" y="32"/>
                  <a:pt x="624" y="40"/>
                </a:cubicBezTo>
                <a:cubicBezTo>
                  <a:pt x="592" y="48"/>
                  <a:pt x="784" y="72"/>
                  <a:pt x="768" y="88"/>
                </a:cubicBezTo>
                <a:cubicBezTo>
                  <a:pt x="752" y="104"/>
                  <a:pt x="608" y="104"/>
                  <a:pt x="528" y="136"/>
                </a:cubicBezTo>
                <a:cubicBezTo>
                  <a:pt x="448" y="168"/>
                  <a:pt x="352" y="224"/>
                  <a:pt x="288" y="280"/>
                </a:cubicBezTo>
                <a:cubicBezTo>
                  <a:pt x="224" y="336"/>
                  <a:pt x="192" y="392"/>
                  <a:pt x="144" y="472"/>
                </a:cubicBezTo>
                <a:cubicBezTo>
                  <a:pt x="96" y="552"/>
                  <a:pt x="0" y="688"/>
                  <a:pt x="0" y="760"/>
                </a:cubicBezTo>
                <a:close/>
              </a:path>
            </a:pathLst>
          </a:custGeom>
          <a:solidFill>
            <a:srgbClr val="FF0000"/>
          </a:solidFill>
          <a:ln>
            <a:noFill/>
          </a:ln>
          <a:effectLst/>
          <a:extLs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36" name="AutoShape 28">
            <a:extLst>
              <a:ext uri="{FF2B5EF4-FFF2-40B4-BE49-F238E27FC236}">
                <a16:creationId xmlns:a16="http://schemas.microsoft.com/office/drawing/2014/main" id="{69250ED5-D32D-B7F4-41E8-474A5BA93DA8}"/>
              </a:ext>
            </a:extLst>
          </p:cNvPr>
          <p:cNvSpPr>
            <a:spLocks noChangeArrowheads="1"/>
          </p:cNvSpPr>
          <p:nvPr/>
        </p:nvSpPr>
        <p:spPr bwMode="auto">
          <a:xfrm rot="2160000">
            <a:off x="9042400" y="6584951"/>
            <a:ext cx="719667" cy="609600"/>
          </a:xfrm>
          <a:custGeom>
            <a:avLst/>
            <a:gdLst>
              <a:gd name="G0" fmla="+- 1 0 0"/>
              <a:gd name="G1" fmla="+- 1 0 0"/>
              <a:gd name="G2" fmla="+- 1 0 0"/>
              <a:gd name="G3" fmla="+- 1 0 0"/>
              <a:gd name="G4" fmla="+- 1 0 0"/>
              <a:gd name="G5" fmla="+- 592 0 0"/>
              <a:gd name="G6" fmla="+- 1 0 0"/>
              <a:gd name="G7" fmla="*/ 1 39649 51712"/>
              <a:gd name="G8" fmla="*/ 1 63095 51712"/>
              <a:gd name="G9" fmla="*/ G8 1 180"/>
              <a:gd name="G10" fmla="*/ G7 1 G9"/>
              <a:gd name="G11" fmla="+- 1 0 0"/>
              <a:gd name="G12" fmla="+- 1 0 0"/>
              <a:gd name="G13" fmla="+- 1 0 0"/>
              <a:gd name="G14" fmla="+- 1 0 0"/>
              <a:gd name="G15" fmla="+- 1 0 0"/>
              <a:gd name="G16" fmla="+- 1 0 0"/>
              <a:gd name="G17" fmla="+- 184 0 0"/>
              <a:gd name="G18" fmla="+- 1 0 0"/>
              <a:gd name="G19" fmla="+- 1 0 0"/>
              <a:gd name="G20" fmla="+- 1 0 0"/>
              <a:gd name="G21" fmla="+- 1 0 0"/>
              <a:gd name="G22" fmla="+- 1 0 0"/>
              <a:gd name="G23" fmla="+- 1 0 0"/>
              <a:gd name="G24" fmla="+- 1 0 0"/>
              <a:gd name="G25" fmla="+- 1 0 0"/>
              <a:gd name="G26" fmla="+- 1 0 0"/>
              <a:gd name="G27" fmla="+- 1 0 0"/>
              <a:gd name="G28" fmla="+- 1 0 0"/>
              <a:gd name="G29" fmla="+- 1 0 0"/>
              <a:gd name="G30" fmla="+- 1 0 0"/>
              <a:gd name="G31" fmla="*/ 1 26161 51712"/>
              <a:gd name="G32" fmla="+- 392 0 0"/>
              <a:gd name="G33" fmla="+- 536 0 0"/>
              <a:gd name="G34" fmla="+- 440 0 0"/>
              <a:gd name="G35" fmla="+- 200 0 0"/>
              <a:gd name="G36" fmla="+- 65448 0 0"/>
              <a:gd name="G37" fmla="+- 65160 0 0"/>
              <a:gd name="G38" fmla="+- 64872 0 0"/>
              <a:gd name="G39" fmla="+- 64728 0 0"/>
              <a:gd name="G40" fmla="+- 64920 0 0"/>
              <a:gd name="G41" fmla="+- 64728 0 0"/>
              <a:gd name="G42" fmla="+- 64872 0 0"/>
              <a:gd name="G43" fmla="+- 64872 0 0"/>
              <a:gd name="G44" fmla="+- 65400 0 0"/>
              <a:gd name="G45" fmla="+- 584 0 0"/>
              <a:gd name="G46" fmla="+- 440 0 0"/>
              <a:gd name="G47" fmla="+- 672 0 0"/>
              <a:gd name="G48" fmla="+- 1 0 0"/>
              <a:gd name="T0" fmla="*/ 152 w 968"/>
              <a:gd name="T1" fmla="*/ 688 h 896"/>
              <a:gd name="T2" fmla="*/ 296 w 968"/>
              <a:gd name="T3" fmla="*/ 736 h 896"/>
              <a:gd name="T4" fmla="*/ 200 w 968"/>
              <a:gd name="T5" fmla="*/ 880 h 896"/>
              <a:gd name="T6" fmla="*/ 440 w 968"/>
              <a:gd name="T7" fmla="*/ 832 h 896"/>
              <a:gd name="T8" fmla="*/ 632 w 968"/>
              <a:gd name="T9" fmla="*/ 736 h 896"/>
              <a:gd name="T10" fmla="*/ 824 w 968"/>
              <a:gd name="T11" fmla="*/ 544 h 896"/>
              <a:gd name="T12" fmla="*/ 920 w 968"/>
              <a:gd name="T13" fmla="*/ 256 h 896"/>
              <a:gd name="T14" fmla="*/ 920 w 968"/>
              <a:gd name="T15" fmla="*/ 160 h 896"/>
              <a:gd name="T16" fmla="*/ 968 w 968"/>
              <a:gd name="T17" fmla="*/ 304 h 896"/>
              <a:gd name="T18" fmla="*/ 920 w 968"/>
              <a:gd name="T19" fmla="*/ 16 h 896"/>
              <a:gd name="T20" fmla="*/ 824 w 968"/>
              <a:gd name="T21" fmla="*/ 208 h 896"/>
              <a:gd name="T22" fmla="*/ 872 w 968"/>
              <a:gd name="T23" fmla="*/ 160 h 896"/>
              <a:gd name="T24" fmla="*/ 824 w 968"/>
              <a:gd name="T25" fmla="*/ 400 h 896"/>
              <a:gd name="T26" fmla="*/ 536 w 968"/>
              <a:gd name="T27" fmla="*/ 640 h 896"/>
              <a:gd name="T28" fmla="*/ 56 w 968"/>
              <a:gd name="T29" fmla="*/ 640 h 896"/>
              <a:gd name="T30" fmla="*/ 200 w 968"/>
              <a:gd name="T31" fmla="*/ 688 h 896"/>
              <a:gd name="T32" fmla="*/ 0 w 968"/>
              <a:gd name="T33" fmla="*/ 0 h 896"/>
              <a:gd name="T34" fmla="*/ 968 w 968"/>
              <a:gd name="T35" fmla="*/ 896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T32" t="T33" r="T34" b="T35"/>
            <a:pathLst>
              <a:path w="968" h="896">
                <a:moveTo>
                  <a:pt x="152" y="688"/>
                </a:moveTo>
                <a:cubicBezTo>
                  <a:pt x="220" y="696"/>
                  <a:pt x="288" y="704"/>
                  <a:pt x="296" y="736"/>
                </a:cubicBezTo>
                <a:cubicBezTo>
                  <a:pt x="304" y="768"/>
                  <a:pt x="176" y="864"/>
                  <a:pt x="200" y="880"/>
                </a:cubicBezTo>
                <a:cubicBezTo>
                  <a:pt x="224" y="896"/>
                  <a:pt x="368" y="856"/>
                  <a:pt x="440" y="832"/>
                </a:cubicBezTo>
                <a:cubicBezTo>
                  <a:pt x="512" y="808"/>
                  <a:pt x="568" y="784"/>
                  <a:pt x="632" y="736"/>
                </a:cubicBezTo>
                <a:cubicBezTo>
                  <a:pt x="696" y="688"/>
                  <a:pt x="776" y="624"/>
                  <a:pt x="824" y="544"/>
                </a:cubicBezTo>
                <a:cubicBezTo>
                  <a:pt x="872" y="464"/>
                  <a:pt x="904" y="320"/>
                  <a:pt x="920" y="256"/>
                </a:cubicBezTo>
                <a:cubicBezTo>
                  <a:pt x="936" y="192"/>
                  <a:pt x="912" y="152"/>
                  <a:pt x="920" y="160"/>
                </a:cubicBezTo>
                <a:cubicBezTo>
                  <a:pt x="928" y="168"/>
                  <a:pt x="968" y="328"/>
                  <a:pt x="968" y="304"/>
                </a:cubicBezTo>
                <a:cubicBezTo>
                  <a:pt x="968" y="280"/>
                  <a:pt x="944" y="32"/>
                  <a:pt x="920" y="16"/>
                </a:cubicBezTo>
                <a:cubicBezTo>
                  <a:pt x="896" y="0"/>
                  <a:pt x="832" y="184"/>
                  <a:pt x="824" y="208"/>
                </a:cubicBezTo>
                <a:cubicBezTo>
                  <a:pt x="816" y="232"/>
                  <a:pt x="872" y="128"/>
                  <a:pt x="872" y="160"/>
                </a:cubicBezTo>
                <a:cubicBezTo>
                  <a:pt x="872" y="192"/>
                  <a:pt x="880" y="320"/>
                  <a:pt x="824" y="400"/>
                </a:cubicBezTo>
                <a:cubicBezTo>
                  <a:pt x="768" y="480"/>
                  <a:pt x="664" y="600"/>
                  <a:pt x="536" y="640"/>
                </a:cubicBezTo>
                <a:cubicBezTo>
                  <a:pt x="408" y="680"/>
                  <a:pt x="112" y="632"/>
                  <a:pt x="56" y="640"/>
                </a:cubicBezTo>
                <a:cubicBezTo>
                  <a:pt x="0" y="648"/>
                  <a:pt x="176" y="680"/>
                  <a:pt x="200" y="688"/>
                </a:cubicBezTo>
              </a:path>
            </a:pathLst>
          </a:custGeom>
          <a:solidFill>
            <a:srgbClr val="FF0000"/>
          </a:solidFill>
          <a:ln>
            <a:noFill/>
          </a:ln>
          <a:effectLst/>
          <a:extLs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pic>
        <p:nvPicPr>
          <p:cNvPr id="17437" name="Picture 29">
            <a:extLst>
              <a:ext uri="{FF2B5EF4-FFF2-40B4-BE49-F238E27FC236}">
                <a16:creationId xmlns:a16="http://schemas.microsoft.com/office/drawing/2014/main" id="{93DFA58A-7108-05F5-F809-231BD03C72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40800" y="8108951"/>
            <a:ext cx="609600" cy="44026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438" name="Oval 30">
            <a:extLst>
              <a:ext uri="{FF2B5EF4-FFF2-40B4-BE49-F238E27FC236}">
                <a16:creationId xmlns:a16="http://schemas.microsoft.com/office/drawing/2014/main" id="{16C938E3-CF8E-3B7C-21EB-8B5F1E5B356C}"/>
              </a:ext>
            </a:extLst>
          </p:cNvPr>
          <p:cNvSpPr>
            <a:spLocks noChangeArrowheads="1"/>
          </p:cNvSpPr>
          <p:nvPr/>
        </p:nvSpPr>
        <p:spPr bwMode="auto">
          <a:xfrm>
            <a:off x="9042400" y="7296151"/>
            <a:ext cx="406400" cy="304800"/>
          </a:xfrm>
          <a:prstGeom prst="ellipse">
            <a:avLst/>
          </a:prstGeom>
          <a:noFill/>
          <a:ln w="38160" cap="sq">
            <a:solidFill>
              <a:srgbClr val="FF0000"/>
            </a:solidFill>
            <a:prstDash val="sysDot"/>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39" name="AutoShape 31">
            <a:extLst>
              <a:ext uri="{FF2B5EF4-FFF2-40B4-BE49-F238E27FC236}">
                <a16:creationId xmlns:a16="http://schemas.microsoft.com/office/drawing/2014/main" id="{FC2BAD56-C56F-5507-DB52-9D913CBB06B6}"/>
              </a:ext>
            </a:extLst>
          </p:cNvPr>
          <p:cNvSpPr>
            <a:spLocks noChangeArrowheads="1"/>
          </p:cNvSpPr>
          <p:nvPr/>
        </p:nvSpPr>
        <p:spPr bwMode="auto">
          <a:xfrm>
            <a:off x="9042400" y="8718551"/>
            <a:ext cx="406400" cy="406400"/>
          </a:xfrm>
          <a:prstGeom prst="irregularSeal1">
            <a:avLst/>
          </a:prstGeom>
          <a:solidFill>
            <a:srgbClr val="FFFF00"/>
          </a:solidFill>
          <a:ln w="9360" cap="sq">
            <a:solidFill>
              <a:srgbClr val="FF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2400"/>
          </a:p>
        </p:txBody>
      </p:sp>
      <p:sp>
        <p:nvSpPr>
          <p:cNvPr id="17440" name="Line 32">
            <a:extLst>
              <a:ext uri="{FF2B5EF4-FFF2-40B4-BE49-F238E27FC236}">
                <a16:creationId xmlns:a16="http://schemas.microsoft.com/office/drawing/2014/main" id="{F2AEEA1D-43CF-03F1-02EA-D914C375CA06}"/>
              </a:ext>
            </a:extLst>
          </p:cNvPr>
          <p:cNvSpPr>
            <a:spLocks noChangeShapeType="1"/>
          </p:cNvSpPr>
          <p:nvPr/>
        </p:nvSpPr>
        <p:spPr bwMode="auto">
          <a:xfrm>
            <a:off x="9144000" y="7823200"/>
            <a:ext cx="609600" cy="2117"/>
          </a:xfrm>
          <a:prstGeom prst="line">
            <a:avLst/>
          </a:prstGeom>
          <a:noFill/>
          <a:ln w="38160" cap="sq">
            <a:solidFill>
              <a:srgbClr val="333399"/>
            </a:solidFill>
            <a:prstDash val="dash"/>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2400"/>
          </a:p>
        </p:txBody>
      </p:sp>
      <p:sp>
        <p:nvSpPr>
          <p:cNvPr id="34" name="Text Box 1">
            <a:extLst>
              <a:ext uri="{FF2B5EF4-FFF2-40B4-BE49-F238E27FC236}">
                <a16:creationId xmlns:a16="http://schemas.microsoft.com/office/drawing/2014/main" id="{D1A719FC-6119-F86E-A697-A7F31ED482D7}"/>
              </a:ext>
            </a:extLst>
          </p:cNvPr>
          <p:cNvSpPr txBox="1">
            <a:spLocks noChangeArrowheads="1"/>
          </p:cNvSpPr>
          <p:nvPr/>
        </p:nvSpPr>
        <p:spPr bwMode="auto">
          <a:xfrm>
            <a:off x="7258" y="-168950"/>
            <a:ext cx="16255999" cy="9789476"/>
          </a:xfrm>
          <a:prstGeom prst="rect">
            <a:avLst/>
          </a:prstGeom>
          <a:solidFill>
            <a:srgbClr val="175125"/>
          </a:solidFill>
          <a:ln>
            <a:noFill/>
          </a:ln>
          <a:effectLst/>
        </p:spPr>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2B166E"/>
                </a:solidFill>
                <a:latin typeface="Arial" panose="020B0604020202020204" pitchFamily="34" charset="0"/>
                <a:cs typeface="Arial Unicode MS" charset="0"/>
              </a:defRPr>
            </a:lvl9pPr>
          </a:lstStyle>
          <a:p>
            <a:pPr>
              <a:spcBef>
                <a:spcPts val="1500"/>
              </a:spcBef>
              <a:buClrTx/>
              <a:buFontTx/>
              <a:buNone/>
            </a:pPr>
            <a:r>
              <a:rPr lang="en-US" altLang="en-US" sz="5400" b="1" dirty="0">
                <a:solidFill>
                  <a:schemeClr val="bg1"/>
                </a:solidFill>
                <a:latin typeface="Times New Roman" panose="02020603050405020304" pitchFamily="18" charset="0"/>
                <a:cs typeface="Times New Roman" panose="02020603050405020304" pitchFamily="18" charset="0"/>
              </a:rPr>
              <a:t>* </a:t>
            </a:r>
            <a:r>
              <a:rPr lang="en-US" altLang="en-US" sz="5400" b="1" dirty="0" err="1">
                <a:solidFill>
                  <a:schemeClr val="bg1"/>
                </a:solidFill>
                <a:latin typeface="Times New Roman" panose="02020603050405020304" pitchFamily="18" charset="0"/>
                <a:cs typeface="Times New Roman" panose="02020603050405020304" pitchFamily="18" charset="0"/>
              </a:rPr>
              <a:t>Diễn</a:t>
            </a:r>
            <a:r>
              <a:rPr lang="en-US" altLang="en-US" sz="5400" b="1" dirty="0">
                <a:solidFill>
                  <a:schemeClr val="bg1"/>
                </a:solidFill>
                <a:latin typeface="Times New Roman" panose="02020603050405020304" pitchFamily="18" charset="0"/>
                <a:cs typeface="Times New Roman" panose="02020603050405020304" pitchFamily="18" charset="0"/>
              </a:rPr>
              <a:t> </a:t>
            </a:r>
            <a:r>
              <a:rPr lang="en-US" altLang="en-US" sz="5400" b="1" dirty="0" err="1">
                <a:solidFill>
                  <a:schemeClr val="bg1"/>
                </a:solidFill>
                <a:latin typeface="Times New Roman" panose="02020603050405020304" pitchFamily="18" charset="0"/>
                <a:cs typeface="Times New Roman" panose="02020603050405020304" pitchFamily="18" charset="0"/>
              </a:rPr>
              <a:t>biến</a:t>
            </a:r>
            <a:r>
              <a:rPr lang="en-US" altLang="en-US" sz="5400" b="1" dirty="0">
                <a:solidFill>
                  <a:schemeClr val="bg1"/>
                </a:solidFill>
                <a:latin typeface="Times New Roman" panose="02020603050405020304" pitchFamily="18" charset="0"/>
                <a:cs typeface="Times New Roman" panose="02020603050405020304" pitchFamily="18" charset="0"/>
              </a:rPr>
              <a:t>:</a:t>
            </a:r>
          </a:p>
          <a:p>
            <a:pPr marL="571500" indent="-571500">
              <a:spcBef>
                <a:spcPts val="1500"/>
              </a:spcBef>
              <a:buClrTx/>
              <a:buFontTx/>
              <a:buChar char="-"/>
            </a:pPr>
            <a:r>
              <a:rPr lang="en-US" altLang="en-US" sz="5400" dirty="0" err="1">
                <a:solidFill>
                  <a:schemeClr val="bg1"/>
                </a:solidFill>
                <a:latin typeface="Times New Roman" panose="02020603050405020304" pitchFamily="18" charset="0"/>
                <a:cs typeface="Times New Roman" panose="02020603050405020304" pitchFamily="18" charset="0"/>
              </a:rPr>
              <a:t>Tháng</a:t>
            </a:r>
            <a:r>
              <a:rPr lang="en-US" altLang="en-US" sz="5400" dirty="0">
                <a:solidFill>
                  <a:schemeClr val="bg1"/>
                </a:solidFill>
                <a:latin typeface="Times New Roman" panose="02020603050405020304" pitchFamily="18" charset="0"/>
                <a:cs typeface="Times New Roman" panose="02020603050405020304" pitchFamily="18" charset="0"/>
              </a:rPr>
              <a:t> 10-1075, </a:t>
            </a:r>
            <a:r>
              <a:rPr lang="en-US" altLang="en-US" sz="5400" dirty="0" err="1">
                <a:solidFill>
                  <a:schemeClr val="bg1"/>
                </a:solidFill>
                <a:latin typeface="Times New Roman" panose="02020603050405020304" pitchFamily="18" charset="0"/>
                <a:cs typeface="Times New Roman" panose="02020603050405020304" pitchFamily="18" charset="0"/>
              </a:rPr>
              <a:t>Lý</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Thường</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kiệt</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cùng</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với</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Tông</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Đản</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và</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Thân</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Cảnh</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Phúc</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đem</a:t>
            </a:r>
            <a:r>
              <a:rPr lang="en-US" altLang="en-US" sz="5400" dirty="0">
                <a:solidFill>
                  <a:schemeClr val="bg1"/>
                </a:solidFill>
                <a:latin typeface="Times New Roman" panose="02020603050405020304" pitchFamily="18" charset="0"/>
                <a:cs typeface="Times New Roman" panose="02020603050405020304" pitchFamily="18" charset="0"/>
              </a:rPr>
              <a:t> 10 </a:t>
            </a:r>
            <a:r>
              <a:rPr lang="en-US" altLang="en-US" sz="5400" dirty="0" err="1">
                <a:solidFill>
                  <a:schemeClr val="bg1"/>
                </a:solidFill>
                <a:latin typeface="Times New Roman" panose="02020603050405020304" pitchFamily="18" charset="0"/>
                <a:cs typeface="Times New Roman" panose="02020603050405020304" pitchFamily="18" charset="0"/>
              </a:rPr>
              <a:t>vạn</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quân</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bất</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ngờ</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tấn</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công</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vào</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châu</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Khâm</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châu</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Liêm</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Quảng</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Đông</a:t>
            </a:r>
            <a:r>
              <a:rPr lang="en-US" altLang="en-US" sz="5400" dirty="0">
                <a:solidFill>
                  <a:schemeClr val="bg1"/>
                </a:solidFill>
                <a:latin typeface="Times New Roman" panose="02020603050405020304" pitchFamily="18" charset="0"/>
                <a:cs typeface="Times New Roman" panose="02020603050405020304" pitchFamily="18" charset="0"/>
              </a:rPr>
              <a:t>)</a:t>
            </a:r>
          </a:p>
          <a:p>
            <a:pPr marL="571500" indent="-571500">
              <a:spcBef>
                <a:spcPts val="1500"/>
              </a:spcBef>
              <a:buClrTx/>
              <a:buFontTx/>
              <a:buChar char="-"/>
            </a:pPr>
            <a:r>
              <a:rPr lang="en-US" altLang="en-US" sz="5400" dirty="0">
                <a:solidFill>
                  <a:schemeClr val="bg1"/>
                </a:solidFill>
                <a:latin typeface="Times New Roman" panose="02020603050405020304" pitchFamily="18" charset="0"/>
                <a:cs typeface="Times New Roman" panose="02020603050405020304" pitchFamily="18" charset="0"/>
              </a:rPr>
              <a:t>Sau </a:t>
            </a:r>
            <a:r>
              <a:rPr lang="en-US" altLang="en-US" sz="5400" dirty="0" err="1">
                <a:solidFill>
                  <a:schemeClr val="bg1"/>
                </a:solidFill>
                <a:latin typeface="Times New Roman" panose="02020603050405020304" pitchFamily="18" charset="0"/>
                <a:cs typeface="Times New Roman" panose="02020603050405020304" pitchFamily="18" charset="0"/>
              </a:rPr>
              <a:t>khi</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tiêu</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diệt</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các</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kho</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tàng</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căn</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cứ</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của</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giặc</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Lý</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Thường</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Kiệt</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đem</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quân</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về</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tấn</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công</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châu</a:t>
            </a:r>
            <a:r>
              <a:rPr lang="en-US" altLang="en-US" sz="5400" dirty="0">
                <a:solidFill>
                  <a:schemeClr val="bg1"/>
                </a:solidFill>
                <a:latin typeface="Times New Roman" panose="02020603050405020304" pitchFamily="18" charset="0"/>
                <a:cs typeface="Times New Roman" panose="02020603050405020304" pitchFamily="18" charset="0"/>
              </a:rPr>
              <a:t> Ung (</a:t>
            </a:r>
            <a:r>
              <a:rPr lang="en-US" altLang="en-US" sz="5400" dirty="0" err="1">
                <a:solidFill>
                  <a:schemeClr val="bg1"/>
                </a:solidFill>
                <a:latin typeface="Times New Roman" panose="02020603050405020304" pitchFamily="18" charset="0"/>
                <a:cs typeface="Times New Roman" panose="02020603050405020304" pitchFamily="18" charset="0"/>
              </a:rPr>
              <a:t>Quảng</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Tây</a:t>
            </a:r>
            <a:r>
              <a:rPr lang="en-US" altLang="en-US" sz="5400" dirty="0">
                <a:solidFill>
                  <a:schemeClr val="bg1"/>
                </a:solidFill>
                <a:latin typeface="Times New Roman" panose="02020603050405020304" pitchFamily="18" charset="0"/>
                <a:cs typeface="Times New Roman" panose="02020603050405020304" pitchFamily="18" charset="0"/>
              </a:rPr>
              <a:t>). </a:t>
            </a:r>
          </a:p>
          <a:p>
            <a:pPr>
              <a:spcBef>
                <a:spcPts val="1500"/>
              </a:spcBef>
              <a:buClrTx/>
            </a:pPr>
            <a:r>
              <a:rPr lang="en-US" altLang="en-US" sz="5400" b="1" dirty="0">
                <a:solidFill>
                  <a:schemeClr val="bg1"/>
                </a:solidFill>
                <a:latin typeface="Times New Roman" panose="02020603050405020304" pitchFamily="18" charset="0"/>
                <a:cs typeface="Times New Roman" panose="02020603050405020304" pitchFamily="18" charset="0"/>
              </a:rPr>
              <a:t>* </a:t>
            </a:r>
            <a:r>
              <a:rPr lang="en-US" altLang="en-US" sz="5400" b="1" dirty="0" err="1">
                <a:solidFill>
                  <a:schemeClr val="bg1"/>
                </a:solidFill>
                <a:latin typeface="Times New Roman" panose="02020603050405020304" pitchFamily="18" charset="0"/>
                <a:cs typeface="Times New Roman" panose="02020603050405020304" pitchFamily="18" charset="0"/>
              </a:rPr>
              <a:t>Kết</a:t>
            </a:r>
            <a:r>
              <a:rPr lang="en-US" altLang="en-US" sz="5400" b="1" dirty="0">
                <a:solidFill>
                  <a:schemeClr val="bg1"/>
                </a:solidFill>
                <a:latin typeface="Times New Roman" panose="02020603050405020304" pitchFamily="18" charset="0"/>
                <a:cs typeface="Times New Roman" panose="02020603050405020304" pitchFamily="18" charset="0"/>
              </a:rPr>
              <a:t> </a:t>
            </a:r>
            <a:r>
              <a:rPr lang="en-US" altLang="en-US" sz="5400" b="1" dirty="0" err="1">
                <a:solidFill>
                  <a:schemeClr val="bg1"/>
                </a:solidFill>
                <a:latin typeface="Times New Roman" panose="02020603050405020304" pitchFamily="18" charset="0"/>
                <a:cs typeface="Times New Roman" panose="02020603050405020304" pitchFamily="18" charset="0"/>
              </a:rPr>
              <a:t>quả</a:t>
            </a:r>
            <a:r>
              <a:rPr lang="en-US" altLang="en-US" sz="5400" b="1" dirty="0">
                <a:solidFill>
                  <a:schemeClr val="bg1"/>
                </a:solidFill>
                <a:latin typeface="Times New Roman" panose="02020603050405020304" pitchFamily="18" charset="0"/>
                <a:cs typeface="Times New Roman" panose="02020603050405020304" pitchFamily="18" charset="0"/>
              </a:rPr>
              <a:t>. </a:t>
            </a:r>
          </a:p>
          <a:p>
            <a:pPr>
              <a:spcBef>
                <a:spcPts val="1500"/>
              </a:spcBef>
              <a:buClrTx/>
            </a:pPr>
            <a:r>
              <a:rPr lang="en-US" altLang="en-US" sz="5400" dirty="0">
                <a:solidFill>
                  <a:schemeClr val="bg1"/>
                </a:solidFill>
                <a:latin typeface="Times New Roman" panose="02020603050405020304" pitchFamily="18" charset="0"/>
                <a:cs typeface="Times New Roman" panose="02020603050405020304" pitchFamily="18" charset="0"/>
              </a:rPr>
              <a:t>     Sau 42 </a:t>
            </a:r>
            <a:r>
              <a:rPr lang="en-US" altLang="en-US" sz="5400" dirty="0" err="1">
                <a:solidFill>
                  <a:schemeClr val="bg1"/>
                </a:solidFill>
                <a:latin typeface="Times New Roman" panose="02020603050405020304" pitchFamily="18" charset="0"/>
                <a:cs typeface="Times New Roman" panose="02020603050405020304" pitchFamily="18" charset="0"/>
              </a:rPr>
              <a:t>ngày</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chiến</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đấu</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quân</a:t>
            </a:r>
            <a:r>
              <a:rPr lang="en-US" altLang="en-US" sz="5400" dirty="0">
                <a:solidFill>
                  <a:schemeClr val="bg1"/>
                </a:solidFill>
                <a:latin typeface="Times New Roman" panose="02020603050405020304" pitchFamily="18" charset="0"/>
                <a:cs typeface="Times New Roman" panose="02020603050405020304" pitchFamily="18" charset="0"/>
              </a:rPr>
              <a:t> ta </a:t>
            </a:r>
            <a:r>
              <a:rPr lang="en-US" altLang="en-US" sz="5400" dirty="0" err="1">
                <a:solidFill>
                  <a:schemeClr val="bg1"/>
                </a:solidFill>
                <a:latin typeface="Times New Roman" panose="02020603050405020304" pitchFamily="18" charset="0"/>
                <a:cs typeface="Times New Roman" panose="02020603050405020304" pitchFamily="18" charset="0"/>
              </a:rPr>
              <a:t>hạ</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thành</a:t>
            </a:r>
            <a:r>
              <a:rPr lang="en-US" altLang="en-US" sz="5400" dirty="0">
                <a:solidFill>
                  <a:schemeClr val="bg1"/>
                </a:solidFill>
                <a:latin typeface="Times New Roman" panose="02020603050405020304" pitchFamily="18" charset="0"/>
                <a:cs typeface="Times New Roman" panose="02020603050405020304" pitchFamily="18" charset="0"/>
              </a:rPr>
              <a:t> Ung </a:t>
            </a:r>
            <a:r>
              <a:rPr lang="en-US" altLang="en-US" sz="5400" dirty="0" err="1">
                <a:solidFill>
                  <a:schemeClr val="bg1"/>
                </a:solidFill>
                <a:latin typeface="Times New Roman" panose="02020603050405020304" pitchFamily="18" charset="0"/>
                <a:cs typeface="Times New Roman" panose="02020603050405020304" pitchFamily="18" charset="0"/>
              </a:rPr>
              <a:t>Châu</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và</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nhanh</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chóng</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rút</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quân</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về</a:t>
            </a:r>
            <a:r>
              <a:rPr lang="en-US" altLang="en-US" sz="5400" dirty="0">
                <a:solidFill>
                  <a:schemeClr val="bg1"/>
                </a:solidFill>
                <a:latin typeface="Times New Roman" panose="02020603050405020304" pitchFamily="18" charset="0"/>
                <a:cs typeface="Times New Roman" panose="02020603050405020304" pitchFamily="18" charset="0"/>
              </a:rPr>
              <a:t> </a:t>
            </a:r>
            <a:r>
              <a:rPr lang="en-US" altLang="en-US" sz="5400" dirty="0" err="1">
                <a:solidFill>
                  <a:schemeClr val="bg1"/>
                </a:solidFill>
                <a:latin typeface="Times New Roman" panose="02020603050405020304" pitchFamily="18" charset="0"/>
                <a:cs typeface="Times New Roman" panose="02020603050405020304" pitchFamily="18" charset="0"/>
              </a:rPr>
              <a:t>nước</a:t>
            </a:r>
            <a:r>
              <a:rPr lang="en-US" altLang="en-US" sz="5400" dirty="0">
                <a:solidFill>
                  <a:schemeClr val="bg1"/>
                </a:solidFill>
                <a:latin typeface="Times New Roman" panose="02020603050405020304" pitchFamily="18" charset="0"/>
                <a:cs typeface="Times New Roman" panose="02020603050405020304" pitchFamily="18" charset="0"/>
              </a:rPr>
              <a:t>. </a:t>
            </a:r>
          </a:p>
          <a:p>
            <a:endParaRPr lang="en-US" sz="4000"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fill="hold" nodeType="clickEffect">
                                  <p:stCondLst>
                                    <p:cond delay="0"/>
                                  </p:stCondLst>
                                  <p:childTnLst>
                                    <p:set>
                                      <p:cBhvr additive="repl">
                                        <p:cTn id="6" dur="1" fill="hold">
                                          <p:stCondLst>
                                            <p:cond delay="0"/>
                                          </p:stCondLst>
                                        </p:cTn>
                                        <p:tgtEl>
                                          <p:spTgt spid="34">
                                            <p:txEl>
                                              <p:pRg st="0" end="0"/>
                                            </p:txEl>
                                          </p:spTgt>
                                        </p:tgtEl>
                                        <p:attrNameLst>
                                          <p:attrName>style.visibility</p:attrName>
                                        </p:attrNameLst>
                                      </p:cBhvr>
                                      <p:to>
                                        <p:strVal val="visible"/>
                                      </p:to>
                                    </p:set>
                                    <p:anim calcmode="lin" valueType="num">
                                      <p:cBhvr additive="repl">
                                        <p:cTn id="7" dur="500" decel="50000" fill="hold">
                                          <p:stCondLst>
                                            <p:cond delay="0"/>
                                          </p:stCondLst>
                                        </p:cTn>
                                        <p:tgtEl>
                                          <p:spTgt spid="34">
                                            <p:txEl>
                                              <p:pRg st="0" end="0"/>
                                            </p:txEl>
                                          </p:spTgt>
                                        </p:tgtEl>
                                        <p:attrNameLst>
                                          <p:attrName>r</p:attrName>
                                        </p:attrNameLst>
                                      </p:cBhvr>
                                      <p:tavLst>
                                        <p:tav tm="100000">
                                          <p:val>
                                            <p:strVal val="-90"/>
                                          </p:val>
                                        </p:tav>
                                        <p:tav>
                                          <p:val>
                                            <p:strVal val="0"/>
                                          </p:val>
                                        </p:tav>
                                      </p:tavLst>
                                    </p:anim>
                                    <p:anim calcmode="lin" valueType="num">
                                      <p:cBhvr additive="repl">
                                        <p:cTn id="8" dur="500" decel="50000" fill="hold">
                                          <p:stCondLst>
                                            <p:cond delay="0"/>
                                          </p:stCondLst>
                                        </p:cTn>
                                        <p:tgtEl>
                                          <p:spTgt spid="34">
                                            <p:txEl>
                                              <p:pRg st="0" end="0"/>
                                            </p:txEl>
                                          </p:spTgt>
                                        </p:tgtEl>
                                        <p:attrNameLst>
                                          <p:attrName>ppt_w</p:attrName>
                                        </p:attrNameLst>
                                      </p:cBhvr>
                                      <p:tavLst>
                                        <p:tav tm="100000">
                                          <p:val>
                                            <p:strVal val="#ppt_w"/>
                                          </p:val>
                                        </p:tav>
                                        <p:tav>
                                          <p:val>
                                            <p:strVal val="#ppt_w*.05"/>
                                          </p:val>
                                        </p:tav>
                                      </p:tavLst>
                                    </p:anim>
                                    <p:anim calcmode="lin" valueType="num">
                                      <p:cBhvr additive="repl">
                                        <p:cTn id="9" dur="500" accel="50000" fill="hold">
                                          <p:stCondLst>
                                            <p:cond delay="500"/>
                                          </p:stCondLst>
                                        </p:cTn>
                                        <p:tgtEl>
                                          <p:spTgt spid="34">
                                            <p:txEl>
                                              <p:pRg st="0" end="0"/>
                                            </p:txEl>
                                          </p:spTgt>
                                        </p:tgtEl>
                                        <p:attrNameLst>
                                          <p:attrName>ppt_w</p:attrName>
                                        </p:attrNameLst>
                                      </p:cBhvr>
                                      <p:tavLst>
                                        <p:tav tm="100000">
                                          <p:val>
                                            <p:strVal val="#ppt_w*.05"/>
                                          </p:val>
                                        </p:tav>
                                        <p:tav>
                                          <p:val>
                                            <p:strVal val="#ppt_w"/>
                                          </p:val>
                                        </p:tav>
                                      </p:tavLst>
                                    </p:anim>
                                    <p:anim calcmode="lin" valueType="num">
                                      <p:cBhvr additive="repl">
                                        <p:cTn id="10" dur="1000" fill="hold"/>
                                        <p:tgtEl>
                                          <p:spTgt spid="34">
                                            <p:txEl>
                                              <p:pRg st="0" end="0"/>
                                            </p:txEl>
                                          </p:spTgt>
                                        </p:tgtEl>
                                        <p:attrNameLst>
                                          <p:attrName>ppt_h</p:attrName>
                                        </p:attrNameLst>
                                      </p:cBhvr>
                                      <p:tavLst>
                                        <p:tav tm="100000">
                                          <p:val>
                                            <p:strVal val="#ppt_h"/>
                                          </p:val>
                                        </p:tav>
                                        <p:tav>
                                          <p:val>
                                            <p:strVal val="#ppt_h"/>
                                          </p:val>
                                        </p:tav>
                                      </p:tavLst>
                                    </p:anim>
                                    <p:anim calcmode="lin" valueType="num">
                                      <p:cBhvr additive="repl">
                                        <p:cTn id="11" dur="500" decel="50000" fill="hold">
                                          <p:stCondLst>
                                            <p:cond delay="0"/>
                                          </p:stCondLst>
                                        </p:cTn>
                                        <p:tgtEl>
                                          <p:spTgt spid="34">
                                            <p:txEl>
                                              <p:pRg st="0" end="0"/>
                                            </p:txEl>
                                          </p:spTgt>
                                        </p:tgtEl>
                                        <p:attrNameLst>
                                          <p:attrName>ppt_x</p:attrName>
                                        </p:attrNameLst>
                                      </p:cBhvr>
                                      <p:tavLst>
                                        <p:tav tm="100000">
                                          <p:val>
                                            <p:strVal val="#ppt_x+.4"/>
                                          </p:val>
                                        </p:tav>
                                        <p:tav>
                                          <p:val>
                                            <p:strVal val="#ppt_x"/>
                                          </p:val>
                                        </p:tav>
                                      </p:tavLst>
                                    </p:anim>
                                    <p:anim calcmode="lin" valueType="num">
                                      <p:cBhvr additive="repl">
                                        <p:cTn id="12" dur="500" decel="50000" fill="hold">
                                          <p:stCondLst>
                                            <p:cond delay="0"/>
                                          </p:stCondLst>
                                        </p:cTn>
                                        <p:tgtEl>
                                          <p:spTgt spid="34">
                                            <p:txEl>
                                              <p:pRg st="0" end="0"/>
                                            </p:txEl>
                                          </p:spTgt>
                                        </p:tgtEl>
                                        <p:attrNameLst>
                                          <p:attrName>ppt_y</p:attrName>
                                        </p:attrNameLst>
                                      </p:cBhvr>
                                      <p:tavLst>
                                        <p:tav tm="100000">
                                          <p:val>
                                            <p:strVal val="#ppt_y-.2"/>
                                          </p:val>
                                        </p:tav>
                                        <p:tav>
                                          <p:val>
                                            <p:strVal val="#ppt_y+.1"/>
                                          </p:val>
                                        </p:tav>
                                      </p:tavLst>
                                    </p:anim>
                                    <p:anim calcmode="lin" valueType="num">
                                      <p:cBhvr additive="repl">
                                        <p:cTn id="13" dur="500" accel="50000" fill="hold">
                                          <p:stCondLst>
                                            <p:cond delay="500"/>
                                          </p:stCondLst>
                                        </p:cTn>
                                        <p:tgtEl>
                                          <p:spTgt spid="34">
                                            <p:txEl>
                                              <p:pRg st="0" end="0"/>
                                            </p:txEl>
                                          </p:spTgt>
                                        </p:tgtEl>
                                        <p:attrNameLst>
                                          <p:attrName>ppt_y</p:attrName>
                                        </p:attrNameLst>
                                      </p:cBhvr>
                                      <p:tavLst>
                                        <p:tav tm="100000">
                                          <p:val>
                                            <p:strVal val="#ppt_y+.1"/>
                                          </p:val>
                                        </p:tav>
                                        <p:tav>
                                          <p:val>
                                            <p:strVal val="#ppt_y"/>
                                          </p:val>
                                        </p:tav>
                                      </p:tavLst>
                                    </p:anim>
                                    <p:animEffect transition="in" filter="fade">
                                      <p:cBhvr additive="repl">
                                        <p:cTn id="14" dur="1000" decel="50000">
                                          <p:stCondLst>
                                            <p:cond delay="0"/>
                                          </p:stCondLst>
                                        </p:cTn>
                                        <p:tgtEl>
                                          <p:spTgt spid="3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additive="repl">
                                        <p:cTn id="18" dur="1" fill="hold">
                                          <p:stCondLst>
                                            <p:cond delay="0"/>
                                          </p:stCondLst>
                                        </p:cTn>
                                        <p:tgtEl>
                                          <p:spTgt spid="34">
                                            <p:txEl>
                                              <p:pRg st="1" end="1"/>
                                            </p:txEl>
                                          </p:spTgt>
                                        </p:tgtEl>
                                        <p:attrNameLst>
                                          <p:attrName>style.visibility</p:attrName>
                                        </p:attrNameLst>
                                      </p:cBhvr>
                                      <p:to>
                                        <p:strVal val="visible"/>
                                      </p:to>
                                    </p:set>
                                    <p:animEffect transition="in" filter="checkerboard(across)">
                                      <p:cBhvr additive="repl">
                                        <p:cTn id="19" dur="500"/>
                                        <p:tgtEl>
                                          <p:spTgt spid="34">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nodeType="clickEffect">
                                  <p:stCondLst>
                                    <p:cond delay="0"/>
                                  </p:stCondLst>
                                  <p:childTnLst>
                                    <p:set>
                                      <p:cBhvr additive="repl">
                                        <p:cTn id="23" dur="1" fill="hold">
                                          <p:stCondLst>
                                            <p:cond delay="0"/>
                                          </p:stCondLst>
                                        </p:cTn>
                                        <p:tgtEl>
                                          <p:spTgt spid="34">
                                            <p:txEl>
                                              <p:pRg st="2" end="2"/>
                                            </p:txEl>
                                          </p:spTgt>
                                        </p:tgtEl>
                                        <p:attrNameLst>
                                          <p:attrName>style.visibility</p:attrName>
                                        </p:attrNameLst>
                                      </p:cBhvr>
                                      <p:to>
                                        <p:strVal val="visible"/>
                                      </p:to>
                                    </p:set>
                                    <p:animEffect transition="in" filter="checkerboard(across)">
                                      <p:cBhvr additive="repl">
                                        <p:cTn id="24" dur="500"/>
                                        <p:tgtEl>
                                          <p:spTgt spid="34">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nodeType="clickEffect">
                                  <p:stCondLst>
                                    <p:cond delay="0"/>
                                  </p:stCondLst>
                                  <p:childTnLst>
                                    <p:set>
                                      <p:cBhvr additive="repl">
                                        <p:cTn id="28" dur="1" fill="hold">
                                          <p:stCondLst>
                                            <p:cond delay="0"/>
                                          </p:stCondLst>
                                        </p:cTn>
                                        <p:tgtEl>
                                          <p:spTgt spid="34">
                                            <p:txEl>
                                              <p:pRg st="3" end="3"/>
                                            </p:txEl>
                                          </p:spTgt>
                                        </p:tgtEl>
                                        <p:attrNameLst>
                                          <p:attrName>style.visibility</p:attrName>
                                        </p:attrNameLst>
                                      </p:cBhvr>
                                      <p:to>
                                        <p:strVal val="visible"/>
                                      </p:to>
                                    </p:set>
                                    <p:animEffect transition="in" filter="checkerboard(across)">
                                      <p:cBhvr additive="repl">
                                        <p:cTn id="29" dur="500"/>
                                        <p:tgtEl>
                                          <p:spTgt spid="34">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nodeType="clickEffect">
                                  <p:stCondLst>
                                    <p:cond delay="0"/>
                                  </p:stCondLst>
                                  <p:childTnLst>
                                    <p:set>
                                      <p:cBhvr additive="repl">
                                        <p:cTn id="33" dur="1" fill="hold">
                                          <p:stCondLst>
                                            <p:cond delay="0"/>
                                          </p:stCondLst>
                                        </p:cTn>
                                        <p:tgtEl>
                                          <p:spTgt spid="34">
                                            <p:txEl>
                                              <p:pRg st="4" end="4"/>
                                            </p:txEl>
                                          </p:spTgt>
                                        </p:tgtEl>
                                        <p:attrNameLst>
                                          <p:attrName>style.visibility</p:attrName>
                                        </p:attrNameLst>
                                      </p:cBhvr>
                                      <p:to>
                                        <p:strVal val="visible"/>
                                      </p:to>
                                    </p:set>
                                    <p:animEffect transition="in" filter="checkerboard(across)">
                                      <p:cBhvr additive="repl">
                                        <p:cTn id="34" dur="500"/>
                                        <p:tgtEl>
                                          <p:spTgt spid="3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loral Drawings Slides">
  <a:themeElements>
    <a:clrScheme name="Custom 347">
      <a:dk1>
        <a:srgbClr val="2E2E2E"/>
      </a:dk1>
      <a:lt1>
        <a:srgbClr val="FFFFFF"/>
      </a:lt1>
      <a:dk2>
        <a:srgbClr val="757575"/>
      </a:dk2>
      <a:lt2>
        <a:srgbClr val="F6F6E9"/>
      </a:lt2>
      <a:accent1>
        <a:srgbClr val="1C3B33"/>
      </a:accent1>
      <a:accent2>
        <a:srgbClr val="295C4E"/>
      </a:accent2>
      <a:accent3>
        <a:srgbClr val="2CB892"/>
      </a:accent3>
      <a:accent4>
        <a:srgbClr val="EFA593"/>
      </a:accent4>
      <a:accent5>
        <a:srgbClr val="D35E42"/>
      </a:accent5>
      <a:accent6>
        <a:srgbClr val="D5D598"/>
      </a:accent6>
      <a:hlink>
        <a:srgbClr val="295C4E"/>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Non Canonical Gospels Thesis by Slidesgo">
  <a:themeElements>
    <a:clrScheme name="Simple Light">
      <a:dk1>
        <a:srgbClr val="DFC99B"/>
      </a:dk1>
      <a:lt1>
        <a:srgbClr val="E9DDCA"/>
      </a:lt1>
      <a:dk2>
        <a:srgbClr val="786C5D"/>
      </a:dk2>
      <a:lt2>
        <a:srgbClr val="A97352"/>
      </a:lt2>
      <a:accent1>
        <a:srgbClr val="545F41"/>
      </a:accent1>
      <a:accent2>
        <a:srgbClr val="B3A624"/>
      </a:accent2>
      <a:accent3>
        <a:srgbClr val="DCB576"/>
      </a:accent3>
      <a:accent4>
        <a:srgbClr val="953D26"/>
      </a:accent4>
      <a:accent5>
        <a:srgbClr val="6B3C13"/>
      </a:accent5>
      <a:accent6>
        <a:srgbClr val="FFF4E6"/>
      </a:accent6>
      <a:hlink>
        <a:srgbClr val="786C5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1052</TotalTime>
  <Words>2275</Words>
  <Application>Microsoft Office PowerPoint</Application>
  <PresentationFormat>Custom</PresentationFormat>
  <Paragraphs>303</Paragraphs>
  <Slides>29</Slides>
  <Notes>6</Notes>
  <HiddenSlides>0</HiddenSlides>
  <MMClips>2</MMClips>
  <ScaleCrop>false</ScaleCrop>
  <HeadingPairs>
    <vt:vector size="6" baseType="variant">
      <vt:variant>
        <vt:lpstr>Fonts Used</vt:lpstr>
      </vt:variant>
      <vt:variant>
        <vt:i4>25</vt:i4>
      </vt:variant>
      <vt:variant>
        <vt:lpstr>Theme</vt:lpstr>
      </vt:variant>
      <vt:variant>
        <vt:i4>6</vt:i4>
      </vt:variant>
      <vt:variant>
        <vt:lpstr>Slide Titles</vt:lpstr>
      </vt:variant>
      <vt:variant>
        <vt:i4>29</vt:i4>
      </vt:variant>
    </vt:vector>
  </HeadingPairs>
  <TitlesOfParts>
    <vt:vector size="60" baseType="lpstr">
      <vt:lpstr>微软雅黑</vt:lpstr>
      <vt:lpstr>#9Slide03 AmpleSoft</vt:lpstr>
      <vt:lpstr>#9Slide03 Arima Madurai Medium</vt:lpstr>
      <vt:lpstr>.VnArial</vt:lpstr>
      <vt:lpstr>.VnTime</vt:lpstr>
      <vt:lpstr>Arial</vt:lpstr>
      <vt:lpstr>Calibri</vt:lpstr>
      <vt:lpstr>Calibri Light</vt:lpstr>
      <vt:lpstr>Comic Sans MS</vt:lpstr>
      <vt:lpstr>Georgia</vt:lpstr>
      <vt:lpstr>Gilda Display</vt:lpstr>
      <vt:lpstr>ITC Avant Garde Std Bk</vt:lpstr>
      <vt:lpstr>Kingthings Foundation</vt:lpstr>
      <vt:lpstr>Open Sans</vt:lpstr>
      <vt:lpstr>Oxygen Light</vt:lpstr>
      <vt:lpstr>PT Sans</vt:lpstr>
      <vt:lpstr>Quintessential</vt:lpstr>
      <vt:lpstr>Roboto Condensed Light</vt:lpstr>
      <vt:lpstr>SVN-Blenda Script</vt:lpstr>
      <vt:lpstr>Tahoma</vt:lpstr>
      <vt:lpstr>Times New Roman</vt:lpstr>
      <vt:lpstr>UVN Bach Tuyet Nang</vt:lpstr>
      <vt:lpstr>VNI-Times</vt:lpstr>
      <vt:lpstr>Wingdings</vt:lpstr>
      <vt:lpstr>Wingdings 2</vt:lpstr>
      <vt:lpstr>Office Theme</vt:lpstr>
      <vt:lpstr>Floral Drawings Slides</vt:lpstr>
      <vt:lpstr>2_Office Theme</vt:lpstr>
      <vt:lpstr>Civic</vt:lpstr>
      <vt:lpstr>4_Office Theme</vt:lpstr>
      <vt:lpstr>1_Non Canonical Gospels Thesis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Nơi tập trung lực lượng của quân Tống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Nhóm 1, 3:  Nêu nguyên nhân thắng lợi của cuộc kháng chiến?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admin</cp:lastModifiedBy>
  <cp:revision>48</cp:revision>
  <dcterms:created xsi:type="dcterms:W3CDTF">2006-08-16T00:00:00Z</dcterms:created>
  <dcterms:modified xsi:type="dcterms:W3CDTF">2022-08-05T14:27:39Z</dcterms:modified>
</cp:coreProperties>
</file>