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6" r:id="rId14"/>
    <p:sldId id="280" r:id="rId15"/>
    <p:sldId id="279" r:id="rId16"/>
    <p:sldId id="285" r:id="rId17"/>
    <p:sldId id="282" r:id="rId18"/>
    <p:sldId id="283" r:id="rId19"/>
    <p:sldId id="284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33"/>
    <a:srgbClr val="0000C0"/>
    <a:srgbClr val="AFDC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2" autoAdjust="0"/>
    <p:restoredTop sz="94660"/>
  </p:normalViewPr>
  <p:slideViewPr>
    <p:cSldViewPr>
      <p:cViewPr>
        <p:scale>
          <a:sx n="70" d="100"/>
          <a:sy n="70" d="100"/>
        </p:scale>
        <p:origin x="-132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0ECA-9330-4F41-A09B-309550ACB3FB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1DCA-CE41-4613-912B-BFAB906D9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0C5FFA99-B2DC-4688-A983-6A49656732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hfdh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xmlns="" id="{DF7888C6-8DD2-4946-B667-EE789BB4A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CD2745F-9C3F-4A28-B001-1B19D3128AF2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F33C72B5-51DC-42AF-BFE0-4BDEBF558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xmlns="" id="{A0A8F09F-B00C-4129-89DC-397ED252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pPr/>
              <a:t>22/08/2021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slide" Target="slide6.xml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20" Type="http://schemas.openxmlformats.org/officeDocument/2006/relationships/slide" Target="slide9.xml"/><Relationship Id="rId29" Type="http://schemas.openxmlformats.org/officeDocument/2006/relationships/slide" Target="slide11.xml"/><Relationship Id="rId1" Type="http://schemas.openxmlformats.org/officeDocument/2006/relationships/video" Target="NULL" TargetMode="External"/><Relationship Id="rId11" Type="http://schemas.openxmlformats.org/officeDocument/2006/relationships/slide" Target="slide4.xml"/><Relationship Id="rId24" Type="http://schemas.openxmlformats.org/officeDocument/2006/relationships/image" Target="../media/image15.png"/><Relationship Id="rId32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23" Type="http://schemas.openxmlformats.org/officeDocument/2006/relationships/slide" Target="slide10.xml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media" Target="../media/media1.mp3"/><Relationship Id="rId4" Type="http://schemas.openxmlformats.org/officeDocument/2006/relationships/slide" Target="slide3.xml"/><Relationship Id="rId9" Type="http://schemas.openxmlformats.org/officeDocument/2006/relationships/image" Target="../media/image10.png"/><Relationship Id="rId14" Type="http://schemas.openxmlformats.org/officeDocument/2006/relationships/slide" Target="slide7.xml"/><Relationship Id="rId22" Type="http://schemas.microsoft.com/office/2007/relationships/hdphoto" Target="../media/hdphoto7.wdp"/><Relationship Id="rId27" Type="http://schemas.openxmlformats.org/officeDocument/2006/relationships/image" Target="../media/image16.png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jpeg"/><Relationship Id="rId9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</a:t>
            </a:r>
          </a:p>
          <a:p>
            <a:pPr algn="ctr"/>
            <a:r>
              <a:rPr lang="en-US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3537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8. Các kí hiệu Ga Đà Lạt, Dinh 1, Dinh 2, V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hoa thành phố  ở H.3 trang 118, thuộc loại kí hiệu 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59115" y="38862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iểm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876800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diện tích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4876800" y="38862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cả ba loại trên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774576" y="22098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290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27529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944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66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654748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 - BÀI 5. </a:t>
            </a:r>
          </a:p>
          <a:p>
            <a:pPr algn="ctr">
              <a:lnSpc>
                <a:spcPct val="150000"/>
              </a:lnSpc>
            </a:pPr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vi-VN" altLang="vi-VN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ĐỒ TRÍ NHỚ</a:t>
            </a:r>
            <a:endParaRPr lang="en-US" altLang="vi-VN" sz="3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600200"/>
            <a:ext cx="9144000" cy="55399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=""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04"/>
          <a:stretch/>
        </p:blipFill>
        <p:spPr>
          <a:xfrm>
            <a:off x="4569728" y="1905000"/>
            <a:ext cx="4239835" cy="419100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0" t="35259" r="58583" b="26074"/>
          <a:stretch/>
        </p:blipFill>
        <p:spPr>
          <a:xfrm>
            <a:off x="454928" y="1905000"/>
            <a:ext cx="3824706" cy="420264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Khái niệm l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20F61B-757D-4445-8091-9BEF5088E551}"/>
              </a:ext>
            </a:extLst>
          </p:cNvPr>
          <p:cNvSpPr txBox="1"/>
          <p:nvPr/>
        </p:nvSpPr>
        <p:spPr>
          <a:xfrm>
            <a:off x="228600" y="2362200"/>
            <a:ext cx="8610600" cy="307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Bằng xe máy, chúng tối xuất </a:t>
            </a:r>
            <a:r>
              <a:rPr lang="en-US" sz="2200" b="1" i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phát từ 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Hà Nội đi về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ớng nam dọc theo quốc lộ 1A. Dừng ở một trạm xăng </a:t>
            </a:r>
            <a:r>
              <a:rPr lang="en-US" sz="2200" b="1" i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ven 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ờng trong thành phố Phủ Lý </a:t>
            </a:r>
            <a:r>
              <a:rPr lang="en-US" sz="2200" b="1" i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(tỉnh Hà 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Nam), sau đó chúng tôi tiếp tục di chuyển. Sau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 3 giờ đồng hồ, chúng tôi đã có mặt tại thành phố Ninh </a:t>
            </a:r>
            <a:r>
              <a:rPr lang="en-US" sz="2200" b="1" i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Bình (tỉnh Ninh Bình). 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Từ đây theo đại lộ Tràng An về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ớng tây khoảng 6km, danh thắng Tràng An hiện ra tr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ớc mắt chúng tôi với khung cảnh thật đẹp.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634CA7-B3D0-43CA-9764-C57889043ACD}"/>
              </a:ext>
            </a:extLst>
          </p:cNvPr>
          <p:cNvSpPr txBox="1"/>
          <p:nvPr/>
        </p:nvSpPr>
        <p:spPr>
          <a:xfrm>
            <a:off x="282048" y="1828800"/>
            <a:ext cx="780100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đọc đoạn văn sau và hoàn thành nhiệm vụ phía d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B368D2-B731-431B-BBEC-EB832C043F6D}"/>
              </a:ext>
            </a:extLst>
          </p:cNvPr>
          <p:cNvSpPr txBox="1"/>
          <p:nvPr/>
        </p:nvSpPr>
        <p:spPr>
          <a:xfrm>
            <a:off x="304800" y="5562600"/>
            <a:ext cx="883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vẽ lại hành trình của chuyến đi đ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 mô tả trong đoạn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trên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536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Khái niệm l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09600" y="2133600"/>
            <a:ext cx="3124200" cy="2743200"/>
          </a:xfrm>
          <a:prstGeom prst="cloudCallout">
            <a:avLst>
              <a:gd name="adj1" fmla="val 95893"/>
              <a:gd name="adj2" fmla="val 321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 1 SGK cho biết, l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trí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0" t="35259" r="58583" b="26074"/>
          <a:stretch/>
        </p:blipFill>
        <p:spPr>
          <a:xfrm>
            <a:off x="5105400" y="2438400"/>
            <a:ext cx="3824706" cy="42026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52601"/>
            <a:ext cx="8714096" cy="10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Lược đồ trí nhớ là những thông tin không gian về thế giới được giữ lại trong trí óc con ng</a:t>
            </a:r>
            <a:r>
              <a:rPr lang="vi-VN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0" y="2209800"/>
            <a:ext cx="3124200" cy="2743200"/>
          </a:xfrm>
          <a:prstGeom prst="cloudCallout">
            <a:avLst>
              <a:gd name="adj1" fmla="val 95893"/>
              <a:gd name="adj2" fmla="val 321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 trí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ý nghĩ gì trong cuộc sống và học tập?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147;p19">
            <a:extLst>
              <a:ext uri="{FF2B5EF4-FFF2-40B4-BE49-F238E27FC236}">
                <a16:creationId xmlns:a16="http://schemas.microsoft.com/office/drawing/2014/main" xmlns="" id="{D9CE4F57-5476-486D-A133-FF8BCE8A5CD8}"/>
              </a:ext>
            </a:extLst>
          </p:cNvPr>
          <p:cNvSpPr txBox="1"/>
          <p:nvPr/>
        </p:nvSpPr>
        <p:spPr>
          <a:xfrm>
            <a:off x="0" y="2514600"/>
            <a:ext cx="870751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0" u="none" strike="noStrike" cap="none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Ý nghĩa: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+ Giúp chúng ta định hướng di chuyển từ nơi này đến nơi khác.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+ Hiểu hơn về thế giới xung quanh.</a:t>
            </a:r>
            <a:endParaRPr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25" grpId="0"/>
      <p:bldP spid="16" grpId="0" animBg="1"/>
      <p:bldP spid="16" grpId="1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B191E5-8F17-456C-8A88-16E30A09A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84" t="24340" r="23238" b="37333"/>
          <a:stretch/>
        </p:blipFill>
        <p:spPr>
          <a:xfrm>
            <a:off x="123777" y="1981199"/>
            <a:ext cx="4315159" cy="3505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56225B-5419-4E73-A5C0-8B1D42F3D7B6}"/>
              </a:ext>
            </a:extLst>
          </p:cNvPr>
          <p:cNvSpPr txBox="1"/>
          <p:nvPr/>
        </p:nvSpPr>
        <p:spPr>
          <a:xfrm>
            <a:off x="105768" y="5819343"/>
            <a:ext cx="4335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ợc đồ trí nhớ từ nhà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ờng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DF9C84-4F77-4298-9018-99B05420FD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22" t="35349" r="42878" b="24341"/>
          <a:stretch/>
        </p:blipFill>
        <p:spPr>
          <a:xfrm>
            <a:off x="4691416" y="1951632"/>
            <a:ext cx="434340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DC03-5CA0-41BE-8E96-C08E6F91F069}"/>
              </a:ext>
            </a:extLst>
          </p:cNvPr>
          <p:cNvSpPr txBox="1"/>
          <p:nvPr/>
        </p:nvSpPr>
        <p:spPr>
          <a:xfrm>
            <a:off x="4648201" y="581280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ợc đồ trí nhớ một trường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9">
            <a:extLst>
              <a:ext uri="{FF2B5EF4-FFF2-40B4-BE49-F238E27FC236}">
                <a16:creationId xmlns:a16="http://schemas.microsoft.com/office/drawing/2014/main" xmlns="" id="{D5D1BFF6-7DD8-402F-AF76-DA6D2E82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600200"/>
            <a:ext cx="3771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xmlns="" id="{816AA0C0-5C9F-430B-8337-AE53A290CD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137136"/>
            <a:ext cx="5067300" cy="7455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3600" b="1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dirty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14EF8FD-8D65-4B85-B142-A90D02549BD3}"/>
              </a:ext>
            </a:extLst>
          </p:cNvPr>
          <p:cNvSpPr/>
          <p:nvPr/>
        </p:nvSpPr>
        <p:spPr>
          <a:xfrm>
            <a:off x="83819" y="1640000"/>
            <a:ext cx="4404360" cy="4114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88858F-7DFE-4DC5-A6C4-7F3FBEFD1ABD}"/>
              </a:ext>
            </a:extLst>
          </p:cNvPr>
          <p:cNvSpPr txBox="1"/>
          <p:nvPr/>
        </p:nvSpPr>
        <p:spPr>
          <a:xfrm>
            <a:off x="187656" y="1696865"/>
            <a:ext cx="4191000" cy="375487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Quan sát lược đồ trang 120 SGK:</a:t>
            </a:r>
          </a:p>
          <a:p>
            <a:pPr algn="ctr"/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Người vẽ lược đồ này sống ở phía nào trên lược đồ?</a:t>
            </a: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Từ nhà theo hướng tây đến trường THCS sẽ đi qua những địa điểm nào?</a:t>
            </a:r>
          </a:p>
          <a:p>
            <a:pPr algn="just"/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Đối tượng nào kéo dài theo chiều đông - tây ở giữa lược đồ?</a:t>
            </a: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Cánh đồng nằm ở phía nào?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5DACB94-56BB-4B6A-BE35-6D376523630D}"/>
              </a:ext>
            </a:extLst>
          </p:cNvPr>
          <p:cNvSpPr/>
          <p:nvPr/>
        </p:nvSpPr>
        <p:spPr>
          <a:xfrm>
            <a:off x="4707346" y="1632040"/>
            <a:ext cx="4320542" cy="4159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828545-DF16-4380-A3CF-D9E53ECC3655}"/>
              </a:ext>
            </a:extLst>
          </p:cNvPr>
          <p:cNvSpPr txBox="1"/>
          <p:nvPr/>
        </p:nvSpPr>
        <p:spPr>
          <a:xfrm>
            <a:off x="4800600" y="1765104"/>
            <a:ext cx="4114799" cy="375487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lược đồ trang 121 SGK:</a:t>
            </a:r>
          </a:p>
          <a:p>
            <a:pPr algn="just"/>
            <a:endParaRPr lang="en-US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+Cổng trường nằm ở hướng nào?</a:t>
            </a:r>
          </a:p>
          <a:p>
            <a:pPr algn="just"/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Đối diện với cổng trường là nhà gì? </a:t>
            </a:r>
          </a:p>
          <a:p>
            <a:pPr algn="just"/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vào trong, liền kề với cổng trường, bên phải là gì?</a:t>
            </a: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Nhà A nằm ở phía nào của nhà để xe giáo viên?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EAA148-BDAB-48DD-AC07-9AB6D7F2539C}"/>
              </a:ext>
            </a:extLst>
          </p:cNvPr>
          <p:cNvSpPr txBox="1"/>
          <p:nvPr/>
        </p:nvSpPr>
        <p:spPr>
          <a:xfrm>
            <a:off x="1371600" y="1049736"/>
            <a:ext cx="219456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F0A7EF-2E63-41EB-A882-B1DFA4803512}"/>
              </a:ext>
            </a:extLst>
          </p:cNvPr>
          <p:cNvSpPr txBox="1"/>
          <p:nvPr/>
        </p:nvSpPr>
        <p:spPr>
          <a:xfrm>
            <a:off x="5867400" y="1055424"/>
            <a:ext cx="219456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6096000"/>
            <a:ext cx="7848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=&gt; Rút ra cách vẽ lược đồ trí nhớ đường đi và một khu vực.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7" grpId="0" animBg="1"/>
      <p:bldP spid="1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306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888508" y="4076700"/>
            <a:ext cx="5486400" cy="76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787856"/>
            <a:ext cx="4267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a. Vẽ l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trí nhớ 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2208" y="1762832"/>
            <a:ext cx="4267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b. Vẽ l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i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trí nhớ một khu vực</a:t>
            </a:r>
            <a:endParaRPr lang="en-US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609600" y="2514600"/>
            <a:ext cx="3886200" cy="790360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Hồi t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các yếu tố trên 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164904" y="2438399"/>
            <a:ext cx="861440" cy="880345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597096" y="3962401"/>
            <a:ext cx="3886200" cy="79036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Xác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những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iểm mốc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chính trên quãng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152400" y="3886200"/>
            <a:ext cx="861440" cy="880345"/>
          </a:xfrm>
          <a:prstGeom prst="flowChartConnector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685800" y="5486400"/>
            <a:ext cx="3810000" cy="7903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lược đồ trí nhớ đường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đi giữa hai địa điểm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241104" y="5410199"/>
            <a:ext cx="861440" cy="880345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5353336" y="2590800"/>
            <a:ext cx="3657600" cy="79036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Hồi t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lại tổng thể</a:t>
            </a: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khu vực.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5245296" y="4038601"/>
            <a:ext cx="3746304" cy="79036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Xác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các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t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lí trong khu vực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5257800" y="5562600"/>
            <a:ext cx="3733800" cy="79036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lược đồ trí khu vực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pt-B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32A7E41-0C56-4718-9D2D-709B41203F5B}"/>
              </a:ext>
            </a:extLst>
          </p:cNvPr>
          <p:cNvGrpSpPr/>
          <p:nvPr/>
        </p:nvGrpSpPr>
        <p:grpSpPr>
          <a:xfrm rot="16200000">
            <a:off x="4896137" y="2438402"/>
            <a:ext cx="720646" cy="1024394"/>
            <a:chOff x="-1" y="3201462"/>
            <a:chExt cx="1242747" cy="2217204"/>
          </a:xfrm>
        </p:grpSpPr>
        <p:sp>
          <p:nvSpPr>
            <p:cNvPr id="40" name="Arrow: Chevron 26">
              <a:extLst>
                <a:ext uri="{FF2B5EF4-FFF2-40B4-BE49-F238E27FC236}">
                  <a16:creationId xmlns:a16="http://schemas.microsoft.com/office/drawing/2014/main" xmlns="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w: Chevron 4">
              <a:extLst>
                <a:ext uri="{FF2B5EF4-FFF2-40B4-BE49-F238E27FC236}">
                  <a16:creationId xmlns:a16="http://schemas.microsoft.com/office/drawing/2014/main" xmlns="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32A7E41-0C56-4718-9D2D-709B41203F5B}"/>
              </a:ext>
            </a:extLst>
          </p:cNvPr>
          <p:cNvGrpSpPr/>
          <p:nvPr/>
        </p:nvGrpSpPr>
        <p:grpSpPr>
          <a:xfrm rot="16200000">
            <a:off x="4914374" y="3924826"/>
            <a:ext cx="796846" cy="1024394"/>
            <a:chOff x="-1" y="3201462"/>
            <a:chExt cx="1242747" cy="2217204"/>
          </a:xfrm>
        </p:grpSpPr>
        <p:sp>
          <p:nvSpPr>
            <p:cNvPr id="43" name="Arrow: Chevron 26">
              <a:extLst>
                <a:ext uri="{FF2B5EF4-FFF2-40B4-BE49-F238E27FC236}">
                  <a16:creationId xmlns:a16="http://schemas.microsoft.com/office/drawing/2014/main" xmlns="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Chevron 4">
              <a:extLst>
                <a:ext uri="{FF2B5EF4-FFF2-40B4-BE49-F238E27FC236}">
                  <a16:creationId xmlns:a16="http://schemas.microsoft.com/office/drawing/2014/main" xmlns="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32A7E41-0C56-4718-9D2D-709B41203F5B}"/>
              </a:ext>
            </a:extLst>
          </p:cNvPr>
          <p:cNvGrpSpPr/>
          <p:nvPr/>
        </p:nvGrpSpPr>
        <p:grpSpPr>
          <a:xfrm rot="16200000">
            <a:off x="4800074" y="5486926"/>
            <a:ext cx="720646" cy="1024394"/>
            <a:chOff x="-1" y="3201462"/>
            <a:chExt cx="1242747" cy="2217204"/>
          </a:xfrm>
        </p:grpSpPr>
        <p:sp>
          <p:nvSpPr>
            <p:cNvPr id="46" name="Arrow: Chevron 26">
              <a:extLst>
                <a:ext uri="{FF2B5EF4-FFF2-40B4-BE49-F238E27FC236}">
                  <a16:creationId xmlns:a16="http://schemas.microsoft.com/office/drawing/2014/main" xmlns="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w: Chevron 4">
              <a:extLst>
                <a:ext uri="{FF2B5EF4-FFF2-40B4-BE49-F238E27FC236}">
                  <a16:creationId xmlns:a16="http://schemas.microsoft.com/office/drawing/2014/main" xmlns="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- BÀI 5. L</a:t>
            </a:r>
            <a:r>
              <a:rPr lang="vi-VN" sz="2800" b="1" dirty="0" smtClean="0">
                <a:latin typeface="Times New Roman" pitchFamily="18" charset="0"/>
              </a:rPr>
              <a:t>ƯỢC</a:t>
            </a:r>
            <a:r>
              <a:rPr lang="en-US" sz="2800" b="1" dirty="0" smtClean="0">
                <a:latin typeface="Times New Roman" pitchFamily="18" charset="0"/>
              </a:rPr>
              <a:t> ĐỒ TRÍ NHỚ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838200" y="4876800"/>
            <a:ext cx="5562600" cy="10469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 Vẽ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lược đồ trí nhớ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2331504" y="3124200"/>
            <a:ext cx="6400800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 Khái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niệm lược đồ trí nhớ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1371600" y="1524000"/>
            <a:ext cx="3505200" cy="9906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0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1645704" y="3048000"/>
            <a:ext cx="1196603" cy="1166162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304800" y="4800600"/>
            <a:ext cx="1105164" cy="109078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163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711685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5" y="4148942"/>
            <a:ext cx="966829" cy="92226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10074"/>
            <a:ext cx="856955" cy="817454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67" y="4957657"/>
            <a:ext cx="720080" cy="686889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1685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27529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52400" y="990600"/>
            <a:ext cx="457200" cy="381000"/>
          </a:xfrm>
          <a:prstGeom prst="right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85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566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1981200"/>
            <a:ext cx="8610600" cy="35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Em hãy dựa vào mô tả về một bệnh viện dưới đây để vẽ sơ bệnh viện đó: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Bệnh viện gồm phòng bảo vệ ở bên trái cổng vào, bên phải cổng vào là khu nhà thuốc bệnh viện, thẳng cổng vào là khu nhà A có 5 tầng gồm khoa cấp  cứu, nhà điều hành, khoa nội, khoa ngoại và khu khám bệnh. Bên trái nhà A là nhà B có 3 tầng là khoa Đông y, đối diện nhà B và bên phải nhà A là nhà C có 4 tầng có các khoa tiêu hóa, tiết niệu, sản và nhi.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1AC0BBD8-CB0C-45CF-8955-7854FFF1DDE8}"/>
              </a:ext>
            </a:extLst>
          </p:cNvPr>
          <p:cNvSpPr/>
          <p:nvPr/>
        </p:nvSpPr>
        <p:spPr>
          <a:xfrm>
            <a:off x="2971800" y="228600"/>
            <a:ext cx="3276600" cy="1155958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838200" y="228600"/>
            <a:ext cx="1701800" cy="114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152400"/>
            <a:ext cx="4343400" cy="76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657600" y="-152400"/>
            <a:ext cx="5467754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447801" y="1344304"/>
            <a:ext cx="6606030" cy="99906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Ôn tập bài cũ.</a:t>
            </a:r>
            <a:endParaRPr lang="en-US" sz="2600" b="1" dirty="0">
              <a:solidFill>
                <a:srgbClr val="00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0270" y="1315243"/>
            <a:ext cx="1015060" cy="105264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1742979" y="2912535"/>
            <a:ext cx="6334222" cy="897466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Hoàn thành bài tập </a:t>
            </a:r>
            <a:r>
              <a:rPr lang="en-US" sz="2600" b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1, 2 SGK</a:t>
            </a:r>
            <a:endParaRPr lang="en-US" sz="2600" b="1" dirty="0">
              <a:solidFill>
                <a:srgbClr val="00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2895600"/>
            <a:ext cx="1015060" cy="956735"/>
          </a:xfrm>
          <a:prstGeom prst="ellipse">
            <a:avLst/>
          </a:prstGeom>
          <a:solidFill>
            <a:srgbClr val="FF99CC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1447801" y="4419599"/>
            <a:ext cx="6606030" cy="990601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Chuẩn bị bài </a:t>
            </a:r>
            <a:r>
              <a:rPr lang="en-US" sz="2600" b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Trái Đất trong H</a:t>
            </a:r>
            <a:r>
              <a:rPr lang="en-US" sz="2600" b="1" dirty="0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ệ Mặt Trời.</a:t>
            </a:r>
            <a:endParaRPr lang="en-US" sz="2600" b="1" dirty="0">
              <a:solidFill>
                <a:srgbClr val="00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0270" y="4402666"/>
            <a:ext cx="1015060" cy="1007534"/>
          </a:xfrm>
          <a:prstGeom prst="ellipse">
            <a:avLst/>
          </a:prstGeom>
          <a:solidFill>
            <a:srgbClr val="3399FF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1913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1. Trên Trái Đất có tất cả bao nhiêu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vĩ tuyến và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kinh tuyến?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9619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181 vĩ tuyến và 360 kinh tuyến.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80060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180 vĩ tuyến và 360 kinh tuyến.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82915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181 vĩ tuyến và 365 kinh tuyến.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8006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360 vĩ tuyến và 181 kinh tuyến.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030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Khoảng cách 1 cm trên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tỉ lệ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: 1.250.000, trên thực tế là bao nhiêu km?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244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12,5 km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59052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125 km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41367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1250 km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685705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1,25 km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020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9843" y="332656"/>
            <a:ext cx="8208912" cy="11913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3. Trên một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hệ thống kinh, vĩ tuyến,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trái của vĩ tuyến là h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1999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Tây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2440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Nam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07645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Bắc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244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Đông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727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4. Trên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các tuyến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giao thông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thể hiện bằng loại kí hiệu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62444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845268" y="4038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cả ba loại trên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62000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diện tích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866854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iểm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15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5. Muốn khai thác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thông tin kí hiệu trên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chúng ta cần phải dựa vào 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816297" y="2286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bảng chú giải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08021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các kí hiệu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57200" y="2286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hệ thống kinh, vĩ tuyến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816297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tên bản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46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6. Quan sát H.3 trang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111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biết, từ Dinh 2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Dinh 1 theo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chim bay là h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62000" y="2133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A. Đông bắc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66410" y="2133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B. Tây bắc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4931386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D. Bắc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40386" y="40903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C. Tây nam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894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2675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7. Tỉ lệ của các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lần l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A 1 : 10000,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 1 : 100000, C 1 : 1000000. Nhận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là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1414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692696" y="-276944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876800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A &gt; B &gt; 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876800" y="22342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A &lt; B &lt; 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859115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A &lt; B &gt; 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806157" y="2244137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A &gt; B &lt; 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>
                  <p14:trim end="515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2412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1217</Words>
  <PresentationFormat>On-screen Show (4:3)</PresentationFormat>
  <Paragraphs>144</Paragraphs>
  <Slides>21</Slides>
  <Notes>2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2020-04-07T09:09:06Z</dcterms:created>
  <dcterms:modified xsi:type="dcterms:W3CDTF">2021-08-22T10:02:46Z</dcterms:modified>
</cp:coreProperties>
</file>