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362" r:id="rId4"/>
    <p:sldId id="432" r:id="rId5"/>
    <p:sldId id="501" r:id="rId6"/>
    <p:sldId id="502" r:id="rId7"/>
    <p:sldId id="503" r:id="rId8"/>
    <p:sldId id="504" r:id="rId9"/>
    <p:sldId id="505" r:id="rId10"/>
    <p:sldId id="29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9AE5"/>
    <a:srgbClr val="0000CC"/>
    <a:srgbClr val="0E26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3970" autoAdjust="0"/>
  </p:normalViewPr>
  <p:slideViewPr>
    <p:cSldViewPr snapToGrid="0">
      <p:cViewPr varScale="1">
        <p:scale>
          <a:sx n="66" d="100"/>
          <a:sy n="66" d="100"/>
        </p:scale>
        <p:origin x="-632" y="-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5D4B9-0F66-430E-BE66-B9ABD378C14A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7F0-3CB8-4907-9E53-8CCCF8E80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6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10" name="Google Shape;10;p2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7773167" y="5199233"/>
            <a:ext cx="3458800" cy="76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5729233" y="4100567"/>
            <a:ext cx="5502800" cy="97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800" b="0">
                <a:solidFill>
                  <a:schemeClr val="accent2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 idx="2"/>
          </p:nvPr>
        </p:nvSpPr>
        <p:spPr>
          <a:xfrm>
            <a:off x="5729233" y="898767"/>
            <a:ext cx="5502800" cy="320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11065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5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-67438" y="-139063"/>
            <a:ext cx="12359159" cy="7086195"/>
            <a:chOff x="-50579" y="-104297"/>
            <a:chExt cx="9269369" cy="5314646"/>
          </a:xfrm>
        </p:grpSpPr>
        <p:sp>
          <p:nvSpPr>
            <p:cNvPr id="19" name="Google Shape;19;p3"/>
            <p:cNvSpPr/>
            <p:nvPr/>
          </p:nvSpPr>
          <p:spPr>
            <a:xfrm rot="10800000">
              <a:off x="-50579" y="1770985"/>
              <a:ext cx="5628179" cy="3439365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284359"/>
              <a:ext cx="937703" cy="159786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3"/>
            <p:cNvSpPr/>
            <p:nvPr/>
          </p:nvSpPr>
          <p:spPr>
            <a:xfrm rot="10800000" flipH="1">
              <a:off x="5626472" y="-104297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156200" y="2914117"/>
            <a:ext cx="420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 idx="2" hasCustomPrompt="1"/>
          </p:nvPr>
        </p:nvSpPr>
        <p:spPr>
          <a:xfrm>
            <a:off x="8067767" y="1246907"/>
            <a:ext cx="2289600" cy="206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6809700" y="4222567"/>
            <a:ext cx="35476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5"/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3941533" y="-6"/>
            <a:ext cx="8394600" cy="6967036"/>
            <a:chOff x="2956150" y="-5"/>
            <a:chExt cx="6295950" cy="5225277"/>
          </a:xfrm>
        </p:grpSpPr>
        <p:sp>
          <p:nvSpPr>
            <p:cNvPr id="27" name="Google Shape;27;p4"/>
            <p:cNvSpPr/>
            <p:nvPr/>
          </p:nvSpPr>
          <p:spPr>
            <a:xfrm rot="-5400000" flipH="1">
              <a:off x="5812443" y="-353667"/>
              <a:ext cx="1004700" cy="1712026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4"/>
            <p:cNvSpPr/>
            <p:nvPr/>
          </p:nvSpPr>
          <p:spPr>
            <a:xfrm flipH="1">
              <a:off x="2956150" y="1858950"/>
              <a:ext cx="6295950" cy="3366323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4265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600" lvl="0" indent="-42354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1219200" lvl="1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800" lvl="2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400" lvl="3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8000" lvl="4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600" lvl="5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200" lvl="6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800" lvl="7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400" lvl="8" indent="-423545" rtl="0">
              <a:lnSpc>
                <a:spcPct val="115000"/>
              </a:lnSpc>
              <a:spcBef>
                <a:spcPts val="2135"/>
              </a:spcBef>
              <a:spcAft>
                <a:spcPts val="2135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31" name="Google Shape;31;p4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33;p5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34" name="Google Shape;34;p5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5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subTitle" idx="1"/>
          </p:nvPr>
        </p:nvSpPr>
        <p:spPr>
          <a:xfrm>
            <a:off x="7616400" y="2309500"/>
            <a:ext cx="3615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3200" b="1"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2"/>
          </p:nvPr>
        </p:nvSpPr>
        <p:spPr>
          <a:xfrm>
            <a:off x="7616400" y="4212291"/>
            <a:ext cx="3615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3200" b="1"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3"/>
          </p:nvPr>
        </p:nvSpPr>
        <p:spPr>
          <a:xfrm>
            <a:off x="7616400" y="2902232"/>
            <a:ext cx="3615600" cy="8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4"/>
          </p:nvPr>
        </p:nvSpPr>
        <p:spPr>
          <a:xfrm>
            <a:off x="7616400" y="4805017"/>
            <a:ext cx="3615600" cy="8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1" name="Google Shape;41;p5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8"/>
          <p:cNvGrpSpPr/>
          <p:nvPr/>
        </p:nvGrpSpPr>
        <p:grpSpPr>
          <a:xfrm flipH="1"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58" name="Google Shape;58;p8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8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2724400" y="2149600"/>
            <a:ext cx="6743200" cy="255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9"/>
          <p:cNvGrpSpPr/>
          <p:nvPr/>
        </p:nvGrpSpPr>
        <p:grpSpPr>
          <a:xfrm>
            <a:off x="8521531" y="-67291"/>
            <a:ext cx="3770131" cy="7014401"/>
            <a:chOff x="6391148" y="-50469"/>
            <a:chExt cx="2827598" cy="5260801"/>
          </a:xfrm>
        </p:grpSpPr>
        <p:sp>
          <p:nvSpPr>
            <p:cNvPr id="63" name="Google Shape;63;p9"/>
            <p:cNvSpPr/>
            <p:nvPr/>
          </p:nvSpPr>
          <p:spPr>
            <a:xfrm rot="5400000">
              <a:off x="7157908" y="-444733"/>
              <a:ext cx="1120044" cy="1908574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9"/>
            <p:cNvSpPr/>
            <p:nvPr/>
          </p:nvSpPr>
          <p:spPr>
            <a:xfrm>
              <a:off x="6391148" y="4084076"/>
              <a:ext cx="2827598" cy="1126257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5" name="Google Shape;65;p9"/>
          <p:cNvSpPr txBox="1">
            <a:spLocks noGrp="1"/>
          </p:cNvSpPr>
          <p:nvPr>
            <p:ph type="subTitle" idx="1"/>
          </p:nvPr>
        </p:nvSpPr>
        <p:spPr>
          <a:xfrm>
            <a:off x="3528000" y="2960500"/>
            <a:ext cx="5136000" cy="2264800"/>
          </a:xfrm>
          <a:prstGeom prst="rect">
            <a:avLst/>
          </a:prstGeom>
          <a:ln w="19050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4265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67" name="Google Shape;67;p9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8404633" y="1593200"/>
            <a:ext cx="2827200" cy="367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 sz="5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11"/>
          <p:cNvGrpSpPr/>
          <p:nvPr/>
        </p:nvGrpSpPr>
        <p:grpSpPr>
          <a:xfrm>
            <a:off x="4" y="379184"/>
            <a:ext cx="12291753" cy="6567961"/>
            <a:chOff x="2" y="284387"/>
            <a:chExt cx="9218815" cy="4925971"/>
          </a:xfrm>
        </p:grpSpPr>
        <p:sp>
          <p:nvSpPr>
            <p:cNvPr id="72" name="Google Shape;72;p11"/>
            <p:cNvSpPr/>
            <p:nvPr/>
          </p:nvSpPr>
          <p:spPr>
            <a:xfrm>
              <a:off x="2" y="284387"/>
              <a:ext cx="2314484" cy="3943918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11"/>
            <p:cNvSpPr/>
            <p:nvPr/>
          </p:nvSpPr>
          <p:spPr>
            <a:xfrm>
              <a:off x="4088534" y="3166923"/>
              <a:ext cx="5130282" cy="2043435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4" name="Google Shape;74;p11"/>
          <p:cNvSpPr txBox="1">
            <a:spLocks noGrp="1"/>
          </p:cNvSpPr>
          <p:nvPr>
            <p:ph type="title" hasCustomPrompt="1"/>
          </p:nvPr>
        </p:nvSpPr>
        <p:spPr>
          <a:xfrm>
            <a:off x="4773200" y="2077967"/>
            <a:ext cx="64588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4265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75" name="Google Shape;75;p11"/>
          <p:cNvSpPr txBox="1">
            <a:spLocks noGrp="1"/>
          </p:cNvSpPr>
          <p:nvPr>
            <p:ph type="subTitle" idx="1"/>
          </p:nvPr>
        </p:nvSpPr>
        <p:spPr>
          <a:xfrm>
            <a:off x="4773200" y="4092833"/>
            <a:ext cx="6458800" cy="6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5"/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600"/>
              <a:buNone/>
              <a:defRPr sz="2135"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600"/>
              <a:buNone/>
              <a:defRPr sz="2135"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600"/>
              <a:buNone/>
              <a:defRPr sz="2135"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600"/>
              <a:buNone/>
              <a:defRPr sz="2135"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600"/>
              <a:buNone/>
              <a:defRPr sz="2135"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600"/>
              <a:buNone/>
              <a:defRPr sz="2135"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600"/>
              <a:buNone/>
              <a:defRPr sz="2135"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600"/>
              <a:buNone/>
              <a:defRPr sz="2135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>
            <a:off x="-150298" y="3200371"/>
            <a:ext cx="6866351" cy="3671287"/>
          </a:xfrm>
          <a:custGeom>
            <a:avLst/>
            <a:gdLst/>
            <a:ahLst/>
            <a:cxnLst/>
            <a:rect l="l" t="t" r="r" b="b"/>
            <a:pathLst>
              <a:path w="36725" h="19635" extrusionOk="0">
                <a:moveTo>
                  <a:pt x="16954" y="1"/>
                </a:moveTo>
                <a:cubicBezTo>
                  <a:pt x="16286" y="1"/>
                  <a:pt x="15614" y="74"/>
                  <a:pt x="14952" y="171"/>
                </a:cubicBezTo>
                <a:cubicBezTo>
                  <a:pt x="12377" y="548"/>
                  <a:pt x="9854" y="1265"/>
                  <a:pt x="7265" y="1521"/>
                </a:cubicBezTo>
                <a:cubicBezTo>
                  <a:pt x="6695" y="1577"/>
                  <a:pt x="6117" y="1609"/>
                  <a:pt x="5539" y="1609"/>
                </a:cubicBezTo>
                <a:cubicBezTo>
                  <a:pt x="3597" y="1609"/>
                  <a:pt x="1654" y="1252"/>
                  <a:pt x="1" y="281"/>
                </a:cubicBezTo>
                <a:lnTo>
                  <a:pt x="1" y="19635"/>
                </a:lnTo>
                <a:lnTo>
                  <a:pt x="36475" y="19631"/>
                </a:lnTo>
                <a:cubicBezTo>
                  <a:pt x="36475" y="19632"/>
                  <a:pt x="36475" y="19633"/>
                  <a:pt x="36475" y="19633"/>
                </a:cubicBezTo>
                <a:cubicBezTo>
                  <a:pt x="36487" y="19633"/>
                  <a:pt x="36711" y="18885"/>
                  <a:pt x="36714" y="18403"/>
                </a:cubicBezTo>
                <a:cubicBezTo>
                  <a:pt x="36724" y="16226"/>
                  <a:pt x="35596" y="14139"/>
                  <a:pt x="33976" y="12689"/>
                </a:cubicBezTo>
                <a:cubicBezTo>
                  <a:pt x="32353" y="11239"/>
                  <a:pt x="30277" y="10373"/>
                  <a:pt x="28159" y="9882"/>
                </a:cubicBezTo>
                <a:cubicBezTo>
                  <a:pt x="26487" y="9495"/>
                  <a:pt x="24618" y="9245"/>
                  <a:pt x="23486" y="7958"/>
                </a:cubicBezTo>
                <a:cubicBezTo>
                  <a:pt x="21967" y="6231"/>
                  <a:pt x="22458" y="3375"/>
                  <a:pt x="20995" y="1597"/>
                </a:cubicBezTo>
                <a:cubicBezTo>
                  <a:pt x="20309" y="759"/>
                  <a:pt x="19257" y="278"/>
                  <a:pt x="18188" y="98"/>
                </a:cubicBezTo>
                <a:cubicBezTo>
                  <a:pt x="17780" y="29"/>
                  <a:pt x="17367" y="1"/>
                  <a:pt x="16954" y="1"/>
                </a:cubicBezTo>
                <a:close/>
              </a:path>
            </a:pathLst>
          </a:custGeom>
          <a:solidFill>
            <a:srgbClr val="FFFFFF">
              <a:alpha val="39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13"/>
          <p:cNvSpPr/>
          <p:nvPr/>
        </p:nvSpPr>
        <p:spPr>
          <a:xfrm>
            <a:off x="6365343" y="-71115"/>
            <a:ext cx="5884221" cy="3595869"/>
          </a:xfrm>
          <a:custGeom>
            <a:avLst/>
            <a:gdLst/>
            <a:ahLst/>
            <a:cxnLst/>
            <a:rect l="l" t="t" r="r" b="b"/>
            <a:pathLst>
              <a:path w="51440" h="31437" extrusionOk="0">
                <a:moveTo>
                  <a:pt x="51440" y="0"/>
                </a:moveTo>
                <a:lnTo>
                  <a:pt x="2368" y="363"/>
                </a:lnTo>
                <a:cubicBezTo>
                  <a:pt x="4510" y="748"/>
                  <a:pt x="5991" y="2928"/>
                  <a:pt x="6168" y="5098"/>
                </a:cubicBezTo>
                <a:cubicBezTo>
                  <a:pt x="6344" y="7271"/>
                  <a:pt x="5483" y="9393"/>
                  <a:pt x="4409" y="11289"/>
                </a:cubicBezTo>
                <a:cubicBezTo>
                  <a:pt x="3336" y="13182"/>
                  <a:pt x="2032" y="14958"/>
                  <a:pt x="1187" y="16966"/>
                </a:cubicBezTo>
                <a:cubicBezTo>
                  <a:pt x="537" y="18519"/>
                  <a:pt x="173" y="20188"/>
                  <a:pt x="84" y="21870"/>
                </a:cubicBezTo>
                <a:cubicBezTo>
                  <a:pt x="0" y="23437"/>
                  <a:pt x="163" y="25047"/>
                  <a:pt x="807" y="26476"/>
                </a:cubicBezTo>
                <a:cubicBezTo>
                  <a:pt x="1977" y="29075"/>
                  <a:pt x="4662" y="30795"/>
                  <a:pt x="7473" y="31273"/>
                </a:cubicBezTo>
                <a:cubicBezTo>
                  <a:pt x="8126" y="31385"/>
                  <a:pt x="8784" y="31437"/>
                  <a:pt x="9443" y="31437"/>
                </a:cubicBezTo>
                <a:cubicBezTo>
                  <a:pt x="11619" y="31437"/>
                  <a:pt x="13800" y="30870"/>
                  <a:pt x="15816" y="30020"/>
                </a:cubicBezTo>
                <a:cubicBezTo>
                  <a:pt x="18444" y="28912"/>
                  <a:pt x="20842" y="27341"/>
                  <a:pt x="23264" y="25836"/>
                </a:cubicBezTo>
                <a:cubicBezTo>
                  <a:pt x="27830" y="23001"/>
                  <a:pt x="32557" y="20360"/>
                  <a:pt x="37631" y="18589"/>
                </a:cubicBezTo>
                <a:cubicBezTo>
                  <a:pt x="41456" y="17253"/>
                  <a:pt x="45503" y="16426"/>
                  <a:pt x="49545" y="16426"/>
                </a:cubicBezTo>
                <a:cubicBezTo>
                  <a:pt x="50177" y="16426"/>
                  <a:pt x="50809" y="16446"/>
                  <a:pt x="51440" y="16488"/>
                </a:cubicBezTo>
                <a:lnTo>
                  <a:pt x="51440" y="0"/>
                </a:lnTo>
                <a:close/>
              </a:path>
            </a:pathLst>
          </a:custGeom>
          <a:solidFill>
            <a:srgbClr val="FFFFFF">
              <a:alpha val="39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1800967" y="2914133"/>
            <a:ext cx="6959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1800967" y="1254867"/>
            <a:ext cx="2638400" cy="19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1800967" y="4222567"/>
            <a:ext cx="41220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5"/>
            </a:lvl1pPr>
            <a:lvl2pPr lvl="1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4"/>
          <p:cNvGrpSpPr/>
          <p:nvPr/>
        </p:nvGrpSpPr>
        <p:grpSpPr>
          <a:xfrm>
            <a:off x="4" y="379184"/>
            <a:ext cx="12291753" cy="6567961"/>
            <a:chOff x="2" y="284387"/>
            <a:chExt cx="9218815" cy="4925971"/>
          </a:xfrm>
        </p:grpSpPr>
        <p:sp>
          <p:nvSpPr>
            <p:cNvPr id="85" name="Google Shape;85;p14"/>
            <p:cNvSpPr/>
            <p:nvPr/>
          </p:nvSpPr>
          <p:spPr>
            <a:xfrm>
              <a:off x="2" y="284387"/>
              <a:ext cx="2314484" cy="3943918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4088534" y="3166923"/>
              <a:ext cx="5130282" cy="2043435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3995400" y="2914117"/>
            <a:ext cx="420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title" idx="2" hasCustomPrompt="1"/>
          </p:nvPr>
        </p:nvSpPr>
        <p:spPr>
          <a:xfrm>
            <a:off x="4951200" y="1857817"/>
            <a:ext cx="2289600" cy="14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9" name="Google Shape;89;p14"/>
          <p:cNvSpPr txBox="1">
            <a:spLocks noGrp="1"/>
          </p:cNvSpPr>
          <p:nvPr>
            <p:ph type="subTitle" idx="1"/>
          </p:nvPr>
        </p:nvSpPr>
        <p:spPr>
          <a:xfrm>
            <a:off x="4400451" y="4425767"/>
            <a:ext cx="33928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5"/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17"/>
          <p:cNvGrpSpPr/>
          <p:nvPr/>
        </p:nvGrpSpPr>
        <p:grpSpPr>
          <a:xfrm rot="10800000">
            <a:off x="-2402356" y="-562600"/>
            <a:ext cx="17624513" cy="8024360"/>
            <a:chOff x="-2721918" y="-516375"/>
            <a:chExt cx="13218385" cy="6018270"/>
          </a:xfrm>
        </p:grpSpPr>
        <p:sp>
          <p:nvSpPr>
            <p:cNvPr id="108" name="Google Shape;108;p17"/>
            <p:cNvSpPr/>
            <p:nvPr/>
          </p:nvSpPr>
          <p:spPr>
            <a:xfrm>
              <a:off x="6083300" y="-5163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-2721918" y="2022229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0" name="Google Shape;110;p17"/>
          <p:cNvSpPr txBox="1">
            <a:spLocks noGrp="1"/>
          </p:cNvSpPr>
          <p:nvPr>
            <p:ph type="subTitle" idx="1"/>
          </p:nvPr>
        </p:nvSpPr>
        <p:spPr>
          <a:xfrm>
            <a:off x="3928000" y="4409200"/>
            <a:ext cx="4336000" cy="5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2724400" y="2296667"/>
            <a:ext cx="6743200" cy="16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1613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>
            <a:off x="9600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9600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5"/>
            </a:lvl1pPr>
            <a:lvl2pPr lvl="1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title" idx="3"/>
          </p:nvPr>
        </p:nvSpPr>
        <p:spPr>
          <a:xfrm>
            <a:off x="45384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title" idx="4" hasCustomPrompt="1"/>
          </p:nvPr>
        </p:nvSpPr>
        <p:spPr>
          <a:xfrm>
            <a:off x="45384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4" name="Google Shape;124;p19"/>
          <p:cNvSpPr txBox="1">
            <a:spLocks noGrp="1"/>
          </p:cNvSpPr>
          <p:nvPr>
            <p:ph type="subTitle" idx="5"/>
          </p:nvPr>
        </p:nvSpPr>
        <p:spPr>
          <a:xfrm>
            <a:off x="45384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5"/>
            </a:lvl1pPr>
            <a:lvl2pPr lvl="1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title" idx="6"/>
          </p:nvPr>
        </p:nvSpPr>
        <p:spPr>
          <a:xfrm>
            <a:off x="81168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title" idx="7" hasCustomPrompt="1"/>
          </p:nvPr>
        </p:nvSpPr>
        <p:spPr>
          <a:xfrm>
            <a:off x="81168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7" name="Google Shape;127;p19"/>
          <p:cNvSpPr txBox="1">
            <a:spLocks noGrp="1"/>
          </p:cNvSpPr>
          <p:nvPr>
            <p:ph type="subTitle" idx="8"/>
          </p:nvPr>
        </p:nvSpPr>
        <p:spPr>
          <a:xfrm>
            <a:off x="81168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5"/>
            </a:lvl1pPr>
            <a:lvl2pPr lvl="1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title" idx="9"/>
          </p:nvPr>
        </p:nvSpPr>
        <p:spPr>
          <a:xfrm>
            <a:off x="9600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title" idx="13" hasCustomPrompt="1"/>
          </p:nvPr>
        </p:nvSpPr>
        <p:spPr>
          <a:xfrm>
            <a:off x="960000" y="3918667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0" name="Google Shape;130;p19"/>
          <p:cNvSpPr txBox="1">
            <a:spLocks noGrp="1"/>
          </p:cNvSpPr>
          <p:nvPr>
            <p:ph type="subTitle" idx="14"/>
          </p:nvPr>
        </p:nvSpPr>
        <p:spPr>
          <a:xfrm>
            <a:off x="9600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5"/>
            </a:lvl1pPr>
            <a:lvl2pPr lvl="1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title" idx="15"/>
          </p:nvPr>
        </p:nvSpPr>
        <p:spPr>
          <a:xfrm>
            <a:off x="45384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title" idx="16" hasCustomPrompt="1"/>
          </p:nvPr>
        </p:nvSpPr>
        <p:spPr>
          <a:xfrm>
            <a:off x="4538400" y="3918667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3" name="Google Shape;133;p19"/>
          <p:cNvSpPr txBox="1">
            <a:spLocks noGrp="1"/>
          </p:cNvSpPr>
          <p:nvPr>
            <p:ph type="subTitle" idx="17"/>
          </p:nvPr>
        </p:nvSpPr>
        <p:spPr>
          <a:xfrm>
            <a:off x="45384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5"/>
            </a:lvl1pPr>
            <a:lvl2pPr lvl="1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oogle Shape;135;p20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136" name="Google Shape;136;p20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20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8" name="Google Shape;138;p20"/>
          <p:cNvSpPr txBox="1">
            <a:spLocks noGrp="1"/>
          </p:cNvSpPr>
          <p:nvPr>
            <p:ph type="title"/>
          </p:nvPr>
        </p:nvSpPr>
        <p:spPr>
          <a:xfrm>
            <a:off x="3523385" y="4306084"/>
            <a:ext cx="51452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subTitle" idx="1"/>
          </p:nvPr>
        </p:nvSpPr>
        <p:spPr>
          <a:xfrm>
            <a:off x="2590200" y="2027733"/>
            <a:ext cx="7011600" cy="18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935"/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21"/>
          <p:cNvGrpSpPr/>
          <p:nvPr/>
        </p:nvGrpSpPr>
        <p:grpSpPr>
          <a:xfrm>
            <a:off x="5" y="-16596"/>
            <a:ext cx="12191983" cy="6945647"/>
            <a:chOff x="3" y="-12447"/>
            <a:chExt cx="9143987" cy="5209235"/>
          </a:xfrm>
        </p:grpSpPr>
        <p:sp>
          <p:nvSpPr>
            <p:cNvPr id="142" name="Google Shape;142;p21"/>
            <p:cNvSpPr/>
            <p:nvPr/>
          </p:nvSpPr>
          <p:spPr>
            <a:xfrm>
              <a:off x="3" y="3366547"/>
              <a:ext cx="3323429" cy="1776967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21"/>
            <p:cNvSpPr/>
            <p:nvPr/>
          </p:nvSpPr>
          <p:spPr>
            <a:xfrm rot="10800000" flipH="1">
              <a:off x="5551672" y="-12447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21"/>
            <p:cNvSpPr/>
            <p:nvPr/>
          </p:nvSpPr>
          <p:spPr>
            <a:xfrm rot="-5400000">
              <a:off x="5874667" y="3403155"/>
              <a:ext cx="1326611" cy="2260655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5" name="Google Shape;145;p21"/>
          <p:cNvSpPr txBox="1">
            <a:spLocks noGrp="1"/>
          </p:cNvSpPr>
          <p:nvPr>
            <p:ph type="body" idx="1"/>
          </p:nvPr>
        </p:nvSpPr>
        <p:spPr>
          <a:xfrm>
            <a:off x="960000" y="1649433"/>
            <a:ext cx="50292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600" lvl="0" indent="-39814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●"/>
              <a:defRPr sz="1600">
                <a:solidFill>
                  <a:srgbClr val="434343"/>
                </a:solidFill>
              </a:defRPr>
            </a:lvl1pPr>
            <a:lvl2pPr marL="1219200" lvl="1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800" lvl="2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400" lvl="3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8000" lvl="4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600" lvl="5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200" lvl="6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800" lvl="7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400" lvl="8" indent="-423545" rtl="0">
              <a:lnSpc>
                <a:spcPct val="115000"/>
              </a:lnSpc>
              <a:spcBef>
                <a:spcPts val="2135"/>
              </a:spcBef>
              <a:spcAft>
                <a:spcPts val="2135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46" name="Google Shape;146;p21"/>
          <p:cNvSpPr txBox="1">
            <a:spLocks noGrp="1"/>
          </p:cNvSpPr>
          <p:nvPr>
            <p:ph type="body" idx="2"/>
          </p:nvPr>
        </p:nvSpPr>
        <p:spPr>
          <a:xfrm>
            <a:off x="6202700" y="1649433"/>
            <a:ext cx="50292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600" lvl="0" indent="-42354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600">
                <a:solidFill>
                  <a:srgbClr val="434343"/>
                </a:solidFill>
              </a:defRPr>
            </a:lvl1pPr>
            <a:lvl2pPr marL="1219200" lvl="1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800" lvl="2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400" lvl="3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8000" lvl="4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600" lvl="5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200" lvl="6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800" lvl="7" indent="-423545" rtl="0">
              <a:lnSpc>
                <a:spcPct val="115000"/>
              </a:lnSpc>
              <a:spcBef>
                <a:spcPts val="2135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400" lvl="8" indent="-423545" rtl="0">
              <a:lnSpc>
                <a:spcPct val="115000"/>
              </a:lnSpc>
              <a:spcBef>
                <a:spcPts val="2135"/>
              </a:spcBef>
              <a:spcAft>
                <a:spcPts val="2135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47" name="Google Shape;147;p21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148" name="Google Shape;148;p21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2"/>
          <p:cNvSpPr txBox="1">
            <a:spLocks noGrp="1"/>
          </p:cNvSpPr>
          <p:nvPr>
            <p:ph type="title" idx="2"/>
          </p:nvPr>
        </p:nvSpPr>
        <p:spPr>
          <a:xfrm>
            <a:off x="960000" y="1719367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2" name="Google Shape;152;p22"/>
          <p:cNvSpPr txBox="1">
            <a:spLocks noGrp="1"/>
          </p:cNvSpPr>
          <p:nvPr>
            <p:ph type="subTitle" idx="1"/>
          </p:nvPr>
        </p:nvSpPr>
        <p:spPr>
          <a:xfrm>
            <a:off x="960000" y="2319815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5"/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2"/>
          <p:cNvSpPr txBox="1">
            <a:spLocks noGrp="1"/>
          </p:cNvSpPr>
          <p:nvPr>
            <p:ph type="title" idx="3"/>
          </p:nvPr>
        </p:nvSpPr>
        <p:spPr>
          <a:xfrm>
            <a:off x="960000" y="3252261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4" name="Google Shape;154;p22"/>
          <p:cNvSpPr txBox="1">
            <a:spLocks noGrp="1"/>
          </p:cNvSpPr>
          <p:nvPr>
            <p:ph type="subTitle" idx="4"/>
          </p:nvPr>
        </p:nvSpPr>
        <p:spPr>
          <a:xfrm>
            <a:off x="960000" y="3852708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5"/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2"/>
          <p:cNvSpPr txBox="1">
            <a:spLocks noGrp="1"/>
          </p:cNvSpPr>
          <p:nvPr>
            <p:ph type="title" idx="5"/>
          </p:nvPr>
        </p:nvSpPr>
        <p:spPr>
          <a:xfrm>
            <a:off x="960000" y="4785155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6" name="Google Shape;156;p22"/>
          <p:cNvSpPr txBox="1">
            <a:spLocks noGrp="1"/>
          </p:cNvSpPr>
          <p:nvPr>
            <p:ph type="subTitle" idx="6"/>
          </p:nvPr>
        </p:nvSpPr>
        <p:spPr>
          <a:xfrm>
            <a:off x="960000" y="5385603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5"/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2"/>
          <p:cNvSpPr txBox="1">
            <a:spLocks noGrp="1"/>
          </p:cNvSpPr>
          <p:nvPr>
            <p:ph type="subTitle" idx="7"/>
          </p:nvPr>
        </p:nvSpPr>
        <p:spPr>
          <a:xfrm>
            <a:off x="5307933" y="2909467"/>
            <a:ext cx="2829600" cy="1389200"/>
          </a:xfrm>
          <a:prstGeom prst="rect">
            <a:avLst/>
          </a:prstGeom>
          <a:ln w="19050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5" b="1" i="1"/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8" name="Google Shape;158;p22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grpSp>
        <p:nvGrpSpPr>
          <p:cNvPr id="159" name="Google Shape;159;p22"/>
          <p:cNvGrpSpPr/>
          <p:nvPr/>
        </p:nvGrpSpPr>
        <p:grpSpPr>
          <a:xfrm>
            <a:off x="-1559361" y="-84767"/>
            <a:ext cx="13957373" cy="7229933"/>
            <a:chOff x="-1169521" y="-63575"/>
            <a:chExt cx="10468030" cy="5422450"/>
          </a:xfrm>
        </p:grpSpPr>
        <p:sp>
          <p:nvSpPr>
            <p:cNvPr id="160" name="Google Shape;160;p22"/>
            <p:cNvSpPr/>
            <p:nvPr/>
          </p:nvSpPr>
          <p:spPr>
            <a:xfrm>
              <a:off x="5875048" y="-63575"/>
              <a:ext cx="3423461" cy="2092054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22"/>
            <p:cNvSpPr/>
            <p:nvPr/>
          </p:nvSpPr>
          <p:spPr>
            <a:xfrm>
              <a:off x="-1169521" y="3848109"/>
              <a:ext cx="2825530" cy="15107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oogle Shape;196;p25"/>
          <p:cNvGrpSpPr/>
          <p:nvPr/>
        </p:nvGrpSpPr>
        <p:grpSpPr>
          <a:xfrm flipH="1"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197" name="Google Shape;197;p25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25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9" name="Google Shape;199;p25"/>
          <p:cNvSpPr txBox="1">
            <a:spLocks noGrp="1"/>
          </p:cNvSpPr>
          <p:nvPr>
            <p:ph type="title" hasCustomPrompt="1"/>
          </p:nvPr>
        </p:nvSpPr>
        <p:spPr>
          <a:xfrm>
            <a:off x="960000" y="1170567"/>
            <a:ext cx="46104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9pPr>
          </a:lstStyle>
          <a:p>
            <a:r>
              <a:t>xx%</a:t>
            </a:r>
          </a:p>
        </p:txBody>
      </p:sp>
      <p:sp>
        <p:nvSpPr>
          <p:cNvPr id="200" name="Google Shape;200;p25"/>
          <p:cNvSpPr txBox="1">
            <a:spLocks noGrp="1"/>
          </p:cNvSpPr>
          <p:nvPr>
            <p:ph type="subTitle" idx="1"/>
          </p:nvPr>
        </p:nvSpPr>
        <p:spPr>
          <a:xfrm>
            <a:off x="960000" y="2274972"/>
            <a:ext cx="46104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5"/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5"/>
          <p:cNvSpPr txBox="1">
            <a:spLocks noGrp="1"/>
          </p:cNvSpPr>
          <p:nvPr>
            <p:ph type="title" idx="2" hasCustomPrompt="1"/>
          </p:nvPr>
        </p:nvSpPr>
        <p:spPr>
          <a:xfrm>
            <a:off x="6621600" y="1170577"/>
            <a:ext cx="46104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5"/>
            </a:lvl9pPr>
          </a:lstStyle>
          <a:p>
            <a:r>
              <a:t>xx%</a:t>
            </a:r>
          </a:p>
        </p:txBody>
      </p:sp>
      <p:sp>
        <p:nvSpPr>
          <p:cNvPr id="202" name="Google Shape;202;p25"/>
          <p:cNvSpPr txBox="1">
            <a:spLocks noGrp="1"/>
          </p:cNvSpPr>
          <p:nvPr>
            <p:ph type="subTitle" idx="3"/>
          </p:nvPr>
        </p:nvSpPr>
        <p:spPr>
          <a:xfrm>
            <a:off x="6621600" y="2274983"/>
            <a:ext cx="46104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5"/>
            </a:lvl1pPr>
            <a:lvl2pPr lvl="1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5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5"/>
              </a:spcBef>
              <a:spcAft>
                <a:spcPts val="2135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oogle Shape;213;p28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214" name="Google Shape;214;p28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8" name="Google Shape;218;p28"/>
          <p:cNvSpPr/>
          <p:nvPr/>
        </p:nvSpPr>
        <p:spPr>
          <a:xfrm>
            <a:off x="1372801" y="4873533"/>
            <a:ext cx="592367" cy="569800"/>
          </a:xfrm>
          <a:custGeom>
            <a:avLst/>
            <a:gdLst/>
            <a:ahLst/>
            <a:cxnLst/>
            <a:rect l="l" t="t" r="r" b="b"/>
            <a:pathLst>
              <a:path w="17771" h="17094" extrusionOk="0">
                <a:moveTo>
                  <a:pt x="2082" y="0"/>
                </a:moveTo>
                <a:cubicBezTo>
                  <a:pt x="1919" y="0"/>
                  <a:pt x="1752" y="28"/>
                  <a:pt x="1623" y="127"/>
                </a:cubicBezTo>
                <a:cubicBezTo>
                  <a:pt x="1414" y="287"/>
                  <a:pt x="1366" y="579"/>
                  <a:pt x="1365" y="843"/>
                </a:cubicBezTo>
                <a:cubicBezTo>
                  <a:pt x="1357" y="2637"/>
                  <a:pt x="2707" y="4111"/>
                  <a:pt x="3970" y="5385"/>
                </a:cubicBezTo>
                <a:cubicBezTo>
                  <a:pt x="5902" y="7335"/>
                  <a:pt x="7836" y="9286"/>
                  <a:pt x="9769" y="11235"/>
                </a:cubicBezTo>
                <a:cubicBezTo>
                  <a:pt x="7340" y="9896"/>
                  <a:pt x="4910" y="8554"/>
                  <a:pt x="2481" y="7213"/>
                </a:cubicBezTo>
                <a:cubicBezTo>
                  <a:pt x="1964" y="6927"/>
                  <a:pt x="1349" y="6646"/>
                  <a:pt x="785" y="6646"/>
                </a:cubicBezTo>
                <a:cubicBezTo>
                  <a:pt x="504" y="6646"/>
                  <a:pt x="237" y="6715"/>
                  <a:pt x="0" y="6888"/>
                </a:cubicBezTo>
                <a:cubicBezTo>
                  <a:pt x="2500" y="10782"/>
                  <a:pt x="7716" y="11735"/>
                  <a:pt x="11442" y="14480"/>
                </a:cubicBezTo>
                <a:cubicBezTo>
                  <a:pt x="8697" y="13833"/>
                  <a:pt x="5878" y="13506"/>
                  <a:pt x="3057" y="13506"/>
                </a:cubicBezTo>
                <a:cubicBezTo>
                  <a:pt x="2277" y="13506"/>
                  <a:pt x="1497" y="13531"/>
                  <a:pt x="718" y="13581"/>
                </a:cubicBezTo>
                <a:cubicBezTo>
                  <a:pt x="324" y="14050"/>
                  <a:pt x="993" y="14671"/>
                  <a:pt x="1563" y="14899"/>
                </a:cubicBezTo>
                <a:cubicBezTo>
                  <a:pt x="4857" y="16219"/>
                  <a:pt x="8405" y="16903"/>
                  <a:pt x="11955" y="16903"/>
                </a:cubicBezTo>
                <a:cubicBezTo>
                  <a:pt x="12005" y="16903"/>
                  <a:pt x="12056" y="16902"/>
                  <a:pt x="12106" y="16902"/>
                </a:cubicBezTo>
                <a:lnTo>
                  <a:pt x="12106" y="16902"/>
                </a:lnTo>
                <a:cubicBezTo>
                  <a:pt x="12430" y="17030"/>
                  <a:pt x="12779" y="17093"/>
                  <a:pt x="13129" y="17093"/>
                </a:cubicBezTo>
                <a:cubicBezTo>
                  <a:pt x="13742" y="17093"/>
                  <a:pt x="14355" y="16897"/>
                  <a:pt x="14825" y="16502"/>
                </a:cubicBezTo>
                <a:cubicBezTo>
                  <a:pt x="15258" y="16139"/>
                  <a:pt x="15562" y="15649"/>
                  <a:pt x="15830" y="15151"/>
                </a:cubicBezTo>
                <a:cubicBezTo>
                  <a:pt x="17194" y="12617"/>
                  <a:pt x="17771" y="9665"/>
                  <a:pt x="17461" y="6804"/>
                </a:cubicBezTo>
                <a:cubicBezTo>
                  <a:pt x="17383" y="6067"/>
                  <a:pt x="17076" y="5168"/>
                  <a:pt x="16339" y="5093"/>
                </a:cubicBezTo>
                <a:cubicBezTo>
                  <a:pt x="16307" y="5090"/>
                  <a:pt x="16275" y="5088"/>
                  <a:pt x="16245" y="5088"/>
                </a:cubicBezTo>
                <a:cubicBezTo>
                  <a:pt x="15523" y="5088"/>
                  <a:pt x="15081" y="5952"/>
                  <a:pt x="14892" y="6678"/>
                </a:cubicBezTo>
                <a:cubicBezTo>
                  <a:pt x="14471" y="8284"/>
                  <a:pt x="14253" y="9944"/>
                  <a:pt x="14247" y="11604"/>
                </a:cubicBezTo>
                <a:cubicBezTo>
                  <a:pt x="13332" y="9266"/>
                  <a:pt x="12696" y="6820"/>
                  <a:pt x="12354" y="4332"/>
                </a:cubicBezTo>
                <a:cubicBezTo>
                  <a:pt x="12220" y="3363"/>
                  <a:pt x="11901" y="2139"/>
                  <a:pt x="10931" y="2020"/>
                </a:cubicBezTo>
                <a:cubicBezTo>
                  <a:pt x="10887" y="2015"/>
                  <a:pt x="10844" y="2012"/>
                  <a:pt x="10802" y="2012"/>
                </a:cubicBezTo>
                <a:cubicBezTo>
                  <a:pt x="10153" y="2012"/>
                  <a:pt x="9594" y="2617"/>
                  <a:pt x="9449" y="3265"/>
                </a:cubicBezTo>
                <a:cubicBezTo>
                  <a:pt x="9295" y="3956"/>
                  <a:pt x="9486" y="4673"/>
                  <a:pt x="9675" y="5354"/>
                </a:cubicBezTo>
                <a:cubicBezTo>
                  <a:pt x="10152" y="7063"/>
                  <a:pt x="10627" y="8772"/>
                  <a:pt x="11101" y="10481"/>
                </a:cubicBezTo>
                <a:cubicBezTo>
                  <a:pt x="9404" y="6966"/>
                  <a:pt x="7042" y="3772"/>
                  <a:pt x="4180" y="1117"/>
                </a:cubicBezTo>
                <a:cubicBezTo>
                  <a:pt x="3596" y="575"/>
                  <a:pt x="2924" y="28"/>
                  <a:pt x="2128" y="1"/>
                </a:cubicBezTo>
                <a:cubicBezTo>
                  <a:pt x="2113" y="0"/>
                  <a:pt x="2098" y="0"/>
                  <a:pt x="208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9" name="Google Shape;219;p28"/>
          <p:cNvSpPr/>
          <p:nvPr/>
        </p:nvSpPr>
        <p:spPr>
          <a:xfrm>
            <a:off x="10351900" y="1126467"/>
            <a:ext cx="276533" cy="329267"/>
          </a:xfrm>
          <a:custGeom>
            <a:avLst/>
            <a:gdLst/>
            <a:ahLst/>
            <a:cxnLst/>
            <a:rect l="l" t="t" r="r" b="b"/>
            <a:pathLst>
              <a:path w="8296" h="9878" extrusionOk="0">
                <a:moveTo>
                  <a:pt x="7368" y="1"/>
                </a:moveTo>
                <a:cubicBezTo>
                  <a:pt x="7294" y="1"/>
                  <a:pt x="7216" y="20"/>
                  <a:pt x="7144" y="44"/>
                </a:cubicBezTo>
                <a:cubicBezTo>
                  <a:pt x="6241" y="348"/>
                  <a:pt x="5729" y="1279"/>
                  <a:pt x="5305" y="2133"/>
                </a:cubicBezTo>
                <a:cubicBezTo>
                  <a:pt x="4653" y="3439"/>
                  <a:pt x="4003" y="4747"/>
                  <a:pt x="3352" y="6053"/>
                </a:cubicBezTo>
                <a:lnTo>
                  <a:pt x="4129" y="1696"/>
                </a:lnTo>
                <a:cubicBezTo>
                  <a:pt x="4212" y="1234"/>
                  <a:pt x="4253" y="663"/>
                  <a:pt x="3869" y="392"/>
                </a:cubicBezTo>
                <a:cubicBezTo>
                  <a:pt x="2335" y="2316"/>
                  <a:pt x="2748" y="5104"/>
                  <a:pt x="2005" y="7450"/>
                </a:cubicBezTo>
                <a:cubicBezTo>
                  <a:pt x="1821" y="5545"/>
                  <a:pt x="1354" y="3668"/>
                  <a:pt x="623" y="1899"/>
                </a:cubicBezTo>
                <a:cubicBezTo>
                  <a:pt x="588" y="1886"/>
                  <a:pt x="555" y="1879"/>
                  <a:pt x="523" y="1879"/>
                </a:cubicBezTo>
                <a:cubicBezTo>
                  <a:pt x="276" y="1879"/>
                  <a:pt x="118" y="2260"/>
                  <a:pt x="103" y="2548"/>
                </a:cubicBezTo>
                <a:cubicBezTo>
                  <a:pt x="0" y="4460"/>
                  <a:pt x="273" y="6390"/>
                  <a:pt x="899" y="8199"/>
                </a:cubicBezTo>
                <a:lnTo>
                  <a:pt x="899" y="8199"/>
                </a:lnTo>
                <a:cubicBezTo>
                  <a:pt x="875" y="8707"/>
                  <a:pt x="1127" y="9232"/>
                  <a:pt x="1566" y="9499"/>
                </a:cubicBezTo>
                <a:cubicBezTo>
                  <a:pt x="1823" y="9654"/>
                  <a:pt x="2122" y="9724"/>
                  <a:pt x="2418" y="9774"/>
                </a:cubicBezTo>
                <a:cubicBezTo>
                  <a:pt x="2832" y="9843"/>
                  <a:pt x="3251" y="9878"/>
                  <a:pt x="3671" y="9878"/>
                </a:cubicBezTo>
                <a:cubicBezTo>
                  <a:pt x="4781" y="9878"/>
                  <a:pt x="5891" y="9636"/>
                  <a:pt x="6899" y="9167"/>
                </a:cubicBezTo>
                <a:cubicBezTo>
                  <a:pt x="7256" y="9000"/>
                  <a:pt x="7656" y="8693"/>
                  <a:pt x="7568" y="8309"/>
                </a:cubicBezTo>
                <a:cubicBezTo>
                  <a:pt x="7485" y="7953"/>
                  <a:pt x="7060" y="7845"/>
                  <a:pt x="6677" y="7845"/>
                </a:cubicBezTo>
                <a:cubicBezTo>
                  <a:pt x="6624" y="7845"/>
                  <a:pt x="6572" y="7847"/>
                  <a:pt x="6522" y="7851"/>
                </a:cubicBezTo>
                <a:cubicBezTo>
                  <a:pt x="5640" y="7914"/>
                  <a:pt x="4769" y="8089"/>
                  <a:pt x="3932" y="8369"/>
                </a:cubicBezTo>
                <a:cubicBezTo>
                  <a:pt x="4953" y="7509"/>
                  <a:pt x="6075" y="6769"/>
                  <a:pt x="7268" y="6173"/>
                </a:cubicBezTo>
                <a:cubicBezTo>
                  <a:pt x="7733" y="5939"/>
                  <a:pt x="8295" y="5570"/>
                  <a:pt x="8189" y="5060"/>
                </a:cubicBezTo>
                <a:cubicBezTo>
                  <a:pt x="8118" y="4723"/>
                  <a:pt x="7753" y="4523"/>
                  <a:pt x="7403" y="4523"/>
                </a:cubicBezTo>
                <a:cubicBezTo>
                  <a:pt x="7372" y="4523"/>
                  <a:pt x="7340" y="4524"/>
                  <a:pt x="7309" y="4528"/>
                </a:cubicBezTo>
                <a:cubicBezTo>
                  <a:pt x="6934" y="4569"/>
                  <a:pt x="6606" y="4788"/>
                  <a:pt x="6296" y="4999"/>
                </a:cubicBezTo>
                <a:lnTo>
                  <a:pt x="3960" y="6593"/>
                </a:lnTo>
                <a:cubicBezTo>
                  <a:pt x="5438" y="5137"/>
                  <a:pt x="6642" y="3403"/>
                  <a:pt x="7488" y="1508"/>
                </a:cubicBezTo>
                <a:cubicBezTo>
                  <a:pt x="7660" y="1121"/>
                  <a:pt x="7821" y="690"/>
                  <a:pt x="7699" y="285"/>
                </a:cubicBezTo>
                <a:cubicBezTo>
                  <a:pt x="7670" y="193"/>
                  <a:pt x="7626" y="104"/>
                  <a:pt x="7548" y="51"/>
                </a:cubicBezTo>
                <a:cubicBezTo>
                  <a:pt x="7494" y="15"/>
                  <a:pt x="7433" y="1"/>
                  <a:pt x="736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0" name="Google Shape;220;p28"/>
          <p:cNvSpPr/>
          <p:nvPr/>
        </p:nvSpPr>
        <p:spPr>
          <a:xfrm>
            <a:off x="2077567" y="5190985"/>
            <a:ext cx="414733" cy="469100"/>
          </a:xfrm>
          <a:custGeom>
            <a:avLst/>
            <a:gdLst/>
            <a:ahLst/>
            <a:cxnLst/>
            <a:rect l="l" t="t" r="r" b="b"/>
            <a:pathLst>
              <a:path w="12442" h="14073" extrusionOk="0">
                <a:moveTo>
                  <a:pt x="6549" y="1"/>
                </a:moveTo>
                <a:cubicBezTo>
                  <a:pt x="6378" y="1"/>
                  <a:pt x="6233" y="130"/>
                  <a:pt x="6124" y="262"/>
                </a:cubicBezTo>
                <a:cubicBezTo>
                  <a:pt x="5361" y="1188"/>
                  <a:pt x="5439" y="2524"/>
                  <a:pt x="5554" y="3719"/>
                </a:cubicBezTo>
                <a:cubicBezTo>
                  <a:pt x="5731" y="5548"/>
                  <a:pt x="5910" y="7376"/>
                  <a:pt x="6088" y="9205"/>
                </a:cubicBezTo>
                <a:cubicBezTo>
                  <a:pt x="5397" y="7482"/>
                  <a:pt x="4703" y="5760"/>
                  <a:pt x="4010" y="4037"/>
                </a:cubicBezTo>
                <a:cubicBezTo>
                  <a:pt x="3789" y="3489"/>
                  <a:pt x="3451" y="2851"/>
                  <a:pt x="2861" y="2820"/>
                </a:cubicBezTo>
                <a:lnTo>
                  <a:pt x="2861" y="2820"/>
                </a:lnTo>
                <a:cubicBezTo>
                  <a:pt x="2509" y="5897"/>
                  <a:pt x="4813" y="8597"/>
                  <a:pt x="5584" y="11595"/>
                </a:cubicBezTo>
                <a:cubicBezTo>
                  <a:pt x="4116" y="9684"/>
                  <a:pt x="2364" y="7993"/>
                  <a:pt x="403" y="6595"/>
                </a:cubicBezTo>
                <a:cubicBezTo>
                  <a:pt x="0" y="6670"/>
                  <a:pt x="85" y="7275"/>
                  <a:pt x="283" y="7634"/>
                </a:cubicBezTo>
                <a:cubicBezTo>
                  <a:pt x="1449" y="9741"/>
                  <a:pt x="3026" y="11618"/>
                  <a:pt x="4901" y="13129"/>
                </a:cubicBezTo>
                <a:lnTo>
                  <a:pt x="4901" y="13129"/>
                </a:lnTo>
                <a:cubicBezTo>
                  <a:pt x="5211" y="13682"/>
                  <a:pt x="5821" y="14073"/>
                  <a:pt x="6460" y="14073"/>
                </a:cubicBezTo>
                <a:cubicBezTo>
                  <a:pt x="6467" y="14073"/>
                  <a:pt x="6474" y="14073"/>
                  <a:pt x="6482" y="14072"/>
                </a:cubicBezTo>
                <a:cubicBezTo>
                  <a:pt x="6860" y="14067"/>
                  <a:pt x="7226" y="13942"/>
                  <a:pt x="7574" y="13798"/>
                </a:cubicBezTo>
                <a:cubicBezTo>
                  <a:pt x="9352" y="13061"/>
                  <a:pt x="10900" y="11774"/>
                  <a:pt x="11949" y="10159"/>
                </a:cubicBezTo>
                <a:cubicBezTo>
                  <a:pt x="12219" y="9743"/>
                  <a:pt x="12442" y="9146"/>
                  <a:pt x="12090" y="8796"/>
                </a:cubicBezTo>
                <a:cubicBezTo>
                  <a:pt x="11963" y="8669"/>
                  <a:pt x="11805" y="8618"/>
                  <a:pt x="11635" y="8618"/>
                </a:cubicBezTo>
                <a:cubicBezTo>
                  <a:pt x="11312" y="8618"/>
                  <a:pt x="10947" y="8804"/>
                  <a:pt x="10670" y="9007"/>
                </a:cubicBezTo>
                <a:cubicBezTo>
                  <a:pt x="9772" y="9662"/>
                  <a:pt x="8958" y="10431"/>
                  <a:pt x="8253" y="11289"/>
                </a:cubicBezTo>
                <a:cubicBezTo>
                  <a:pt x="8767" y="9691"/>
                  <a:pt x="9471" y="8153"/>
                  <a:pt x="10346" y="6718"/>
                </a:cubicBezTo>
                <a:cubicBezTo>
                  <a:pt x="10686" y="6159"/>
                  <a:pt x="11038" y="5390"/>
                  <a:pt x="10586" y="4917"/>
                </a:cubicBezTo>
                <a:cubicBezTo>
                  <a:pt x="10433" y="4758"/>
                  <a:pt x="10223" y="4688"/>
                  <a:pt x="10004" y="4688"/>
                </a:cubicBezTo>
                <a:cubicBezTo>
                  <a:pt x="9753" y="4688"/>
                  <a:pt x="9490" y="4780"/>
                  <a:pt x="9291" y="4937"/>
                </a:cubicBezTo>
                <a:cubicBezTo>
                  <a:pt x="8919" y="5230"/>
                  <a:pt x="8715" y="5681"/>
                  <a:pt x="8525" y="6116"/>
                </a:cubicBezTo>
                <a:cubicBezTo>
                  <a:pt x="8050" y="7202"/>
                  <a:pt x="7573" y="8290"/>
                  <a:pt x="7097" y="9377"/>
                </a:cubicBezTo>
                <a:cubicBezTo>
                  <a:pt x="7703" y="6837"/>
                  <a:pt x="7829" y="4182"/>
                  <a:pt x="7467" y="1595"/>
                </a:cubicBezTo>
                <a:cubicBezTo>
                  <a:pt x="7393" y="1067"/>
                  <a:pt x="7276" y="501"/>
                  <a:pt x="6875" y="149"/>
                </a:cubicBezTo>
                <a:cubicBezTo>
                  <a:pt x="6786" y="70"/>
                  <a:pt x="6677" y="4"/>
                  <a:pt x="6559" y="1"/>
                </a:cubicBezTo>
                <a:cubicBezTo>
                  <a:pt x="6556" y="1"/>
                  <a:pt x="6553" y="1"/>
                  <a:pt x="654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1" name="Google Shape;221;p28"/>
          <p:cNvSpPr/>
          <p:nvPr/>
        </p:nvSpPr>
        <p:spPr>
          <a:xfrm>
            <a:off x="9745601" y="1126467"/>
            <a:ext cx="251300" cy="198133"/>
          </a:xfrm>
          <a:custGeom>
            <a:avLst/>
            <a:gdLst/>
            <a:ahLst/>
            <a:cxnLst/>
            <a:rect l="l" t="t" r="r" b="b"/>
            <a:pathLst>
              <a:path w="7539" h="5944" extrusionOk="0">
                <a:moveTo>
                  <a:pt x="1702" y="0"/>
                </a:moveTo>
                <a:lnTo>
                  <a:pt x="1702" y="0"/>
                </a:lnTo>
                <a:cubicBezTo>
                  <a:pt x="2013" y="1136"/>
                  <a:pt x="2583" y="2199"/>
                  <a:pt x="3361" y="3083"/>
                </a:cubicBezTo>
                <a:lnTo>
                  <a:pt x="3111" y="2891"/>
                </a:lnTo>
                <a:cubicBezTo>
                  <a:pt x="2997" y="2889"/>
                  <a:pt x="2882" y="2888"/>
                  <a:pt x="2765" y="2888"/>
                </a:cubicBezTo>
                <a:cubicBezTo>
                  <a:pt x="1800" y="2888"/>
                  <a:pt x="779" y="2991"/>
                  <a:pt x="138" y="3687"/>
                </a:cubicBezTo>
                <a:cubicBezTo>
                  <a:pt x="69" y="3762"/>
                  <a:pt x="1" y="3857"/>
                  <a:pt x="17" y="3960"/>
                </a:cubicBezTo>
                <a:cubicBezTo>
                  <a:pt x="30" y="4030"/>
                  <a:pt x="79" y="4088"/>
                  <a:pt x="132" y="4135"/>
                </a:cubicBezTo>
                <a:cubicBezTo>
                  <a:pt x="357" y="4339"/>
                  <a:pt x="649" y="4424"/>
                  <a:pt x="952" y="4424"/>
                </a:cubicBezTo>
                <a:cubicBezTo>
                  <a:pt x="1271" y="4424"/>
                  <a:pt x="1603" y="4331"/>
                  <a:pt x="1887" y="4183"/>
                </a:cubicBezTo>
                <a:cubicBezTo>
                  <a:pt x="2440" y="3897"/>
                  <a:pt x="2892" y="3445"/>
                  <a:pt x="3435" y="3140"/>
                </a:cubicBezTo>
                <a:lnTo>
                  <a:pt x="3435" y="3140"/>
                </a:lnTo>
                <a:cubicBezTo>
                  <a:pt x="3000" y="3771"/>
                  <a:pt x="2737" y="4518"/>
                  <a:pt x="2682" y="5282"/>
                </a:cubicBezTo>
                <a:cubicBezTo>
                  <a:pt x="2669" y="5444"/>
                  <a:pt x="2680" y="5635"/>
                  <a:pt x="2814" y="5727"/>
                </a:cubicBezTo>
                <a:cubicBezTo>
                  <a:pt x="2860" y="5759"/>
                  <a:pt x="2909" y="5772"/>
                  <a:pt x="2959" y="5772"/>
                </a:cubicBezTo>
                <a:cubicBezTo>
                  <a:pt x="3112" y="5772"/>
                  <a:pt x="3276" y="5648"/>
                  <a:pt x="3383" y="5519"/>
                </a:cubicBezTo>
                <a:cubicBezTo>
                  <a:pt x="3843" y="4962"/>
                  <a:pt x="4052" y="4207"/>
                  <a:pt x="3945" y="3492"/>
                </a:cubicBezTo>
                <a:lnTo>
                  <a:pt x="3945" y="3492"/>
                </a:lnTo>
                <a:cubicBezTo>
                  <a:pt x="4114" y="4382"/>
                  <a:pt x="4319" y="5339"/>
                  <a:pt x="4994" y="5944"/>
                </a:cubicBezTo>
                <a:cubicBezTo>
                  <a:pt x="5563" y="5160"/>
                  <a:pt x="5232" y="3887"/>
                  <a:pt x="4352" y="3480"/>
                </a:cubicBezTo>
                <a:cubicBezTo>
                  <a:pt x="4958" y="3392"/>
                  <a:pt x="5563" y="3303"/>
                  <a:pt x="6168" y="3214"/>
                </a:cubicBezTo>
                <a:cubicBezTo>
                  <a:pt x="6728" y="3133"/>
                  <a:pt x="7404" y="2951"/>
                  <a:pt x="7538" y="2402"/>
                </a:cubicBezTo>
                <a:cubicBezTo>
                  <a:pt x="7160" y="2254"/>
                  <a:pt x="6755" y="2182"/>
                  <a:pt x="6349" y="2182"/>
                </a:cubicBezTo>
                <a:cubicBezTo>
                  <a:pt x="5547" y="2182"/>
                  <a:pt x="4742" y="2462"/>
                  <a:pt x="4135" y="2988"/>
                </a:cubicBezTo>
                <a:cubicBezTo>
                  <a:pt x="4608" y="2461"/>
                  <a:pt x="5040" y="1898"/>
                  <a:pt x="5429" y="1304"/>
                </a:cubicBezTo>
                <a:cubicBezTo>
                  <a:pt x="5553" y="1116"/>
                  <a:pt x="5667" y="852"/>
                  <a:pt x="5516" y="687"/>
                </a:cubicBezTo>
                <a:cubicBezTo>
                  <a:pt x="5452" y="616"/>
                  <a:pt x="5357" y="588"/>
                  <a:pt x="5260" y="588"/>
                </a:cubicBezTo>
                <a:cubicBezTo>
                  <a:pt x="5208" y="588"/>
                  <a:pt x="5154" y="596"/>
                  <a:pt x="5104" y="610"/>
                </a:cubicBezTo>
                <a:cubicBezTo>
                  <a:pt x="4794" y="693"/>
                  <a:pt x="4551" y="934"/>
                  <a:pt x="4361" y="1193"/>
                </a:cubicBezTo>
                <a:cubicBezTo>
                  <a:pt x="3966" y="1736"/>
                  <a:pt x="3746" y="2407"/>
                  <a:pt x="3745" y="3078"/>
                </a:cubicBezTo>
                <a:cubicBezTo>
                  <a:pt x="3597" y="2447"/>
                  <a:pt x="3446" y="1807"/>
                  <a:pt x="3135" y="1237"/>
                </a:cubicBezTo>
                <a:cubicBezTo>
                  <a:pt x="2824" y="668"/>
                  <a:pt x="2328" y="168"/>
                  <a:pt x="17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2" name="Google Shape;222;p28"/>
          <p:cNvSpPr/>
          <p:nvPr/>
        </p:nvSpPr>
        <p:spPr>
          <a:xfrm>
            <a:off x="9996900" y="1648834"/>
            <a:ext cx="111000" cy="110967"/>
          </a:xfrm>
          <a:custGeom>
            <a:avLst/>
            <a:gdLst/>
            <a:ahLst/>
            <a:cxnLst/>
            <a:rect l="l" t="t" r="r" b="b"/>
            <a:pathLst>
              <a:path w="3330" h="3329" extrusionOk="0">
                <a:moveTo>
                  <a:pt x="1666" y="1"/>
                </a:moveTo>
                <a:cubicBezTo>
                  <a:pt x="746" y="1"/>
                  <a:pt x="1" y="745"/>
                  <a:pt x="1" y="1665"/>
                </a:cubicBezTo>
                <a:cubicBezTo>
                  <a:pt x="1" y="2584"/>
                  <a:pt x="746" y="3328"/>
                  <a:pt x="1666" y="3328"/>
                </a:cubicBezTo>
                <a:cubicBezTo>
                  <a:pt x="2584" y="3328"/>
                  <a:pt x="3329" y="2584"/>
                  <a:pt x="3329" y="1665"/>
                </a:cubicBezTo>
                <a:cubicBezTo>
                  <a:pt x="3329" y="746"/>
                  <a:pt x="2583" y="1"/>
                  <a:pt x="166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3" name="Google Shape;223;p28"/>
          <p:cNvSpPr/>
          <p:nvPr/>
        </p:nvSpPr>
        <p:spPr>
          <a:xfrm>
            <a:off x="2237967" y="930134"/>
            <a:ext cx="93933" cy="93967"/>
          </a:xfrm>
          <a:custGeom>
            <a:avLst/>
            <a:gdLst/>
            <a:ahLst/>
            <a:cxnLst/>
            <a:rect l="l" t="t" r="r" b="b"/>
            <a:pathLst>
              <a:path w="2818" h="2819" extrusionOk="0">
                <a:moveTo>
                  <a:pt x="1409" y="0"/>
                </a:moveTo>
                <a:cubicBezTo>
                  <a:pt x="630" y="0"/>
                  <a:pt x="0" y="631"/>
                  <a:pt x="0" y="1409"/>
                </a:cubicBezTo>
                <a:cubicBezTo>
                  <a:pt x="0" y="2187"/>
                  <a:pt x="630" y="2818"/>
                  <a:pt x="1409" y="2818"/>
                </a:cubicBezTo>
                <a:cubicBezTo>
                  <a:pt x="2187" y="2818"/>
                  <a:pt x="2817" y="2187"/>
                  <a:pt x="2817" y="1409"/>
                </a:cubicBezTo>
                <a:cubicBezTo>
                  <a:pt x="2817" y="631"/>
                  <a:pt x="2187" y="0"/>
                  <a:pt x="140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24" name="Google Shape;224;p28"/>
          <p:cNvGrpSpPr/>
          <p:nvPr/>
        </p:nvGrpSpPr>
        <p:grpSpPr>
          <a:xfrm>
            <a:off x="823934" y="930134"/>
            <a:ext cx="1253633" cy="1330933"/>
            <a:chOff x="840625" y="2182775"/>
            <a:chExt cx="940225" cy="998200"/>
          </a:xfrm>
        </p:grpSpPr>
        <p:sp>
          <p:nvSpPr>
            <p:cNvPr id="225" name="Google Shape;225;p28"/>
            <p:cNvSpPr/>
            <p:nvPr/>
          </p:nvSpPr>
          <p:spPr>
            <a:xfrm>
              <a:off x="840625" y="2182775"/>
              <a:ext cx="940225" cy="939000"/>
            </a:xfrm>
            <a:custGeom>
              <a:avLst/>
              <a:gdLst/>
              <a:ahLst/>
              <a:cxnLst/>
              <a:rect l="l" t="t" r="r" b="b"/>
              <a:pathLst>
                <a:path w="37609" h="37560" extrusionOk="0">
                  <a:moveTo>
                    <a:pt x="5398" y="1"/>
                  </a:moveTo>
                  <a:lnTo>
                    <a:pt x="5398" y="1"/>
                  </a:lnTo>
                  <a:cubicBezTo>
                    <a:pt x="6045" y="6638"/>
                    <a:pt x="8136" y="13130"/>
                    <a:pt x="11485" y="18898"/>
                  </a:cubicBezTo>
                  <a:cubicBezTo>
                    <a:pt x="7868" y="20733"/>
                    <a:pt x="3988" y="22045"/>
                    <a:pt x="0" y="22785"/>
                  </a:cubicBezTo>
                  <a:cubicBezTo>
                    <a:pt x="3327" y="26577"/>
                    <a:pt x="7407" y="29707"/>
                    <a:pt x="11933" y="31937"/>
                  </a:cubicBezTo>
                  <a:cubicBezTo>
                    <a:pt x="9637" y="33798"/>
                    <a:pt x="7249" y="35547"/>
                    <a:pt x="4782" y="37174"/>
                  </a:cubicBezTo>
                  <a:cubicBezTo>
                    <a:pt x="6282" y="37433"/>
                    <a:pt x="7803" y="37560"/>
                    <a:pt x="9324" y="37560"/>
                  </a:cubicBezTo>
                  <a:cubicBezTo>
                    <a:pt x="15235" y="37560"/>
                    <a:pt x="21148" y="35641"/>
                    <a:pt x="25879" y="32091"/>
                  </a:cubicBezTo>
                  <a:cubicBezTo>
                    <a:pt x="29733" y="29439"/>
                    <a:pt x="31264" y="29123"/>
                    <a:pt x="33803" y="25201"/>
                  </a:cubicBezTo>
                  <a:cubicBezTo>
                    <a:pt x="36344" y="21275"/>
                    <a:pt x="37609" y="16324"/>
                    <a:pt x="36309" y="11833"/>
                  </a:cubicBezTo>
                  <a:lnTo>
                    <a:pt x="36309" y="11833"/>
                  </a:lnTo>
                  <a:cubicBezTo>
                    <a:pt x="32622" y="13674"/>
                    <a:pt x="29029" y="15703"/>
                    <a:pt x="25549" y="17911"/>
                  </a:cubicBezTo>
                  <a:cubicBezTo>
                    <a:pt x="26128" y="12958"/>
                    <a:pt x="25672" y="7886"/>
                    <a:pt x="24219" y="3117"/>
                  </a:cubicBezTo>
                  <a:cubicBezTo>
                    <a:pt x="20739" y="6055"/>
                    <a:pt x="18207" y="10099"/>
                    <a:pt x="17087" y="14515"/>
                  </a:cubicBezTo>
                  <a:cubicBezTo>
                    <a:pt x="13191" y="9677"/>
                    <a:pt x="9293" y="4839"/>
                    <a:pt x="53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1128150" y="2486225"/>
              <a:ext cx="432525" cy="694750"/>
            </a:xfrm>
            <a:custGeom>
              <a:avLst/>
              <a:gdLst/>
              <a:ahLst/>
              <a:cxnLst/>
              <a:rect l="l" t="t" r="r" b="b"/>
              <a:pathLst>
                <a:path w="17301" h="27790" extrusionOk="0">
                  <a:moveTo>
                    <a:pt x="177" y="0"/>
                  </a:moveTo>
                  <a:cubicBezTo>
                    <a:pt x="86" y="0"/>
                    <a:pt x="0" y="88"/>
                    <a:pt x="65" y="186"/>
                  </a:cubicBezTo>
                  <a:cubicBezTo>
                    <a:pt x="3003" y="4629"/>
                    <a:pt x="5907" y="9097"/>
                    <a:pt x="8648" y="13665"/>
                  </a:cubicBezTo>
                  <a:cubicBezTo>
                    <a:pt x="11393" y="18241"/>
                    <a:pt x="13799" y="22999"/>
                    <a:pt x="16492" y="27600"/>
                  </a:cubicBezTo>
                  <a:cubicBezTo>
                    <a:pt x="16570" y="27734"/>
                    <a:pt x="16685" y="27790"/>
                    <a:pt x="16799" y="27790"/>
                  </a:cubicBezTo>
                  <a:cubicBezTo>
                    <a:pt x="17051" y="27790"/>
                    <a:pt x="17301" y="27516"/>
                    <a:pt x="17153" y="27212"/>
                  </a:cubicBezTo>
                  <a:cubicBezTo>
                    <a:pt x="14851" y="22439"/>
                    <a:pt x="11951" y="17868"/>
                    <a:pt x="9160" y="13366"/>
                  </a:cubicBezTo>
                  <a:cubicBezTo>
                    <a:pt x="6348" y="8834"/>
                    <a:pt x="3419" y="4372"/>
                    <a:pt x="285" y="57"/>
                  </a:cubicBezTo>
                  <a:cubicBezTo>
                    <a:pt x="256" y="17"/>
                    <a:pt x="216" y="0"/>
                    <a:pt x="1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1160550" y="2970575"/>
              <a:ext cx="281275" cy="48900"/>
            </a:xfrm>
            <a:custGeom>
              <a:avLst/>
              <a:gdLst/>
              <a:ahLst/>
              <a:cxnLst/>
              <a:rect l="l" t="t" r="r" b="b"/>
              <a:pathLst>
                <a:path w="11251" h="1956" extrusionOk="0">
                  <a:moveTo>
                    <a:pt x="10580" y="1"/>
                  </a:moveTo>
                  <a:cubicBezTo>
                    <a:pt x="7053" y="1"/>
                    <a:pt x="3442" y="799"/>
                    <a:pt x="88" y="1805"/>
                  </a:cubicBezTo>
                  <a:cubicBezTo>
                    <a:pt x="1" y="1832"/>
                    <a:pt x="28" y="1956"/>
                    <a:pt x="110" y="1956"/>
                  </a:cubicBezTo>
                  <a:cubicBezTo>
                    <a:pt x="116" y="1956"/>
                    <a:pt x="122" y="1955"/>
                    <a:pt x="129" y="1953"/>
                  </a:cubicBezTo>
                  <a:cubicBezTo>
                    <a:pt x="3711" y="1149"/>
                    <a:pt x="7293" y="859"/>
                    <a:pt x="10932" y="489"/>
                  </a:cubicBezTo>
                  <a:cubicBezTo>
                    <a:pt x="11237" y="459"/>
                    <a:pt x="11251" y="7"/>
                    <a:pt x="10932" y="4"/>
                  </a:cubicBezTo>
                  <a:cubicBezTo>
                    <a:pt x="10815" y="2"/>
                    <a:pt x="10698" y="1"/>
                    <a:pt x="105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1415175" y="2645775"/>
              <a:ext cx="229875" cy="329325"/>
            </a:xfrm>
            <a:custGeom>
              <a:avLst/>
              <a:gdLst/>
              <a:ahLst/>
              <a:cxnLst/>
              <a:rect l="l" t="t" r="r" b="b"/>
              <a:pathLst>
                <a:path w="9195" h="13173" extrusionOk="0">
                  <a:moveTo>
                    <a:pt x="8938" y="1"/>
                  </a:moveTo>
                  <a:cubicBezTo>
                    <a:pt x="8895" y="1"/>
                    <a:pt x="8850" y="20"/>
                    <a:pt x="8809" y="65"/>
                  </a:cubicBezTo>
                  <a:cubicBezTo>
                    <a:pt x="5445" y="3828"/>
                    <a:pt x="2313" y="8107"/>
                    <a:pt x="127" y="12673"/>
                  </a:cubicBezTo>
                  <a:cubicBezTo>
                    <a:pt x="0" y="12935"/>
                    <a:pt x="217" y="13172"/>
                    <a:pt x="436" y="13172"/>
                  </a:cubicBezTo>
                  <a:cubicBezTo>
                    <a:pt x="534" y="13172"/>
                    <a:pt x="633" y="13124"/>
                    <a:pt x="702" y="13008"/>
                  </a:cubicBezTo>
                  <a:cubicBezTo>
                    <a:pt x="3286" y="8598"/>
                    <a:pt x="5903" y="4357"/>
                    <a:pt x="9081" y="337"/>
                  </a:cubicBezTo>
                  <a:cubicBezTo>
                    <a:pt x="9194" y="192"/>
                    <a:pt x="9076" y="1"/>
                    <a:pt x="89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1011300" y="2770300"/>
              <a:ext cx="338725" cy="72925"/>
            </a:xfrm>
            <a:custGeom>
              <a:avLst/>
              <a:gdLst/>
              <a:ahLst/>
              <a:cxnLst/>
              <a:rect l="l" t="t" r="r" b="b"/>
              <a:pathLst>
                <a:path w="13549" h="2917" extrusionOk="0">
                  <a:moveTo>
                    <a:pt x="224" y="1"/>
                  </a:moveTo>
                  <a:cubicBezTo>
                    <a:pt x="66" y="1"/>
                    <a:pt x="0" y="244"/>
                    <a:pt x="172" y="274"/>
                  </a:cubicBezTo>
                  <a:cubicBezTo>
                    <a:pt x="4475" y="1029"/>
                    <a:pt x="8748" y="1924"/>
                    <a:pt x="13004" y="2907"/>
                  </a:cubicBezTo>
                  <a:cubicBezTo>
                    <a:pt x="13032" y="2913"/>
                    <a:pt x="13058" y="2916"/>
                    <a:pt x="13084" y="2916"/>
                  </a:cubicBezTo>
                  <a:cubicBezTo>
                    <a:pt x="13428" y="2916"/>
                    <a:pt x="13549" y="2370"/>
                    <a:pt x="13175" y="2291"/>
                  </a:cubicBezTo>
                  <a:cubicBezTo>
                    <a:pt x="8893" y="1382"/>
                    <a:pt x="4578" y="636"/>
                    <a:pt x="246" y="3"/>
                  </a:cubicBezTo>
                  <a:cubicBezTo>
                    <a:pt x="238" y="1"/>
                    <a:pt x="231" y="1"/>
                    <a:pt x="22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1310350" y="2475250"/>
              <a:ext cx="78675" cy="300025"/>
            </a:xfrm>
            <a:custGeom>
              <a:avLst/>
              <a:gdLst/>
              <a:ahLst/>
              <a:cxnLst/>
              <a:rect l="l" t="t" r="r" b="b"/>
              <a:pathLst>
                <a:path w="3147" h="12001" extrusionOk="0">
                  <a:moveTo>
                    <a:pt x="2970" y="1"/>
                  </a:moveTo>
                  <a:cubicBezTo>
                    <a:pt x="2912" y="1"/>
                    <a:pt x="2854" y="34"/>
                    <a:pt x="2831" y="111"/>
                  </a:cubicBezTo>
                  <a:cubicBezTo>
                    <a:pt x="2221" y="2122"/>
                    <a:pt x="1701" y="4147"/>
                    <a:pt x="1194" y="6185"/>
                  </a:cubicBezTo>
                  <a:cubicBezTo>
                    <a:pt x="740" y="8012"/>
                    <a:pt x="22" y="9942"/>
                    <a:pt x="2" y="11834"/>
                  </a:cubicBezTo>
                  <a:cubicBezTo>
                    <a:pt x="1" y="11934"/>
                    <a:pt x="92" y="12000"/>
                    <a:pt x="179" y="12000"/>
                  </a:cubicBezTo>
                  <a:cubicBezTo>
                    <a:pt x="232" y="12000"/>
                    <a:pt x="284" y="11975"/>
                    <a:pt x="312" y="11918"/>
                  </a:cubicBezTo>
                  <a:cubicBezTo>
                    <a:pt x="1153" y="10223"/>
                    <a:pt x="1394" y="8190"/>
                    <a:pt x="1818" y="6355"/>
                  </a:cubicBezTo>
                  <a:cubicBezTo>
                    <a:pt x="2295" y="4305"/>
                    <a:pt x="2754" y="2263"/>
                    <a:pt x="3126" y="190"/>
                  </a:cubicBezTo>
                  <a:cubicBezTo>
                    <a:pt x="3147" y="76"/>
                    <a:pt x="3057" y="1"/>
                    <a:pt x="297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1109750" y="2858175"/>
              <a:ext cx="231100" cy="26800"/>
            </a:xfrm>
            <a:custGeom>
              <a:avLst/>
              <a:gdLst/>
              <a:ahLst/>
              <a:cxnLst/>
              <a:rect l="l" t="t" r="r" b="b"/>
              <a:pathLst>
                <a:path w="9244" h="1072" extrusionOk="0">
                  <a:moveTo>
                    <a:pt x="127" y="0"/>
                  </a:moveTo>
                  <a:cubicBezTo>
                    <a:pt x="37" y="0"/>
                    <a:pt x="1" y="130"/>
                    <a:pt x="96" y="151"/>
                  </a:cubicBezTo>
                  <a:cubicBezTo>
                    <a:pt x="2988" y="747"/>
                    <a:pt x="6034" y="962"/>
                    <a:pt x="8981" y="1071"/>
                  </a:cubicBezTo>
                  <a:cubicBezTo>
                    <a:pt x="8984" y="1072"/>
                    <a:pt x="8987" y="1072"/>
                    <a:pt x="8990" y="1072"/>
                  </a:cubicBezTo>
                  <a:cubicBezTo>
                    <a:pt x="9196" y="1072"/>
                    <a:pt x="9244" y="739"/>
                    <a:pt x="9033" y="694"/>
                  </a:cubicBezTo>
                  <a:cubicBezTo>
                    <a:pt x="6125" y="101"/>
                    <a:pt x="3078" y="421"/>
                    <a:pt x="139" y="1"/>
                  </a:cubicBezTo>
                  <a:cubicBezTo>
                    <a:pt x="135" y="1"/>
                    <a:pt x="131" y="0"/>
                    <a:pt x="12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1366825" y="2658300"/>
              <a:ext cx="42625" cy="92500"/>
            </a:xfrm>
            <a:custGeom>
              <a:avLst/>
              <a:gdLst/>
              <a:ahLst/>
              <a:cxnLst/>
              <a:rect l="l" t="t" r="r" b="b"/>
              <a:pathLst>
                <a:path w="1705" h="3700" extrusionOk="0">
                  <a:moveTo>
                    <a:pt x="1501" y="0"/>
                  </a:moveTo>
                  <a:cubicBezTo>
                    <a:pt x="1447" y="0"/>
                    <a:pt x="1392" y="23"/>
                    <a:pt x="1358" y="75"/>
                  </a:cubicBezTo>
                  <a:cubicBezTo>
                    <a:pt x="673" y="1100"/>
                    <a:pt x="332" y="2378"/>
                    <a:pt x="24" y="3558"/>
                  </a:cubicBezTo>
                  <a:cubicBezTo>
                    <a:pt x="0" y="3645"/>
                    <a:pt x="67" y="3700"/>
                    <a:pt x="134" y="3700"/>
                  </a:cubicBezTo>
                  <a:cubicBezTo>
                    <a:pt x="180" y="3700"/>
                    <a:pt x="225" y="3675"/>
                    <a:pt x="245" y="3620"/>
                  </a:cubicBezTo>
                  <a:cubicBezTo>
                    <a:pt x="646" y="2449"/>
                    <a:pt x="1248" y="1364"/>
                    <a:pt x="1662" y="202"/>
                  </a:cubicBezTo>
                  <a:cubicBezTo>
                    <a:pt x="1705" y="82"/>
                    <a:pt x="1604" y="0"/>
                    <a:pt x="15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1423375" y="2608850"/>
              <a:ext cx="15225" cy="17975"/>
            </a:xfrm>
            <a:custGeom>
              <a:avLst/>
              <a:gdLst/>
              <a:ahLst/>
              <a:cxnLst/>
              <a:rect l="l" t="t" r="r" b="b"/>
              <a:pathLst>
                <a:path w="609" h="719" extrusionOk="0">
                  <a:moveTo>
                    <a:pt x="430" y="1"/>
                  </a:moveTo>
                  <a:cubicBezTo>
                    <a:pt x="391" y="1"/>
                    <a:pt x="352" y="17"/>
                    <a:pt x="325" y="58"/>
                  </a:cubicBezTo>
                  <a:cubicBezTo>
                    <a:pt x="264" y="150"/>
                    <a:pt x="191" y="242"/>
                    <a:pt x="142" y="341"/>
                  </a:cubicBezTo>
                  <a:cubicBezTo>
                    <a:pt x="96" y="436"/>
                    <a:pt x="60" y="540"/>
                    <a:pt x="19" y="640"/>
                  </a:cubicBezTo>
                  <a:cubicBezTo>
                    <a:pt x="1" y="684"/>
                    <a:pt x="43" y="719"/>
                    <a:pt x="84" y="719"/>
                  </a:cubicBezTo>
                  <a:cubicBezTo>
                    <a:pt x="99" y="719"/>
                    <a:pt x="115" y="714"/>
                    <a:pt x="126" y="703"/>
                  </a:cubicBezTo>
                  <a:cubicBezTo>
                    <a:pt x="203" y="626"/>
                    <a:pt x="288" y="552"/>
                    <a:pt x="356" y="468"/>
                  </a:cubicBezTo>
                  <a:cubicBezTo>
                    <a:pt x="426" y="382"/>
                    <a:pt x="483" y="281"/>
                    <a:pt x="546" y="189"/>
                  </a:cubicBezTo>
                  <a:cubicBezTo>
                    <a:pt x="609" y="92"/>
                    <a:pt x="520" y="1"/>
                    <a:pt x="4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1426700" y="2726925"/>
              <a:ext cx="81150" cy="101550"/>
            </a:xfrm>
            <a:custGeom>
              <a:avLst/>
              <a:gdLst/>
              <a:ahLst/>
              <a:cxnLst/>
              <a:rect l="l" t="t" r="r" b="b"/>
              <a:pathLst>
                <a:path w="3246" h="4062" extrusionOk="0">
                  <a:moveTo>
                    <a:pt x="2960" y="0"/>
                  </a:moveTo>
                  <a:cubicBezTo>
                    <a:pt x="2907" y="0"/>
                    <a:pt x="2852" y="20"/>
                    <a:pt x="2801" y="65"/>
                  </a:cubicBezTo>
                  <a:cubicBezTo>
                    <a:pt x="2267" y="548"/>
                    <a:pt x="1874" y="1202"/>
                    <a:pt x="1467" y="1787"/>
                  </a:cubicBezTo>
                  <a:cubicBezTo>
                    <a:pt x="1012" y="2441"/>
                    <a:pt x="556" y="3095"/>
                    <a:pt x="101" y="3748"/>
                  </a:cubicBezTo>
                  <a:cubicBezTo>
                    <a:pt x="1" y="3890"/>
                    <a:pt x="149" y="4062"/>
                    <a:pt x="291" y="4062"/>
                  </a:cubicBezTo>
                  <a:cubicBezTo>
                    <a:pt x="338" y="4062"/>
                    <a:pt x="384" y="4043"/>
                    <a:pt x="420" y="3997"/>
                  </a:cubicBezTo>
                  <a:cubicBezTo>
                    <a:pt x="912" y="3373"/>
                    <a:pt x="1405" y="2747"/>
                    <a:pt x="1898" y="2122"/>
                  </a:cubicBezTo>
                  <a:cubicBezTo>
                    <a:pt x="2341" y="1560"/>
                    <a:pt x="2855" y="996"/>
                    <a:pt x="3162" y="344"/>
                  </a:cubicBezTo>
                  <a:cubicBezTo>
                    <a:pt x="3245" y="171"/>
                    <a:pt x="3115" y="0"/>
                    <a:pt x="29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1516525" y="2675950"/>
              <a:ext cx="27200" cy="31575"/>
            </a:xfrm>
            <a:custGeom>
              <a:avLst/>
              <a:gdLst/>
              <a:ahLst/>
              <a:cxnLst/>
              <a:rect l="l" t="t" r="r" b="b"/>
              <a:pathLst>
                <a:path w="1088" h="1263" extrusionOk="0">
                  <a:moveTo>
                    <a:pt x="916" y="0"/>
                  </a:moveTo>
                  <a:cubicBezTo>
                    <a:pt x="893" y="0"/>
                    <a:pt x="871" y="7"/>
                    <a:pt x="850" y="21"/>
                  </a:cubicBezTo>
                  <a:cubicBezTo>
                    <a:pt x="675" y="145"/>
                    <a:pt x="575" y="320"/>
                    <a:pt x="456" y="495"/>
                  </a:cubicBezTo>
                  <a:cubicBezTo>
                    <a:pt x="323" y="686"/>
                    <a:pt x="193" y="875"/>
                    <a:pt x="60" y="1067"/>
                  </a:cubicBezTo>
                  <a:cubicBezTo>
                    <a:pt x="0" y="1156"/>
                    <a:pt x="92" y="1262"/>
                    <a:pt x="180" y="1262"/>
                  </a:cubicBezTo>
                  <a:cubicBezTo>
                    <a:pt x="210" y="1262"/>
                    <a:pt x="239" y="1250"/>
                    <a:pt x="262" y="1222"/>
                  </a:cubicBezTo>
                  <a:cubicBezTo>
                    <a:pt x="409" y="1044"/>
                    <a:pt x="558" y="866"/>
                    <a:pt x="706" y="688"/>
                  </a:cubicBezTo>
                  <a:cubicBezTo>
                    <a:pt x="841" y="526"/>
                    <a:pt x="988" y="381"/>
                    <a:pt x="1056" y="180"/>
                  </a:cubicBezTo>
                  <a:cubicBezTo>
                    <a:pt x="1088" y="91"/>
                    <a:pt x="1003" y="0"/>
                    <a:pt x="91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6" name="Google Shape;236;p28"/>
          <p:cNvGrpSpPr/>
          <p:nvPr/>
        </p:nvGrpSpPr>
        <p:grpSpPr>
          <a:xfrm rot="2341279">
            <a:off x="10766695" y="4525575"/>
            <a:ext cx="930619" cy="2007836"/>
            <a:chOff x="5033650" y="866900"/>
            <a:chExt cx="697975" cy="1505900"/>
          </a:xfrm>
        </p:grpSpPr>
        <p:grpSp>
          <p:nvGrpSpPr>
            <p:cNvPr id="237" name="Google Shape;237;p28"/>
            <p:cNvGrpSpPr/>
            <p:nvPr/>
          </p:nvGrpSpPr>
          <p:grpSpPr>
            <a:xfrm>
              <a:off x="5123050" y="972300"/>
              <a:ext cx="561525" cy="1400500"/>
              <a:chOff x="5123050" y="972300"/>
              <a:chExt cx="561525" cy="1400500"/>
            </a:xfrm>
          </p:grpSpPr>
          <p:sp>
            <p:nvSpPr>
              <p:cNvPr id="238" name="Google Shape;238;p28"/>
              <p:cNvSpPr/>
              <p:nvPr/>
            </p:nvSpPr>
            <p:spPr>
              <a:xfrm>
                <a:off x="5215300" y="972300"/>
                <a:ext cx="469275" cy="1400500"/>
              </a:xfrm>
              <a:custGeom>
                <a:avLst/>
                <a:gdLst/>
                <a:ahLst/>
                <a:cxnLst/>
                <a:rect l="l" t="t" r="r" b="b"/>
                <a:pathLst>
                  <a:path w="18771" h="56020" extrusionOk="0">
                    <a:moveTo>
                      <a:pt x="391" y="1"/>
                    </a:moveTo>
                    <a:cubicBezTo>
                      <a:pt x="196" y="1"/>
                      <a:pt x="1" y="128"/>
                      <a:pt x="21" y="361"/>
                    </a:cubicBezTo>
                    <a:cubicBezTo>
                      <a:pt x="301" y="3657"/>
                      <a:pt x="1133" y="6926"/>
                      <a:pt x="1893" y="10137"/>
                    </a:cubicBezTo>
                    <a:cubicBezTo>
                      <a:pt x="2850" y="14160"/>
                      <a:pt x="3924" y="18157"/>
                      <a:pt x="5084" y="22126"/>
                    </a:cubicBezTo>
                    <a:cubicBezTo>
                      <a:pt x="7434" y="30170"/>
                      <a:pt x="10079" y="38165"/>
                      <a:pt x="13359" y="45880"/>
                    </a:cubicBezTo>
                    <a:cubicBezTo>
                      <a:pt x="14149" y="47738"/>
                      <a:pt x="14976" y="49581"/>
                      <a:pt x="15860" y="51396"/>
                    </a:cubicBezTo>
                    <a:cubicBezTo>
                      <a:pt x="16606" y="52928"/>
                      <a:pt x="17368" y="54726"/>
                      <a:pt x="18540" y="55981"/>
                    </a:cubicBezTo>
                    <a:cubicBezTo>
                      <a:pt x="18564" y="56008"/>
                      <a:pt x="18593" y="56019"/>
                      <a:pt x="18623" y="56019"/>
                    </a:cubicBezTo>
                    <a:cubicBezTo>
                      <a:pt x="18697" y="56019"/>
                      <a:pt x="18770" y="55947"/>
                      <a:pt x="18746" y="55863"/>
                    </a:cubicBezTo>
                    <a:cubicBezTo>
                      <a:pt x="18332" y="54455"/>
                      <a:pt x="17509" y="53117"/>
                      <a:pt x="16883" y="51790"/>
                    </a:cubicBezTo>
                    <a:cubicBezTo>
                      <a:pt x="16105" y="50139"/>
                      <a:pt x="15355" y="48475"/>
                      <a:pt x="14650" y="46790"/>
                    </a:cubicBezTo>
                    <a:cubicBezTo>
                      <a:pt x="13112" y="43112"/>
                      <a:pt x="11711" y="39370"/>
                      <a:pt x="10391" y="35610"/>
                    </a:cubicBezTo>
                    <a:cubicBezTo>
                      <a:pt x="7619" y="27719"/>
                      <a:pt x="5214" y="19687"/>
                      <a:pt x="3225" y="11565"/>
                    </a:cubicBezTo>
                    <a:cubicBezTo>
                      <a:pt x="2308" y="7817"/>
                      <a:pt x="1657" y="4010"/>
                      <a:pt x="751" y="263"/>
                    </a:cubicBezTo>
                    <a:cubicBezTo>
                      <a:pt x="707" y="85"/>
                      <a:pt x="549" y="1"/>
                      <a:pt x="39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" name="Google Shape;239;p28"/>
              <p:cNvSpPr/>
              <p:nvPr/>
            </p:nvSpPr>
            <p:spPr>
              <a:xfrm>
                <a:off x="5123050" y="1296825"/>
                <a:ext cx="215525" cy="187375"/>
              </a:xfrm>
              <a:custGeom>
                <a:avLst/>
                <a:gdLst/>
                <a:ahLst/>
                <a:cxnLst/>
                <a:rect l="l" t="t" r="r" b="b"/>
                <a:pathLst>
                  <a:path w="8621" h="7495" extrusionOk="0">
                    <a:moveTo>
                      <a:pt x="180" y="1"/>
                    </a:moveTo>
                    <a:cubicBezTo>
                      <a:pt x="78" y="1"/>
                      <a:pt x="0" y="124"/>
                      <a:pt x="84" y="228"/>
                    </a:cubicBezTo>
                    <a:cubicBezTo>
                      <a:pt x="2349" y="3070"/>
                      <a:pt x="5267" y="5351"/>
                      <a:pt x="8203" y="7460"/>
                    </a:cubicBezTo>
                    <a:cubicBezTo>
                      <a:pt x="8237" y="7484"/>
                      <a:pt x="8272" y="7495"/>
                      <a:pt x="8306" y="7495"/>
                    </a:cubicBezTo>
                    <a:cubicBezTo>
                      <a:pt x="8472" y="7495"/>
                      <a:pt x="8620" y="7250"/>
                      <a:pt x="8462" y="7125"/>
                    </a:cubicBezTo>
                    <a:cubicBezTo>
                      <a:pt x="5630" y="4876"/>
                      <a:pt x="3059" y="2339"/>
                      <a:pt x="274" y="37"/>
                    </a:cubicBezTo>
                    <a:cubicBezTo>
                      <a:pt x="243" y="12"/>
                      <a:pt x="210" y="1"/>
                      <a:pt x="18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" name="Google Shape;240;p28"/>
              <p:cNvSpPr/>
              <p:nvPr/>
            </p:nvSpPr>
            <p:spPr>
              <a:xfrm>
                <a:off x="5152525" y="1608975"/>
                <a:ext cx="276925" cy="147225"/>
              </a:xfrm>
              <a:custGeom>
                <a:avLst/>
                <a:gdLst/>
                <a:ahLst/>
                <a:cxnLst/>
                <a:rect l="l" t="t" r="r" b="b"/>
                <a:pathLst>
                  <a:path w="11077" h="5889" extrusionOk="0">
                    <a:moveTo>
                      <a:pt x="255" y="0"/>
                    </a:moveTo>
                    <a:cubicBezTo>
                      <a:pt x="113" y="0"/>
                      <a:pt x="0" y="183"/>
                      <a:pt x="124" y="305"/>
                    </a:cubicBezTo>
                    <a:cubicBezTo>
                      <a:pt x="2909" y="3070"/>
                      <a:pt x="7091" y="4428"/>
                      <a:pt x="10656" y="5873"/>
                    </a:cubicBezTo>
                    <a:cubicBezTo>
                      <a:pt x="10683" y="5883"/>
                      <a:pt x="10709" y="5888"/>
                      <a:pt x="10734" y="5888"/>
                    </a:cubicBezTo>
                    <a:cubicBezTo>
                      <a:pt x="10948" y="5888"/>
                      <a:pt x="11077" y="5523"/>
                      <a:pt x="10848" y="5420"/>
                    </a:cubicBezTo>
                    <a:cubicBezTo>
                      <a:pt x="9048" y="4609"/>
                      <a:pt x="7246" y="3799"/>
                      <a:pt x="5475" y="2930"/>
                    </a:cubicBezTo>
                    <a:cubicBezTo>
                      <a:pt x="3703" y="2059"/>
                      <a:pt x="2069" y="971"/>
                      <a:pt x="341" y="24"/>
                    </a:cubicBezTo>
                    <a:cubicBezTo>
                      <a:pt x="312" y="7"/>
                      <a:pt x="283" y="0"/>
                      <a:pt x="2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5300200" y="1991700"/>
                <a:ext cx="275225" cy="165350"/>
              </a:xfrm>
              <a:custGeom>
                <a:avLst/>
                <a:gdLst/>
                <a:ahLst/>
                <a:cxnLst/>
                <a:rect l="l" t="t" r="r" b="b"/>
                <a:pathLst>
                  <a:path w="11009" h="6614" extrusionOk="0">
                    <a:moveTo>
                      <a:pt x="317" y="1"/>
                    </a:moveTo>
                    <a:cubicBezTo>
                      <a:pt x="141" y="1"/>
                      <a:pt x="0" y="207"/>
                      <a:pt x="152" y="377"/>
                    </a:cubicBezTo>
                    <a:cubicBezTo>
                      <a:pt x="2901" y="3437"/>
                      <a:pt x="6928" y="5192"/>
                      <a:pt x="10706" y="6604"/>
                    </a:cubicBezTo>
                    <a:cubicBezTo>
                      <a:pt x="10725" y="6610"/>
                      <a:pt x="10744" y="6614"/>
                      <a:pt x="10761" y="6614"/>
                    </a:cubicBezTo>
                    <a:cubicBezTo>
                      <a:pt x="10920" y="6614"/>
                      <a:pt x="11009" y="6354"/>
                      <a:pt x="10846" y="6272"/>
                    </a:cubicBezTo>
                    <a:cubicBezTo>
                      <a:pt x="7203" y="4462"/>
                      <a:pt x="3633" y="2647"/>
                      <a:pt x="471" y="59"/>
                    </a:cubicBezTo>
                    <a:cubicBezTo>
                      <a:pt x="421" y="18"/>
                      <a:pt x="367" y="1"/>
                      <a:pt x="3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5559975" y="1889475"/>
                <a:ext cx="91175" cy="229225"/>
              </a:xfrm>
              <a:custGeom>
                <a:avLst/>
                <a:gdLst/>
                <a:ahLst/>
                <a:cxnLst/>
                <a:rect l="l" t="t" r="r" b="b"/>
                <a:pathLst>
                  <a:path w="3647" h="9169" extrusionOk="0">
                    <a:moveTo>
                      <a:pt x="3401" y="0"/>
                    </a:moveTo>
                    <a:cubicBezTo>
                      <a:pt x="3317" y="0"/>
                      <a:pt x="3230" y="49"/>
                      <a:pt x="3186" y="157"/>
                    </a:cubicBezTo>
                    <a:cubicBezTo>
                      <a:pt x="2585" y="1609"/>
                      <a:pt x="2208" y="3173"/>
                      <a:pt x="1681" y="4656"/>
                    </a:cubicBezTo>
                    <a:cubicBezTo>
                      <a:pt x="1158" y="6139"/>
                      <a:pt x="499" y="7577"/>
                      <a:pt x="19" y="9072"/>
                    </a:cubicBezTo>
                    <a:cubicBezTo>
                      <a:pt x="1" y="9129"/>
                      <a:pt x="48" y="9168"/>
                      <a:pt x="97" y="9168"/>
                    </a:cubicBezTo>
                    <a:cubicBezTo>
                      <a:pt x="122" y="9168"/>
                      <a:pt x="147" y="9158"/>
                      <a:pt x="163" y="9133"/>
                    </a:cubicBezTo>
                    <a:cubicBezTo>
                      <a:pt x="1764" y="6652"/>
                      <a:pt x="3174" y="3194"/>
                      <a:pt x="3620" y="277"/>
                    </a:cubicBezTo>
                    <a:cubicBezTo>
                      <a:pt x="3646" y="105"/>
                      <a:pt x="3526" y="0"/>
                      <a:pt x="340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5418600" y="1531200"/>
                <a:ext cx="90175" cy="220325"/>
              </a:xfrm>
              <a:custGeom>
                <a:avLst/>
                <a:gdLst/>
                <a:ahLst/>
                <a:cxnLst/>
                <a:rect l="l" t="t" r="r" b="b"/>
                <a:pathLst>
                  <a:path w="3607" h="8813" extrusionOk="0">
                    <a:moveTo>
                      <a:pt x="3404" y="0"/>
                    </a:moveTo>
                    <a:cubicBezTo>
                      <a:pt x="3353" y="0"/>
                      <a:pt x="3303" y="25"/>
                      <a:pt x="3271" y="83"/>
                    </a:cubicBezTo>
                    <a:cubicBezTo>
                      <a:pt x="2572" y="1340"/>
                      <a:pt x="2169" y="2790"/>
                      <a:pt x="1670" y="4138"/>
                    </a:cubicBezTo>
                    <a:cubicBezTo>
                      <a:pt x="1103" y="5662"/>
                      <a:pt x="520" y="7179"/>
                      <a:pt x="17" y="8725"/>
                    </a:cubicBezTo>
                    <a:cubicBezTo>
                      <a:pt x="0" y="8774"/>
                      <a:pt x="45" y="8813"/>
                      <a:pt x="86" y="8813"/>
                    </a:cubicBezTo>
                    <a:cubicBezTo>
                      <a:pt x="107" y="8813"/>
                      <a:pt x="127" y="8803"/>
                      <a:pt x="138" y="8779"/>
                    </a:cubicBezTo>
                    <a:cubicBezTo>
                      <a:pt x="738" y="7458"/>
                      <a:pt x="1273" y="6116"/>
                      <a:pt x="1819" y="4773"/>
                    </a:cubicBezTo>
                    <a:cubicBezTo>
                      <a:pt x="2422" y="3287"/>
                      <a:pt x="3207" y="1771"/>
                      <a:pt x="3578" y="213"/>
                    </a:cubicBezTo>
                    <a:cubicBezTo>
                      <a:pt x="3606" y="94"/>
                      <a:pt x="3504" y="0"/>
                      <a:pt x="34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5333350" y="1212650"/>
                <a:ext cx="120825" cy="225575"/>
              </a:xfrm>
              <a:custGeom>
                <a:avLst/>
                <a:gdLst/>
                <a:ahLst/>
                <a:cxnLst/>
                <a:rect l="l" t="t" r="r" b="b"/>
                <a:pathLst>
                  <a:path w="4833" h="9023" extrusionOk="0">
                    <a:moveTo>
                      <a:pt x="4518" y="0"/>
                    </a:moveTo>
                    <a:cubicBezTo>
                      <a:pt x="4440" y="0"/>
                      <a:pt x="4365" y="36"/>
                      <a:pt x="4324" y="123"/>
                    </a:cubicBezTo>
                    <a:cubicBezTo>
                      <a:pt x="3627" y="1591"/>
                      <a:pt x="3036" y="3108"/>
                      <a:pt x="2317" y="4571"/>
                    </a:cubicBezTo>
                    <a:cubicBezTo>
                      <a:pt x="1603" y="6024"/>
                      <a:pt x="657" y="7399"/>
                      <a:pt x="28" y="8885"/>
                    </a:cubicBezTo>
                    <a:cubicBezTo>
                      <a:pt x="0" y="8947"/>
                      <a:pt x="49" y="9023"/>
                      <a:pt x="108" y="9023"/>
                    </a:cubicBezTo>
                    <a:cubicBezTo>
                      <a:pt x="128" y="9023"/>
                      <a:pt x="149" y="9014"/>
                      <a:pt x="168" y="8992"/>
                    </a:cubicBezTo>
                    <a:cubicBezTo>
                      <a:pt x="1229" y="7785"/>
                      <a:pt x="1980" y="6224"/>
                      <a:pt x="2730" y="4812"/>
                    </a:cubicBezTo>
                    <a:cubicBezTo>
                      <a:pt x="3496" y="3365"/>
                      <a:pt x="4254" y="1867"/>
                      <a:pt x="4775" y="312"/>
                    </a:cubicBezTo>
                    <a:cubicBezTo>
                      <a:pt x="4832" y="138"/>
                      <a:pt x="4670" y="0"/>
                      <a:pt x="45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45" name="Google Shape;245;p28"/>
            <p:cNvSpPr/>
            <p:nvPr/>
          </p:nvSpPr>
          <p:spPr>
            <a:xfrm>
              <a:off x="5033650" y="1200400"/>
              <a:ext cx="148275" cy="131325"/>
            </a:xfrm>
            <a:custGeom>
              <a:avLst/>
              <a:gdLst/>
              <a:ahLst/>
              <a:cxnLst/>
              <a:rect l="l" t="t" r="r" b="b"/>
              <a:pathLst>
                <a:path w="5931" h="5253" extrusionOk="0">
                  <a:moveTo>
                    <a:pt x="2965" y="0"/>
                  </a:moveTo>
                  <a:cubicBezTo>
                    <a:pt x="2662" y="0"/>
                    <a:pt x="2355" y="53"/>
                    <a:pt x="2055" y="163"/>
                  </a:cubicBezTo>
                  <a:cubicBezTo>
                    <a:pt x="695" y="667"/>
                    <a:pt x="0" y="2177"/>
                    <a:pt x="503" y="3536"/>
                  </a:cubicBezTo>
                  <a:cubicBezTo>
                    <a:pt x="895" y="4597"/>
                    <a:pt x="1899" y="5253"/>
                    <a:pt x="2967" y="5253"/>
                  </a:cubicBezTo>
                  <a:cubicBezTo>
                    <a:pt x="3269" y="5253"/>
                    <a:pt x="3576" y="5200"/>
                    <a:pt x="3875" y="5090"/>
                  </a:cubicBezTo>
                  <a:cubicBezTo>
                    <a:pt x="5236" y="4586"/>
                    <a:pt x="5930" y="3076"/>
                    <a:pt x="5428" y="1717"/>
                  </a:cubicBezTo>
                  <a:cubicBezTo>
                    <a:pt x="5038" y="655"/>
                    <a:pt x="4033" y="0"/>
                    <a:pt x="29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5081325" y="1549875"/>
              <a:ext cx="143575" cy="131325"/>
            </a:xfrm>
            <a:custGeom>
              <a:avLst/>
              <a:gdLst/>
              <a:ahLst/>
              <a:cxnLst/>
              <a:rect l="l" t="t" r="r" b="b"/>
              <a:pathLst>
                <a:path w="5743" h="5253" extrusionOk="0">
                  <a:moveTo>
                    <a:pt x="2875" y="0"/>
                  </a:moveTo>
                  <a:cubicBezTo>
                    <a:pt x="2693" y="0"/>
                    <a:pt x="2507" y="19"/>
                    <a:pt x="2321" y="59"/>
                  </a:cubicBezTo>
                  <a:cubicBezTo>
                    <a:pt x="904" y="362"/>
                    <a:pt x="0" y="1759"/>
                    <a:pt x="305" y="3176"/>
                  </a:cubicBezTo>
                  <a:cubicBezTo>
                    <a:pt x="568" y="4410"/>
                    <a:pt x="1658" y="5253"/>
                    <a:pt x="2869" y="5253"/>
                  </a:cubicBezTo>
                  <a:cubicBezTo>
                    <a:pt x="3051" y="5253"/>
                    <a:pt x="3236" y="5234"/>
                    <a:pt x="3421" y="5194"/>
                  </a:cubicBezTo>
                  <a:cubicBezTo>
                    <a:pt x="4840" y="4889"/>
                    <a:pt x="5742" y="3495"/>
                    <a:pt x="5439" y="2076"/>
                  </a:cubicBezTo>
                  <a:cubicBezTo>
                    <a:pt x="5175" y="844"/>
                    <a:pt x="4087" y="0"/>
                    <a:pt x="28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5212625" y="1912850"/>
              <a:ext cx="148900" cy="131325"/>
            </a:xfrm>
            <a:custGeom>
              <a:avLst/>
              <a:gdLst/>
              <a:ahLst/>
              <a:cxnLst/>
              <a:rect l="l" t="t" r="r" b="b"/>
              <a:pathLst>
                <a:path w="5956" h="5253" extrusionOk="0">
                  <a:moveTo>
                    <a:pt x="2977" y="0"/>
                  </a:moveTo>
                  <a:cubicBezTo>
                    <a:pt x="2650" y="0"/>
                    <a:pt x="2318" y="62"/>
                    <a:pt x="1996" y="191"/>
                  </a:cubicBezTo>
                  <a:cubicBezTo>
                    <a:pt x="651" y="735"/>
                    <a:pt x="1" y="2265"/>
                    <a:pt x="543" y="3610"/>
                  </a:cubicBezTo>
                  <a:cubicBezTo>
                    <a:pt x="957" y="4632"/>
                    <a:pt x="1941" y="5252"/>
                    <a:pt x="2980" y="5252"/>
                  </a:cubicBezTo>
                  <a:cubicBezTo>
                    <a:pt x="3307" y="5252"/>
                    <a:pt x="3640" y="5191"/>
                    <a:pt x="3961" y="5061"/>
                  </a:cubicBezTo>
                  <a:cubicBezTo>
                    <a:pt x="5305" y="4519"/>
                    <a:pt x="5955" y="2989"/>
                    <a:pt x="5413" y="1644"/>
                  </a:cubicBezTo>
                  <a:cubicBezTo>
                    <a:pt x="5001" y="621"/>
                    <a:pt x="4017" y="0"/>
                    <a:pt x="29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5377650" y="1117025"/>
              <a:ext cx="148250" cy="131300"/>
            </a:xfrm>
            <a:custGeom>
              <a:avLst/>
              <a:gdLst/>
              <a:ahLst/>
              <a:cxnLst/>
              <a:rect l="l" t="t" r="r" b="b"/>
              <a:pathLst>
                <a:path w="5930" h="5252" extrusionOk="0">
                  <a:moveTo>
                    <a:pt x="2964" y="0"/>
                  </a:moveTo>
                  <a:cubicBezTo>
                    <a:pt x="2662" y="0"/>
                    <a:pt x="2355" y="53"/>
                    <a:pt x="2055" y="164"/>
                  </a:cubicBezTo>
                  <a:cubicBezTo>
                    <a:pt x="693" y="666"/>
                    <a:pt x="0" y="2177"/>
                    <a:pt x="503" y="3536"/>
                  </a:cubicBezTo>
                  <a:cubicBezTo>
                    <a:pt x="894" y="4597"/>
                    <a:pt x="1899" y="5252"/>
                    <a:pt x="2967" y="5252"/>
                  </a:cubicBezTo>
                  <a:cubicBezTo>
                    <a:pt x="3269" y="5252"/>
                    <a:pt x="3576" y="5199"/>
                    <a:pt x="3875" y="5089"/>
                  </a:cubicBezTo>
                  <a:cubicBezTo>
                    <a:pt x="5236" y="4585"/>
                    <a:pt x="5929" y="3075"/>
                    <a:pt x="5428" y="1716"/>
                  </a:cubicBezTo>
                  <a:cubicBezTo>
                    <a:pt x="5035" y="657"/>
                    <a:pt x="4032" y="0"/>
                    <a:pt x="29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5434900" y="1438275"/>
              <a:ext cx="131300" cy="131300"/>
            </a:xfrm>
            <a:custGeom>
              <a:avLst/>
              <a:gdLst/>
              <a:ahLst/>
              <a:cxnLst/>
              <a:rect l="l" t="t" r="r" b="b"/>
              <a:pathLst>
                <a:path w="5252" h="5252" extrusionOk="0">
                  <a:moveTo>
                    <a:pt x="2626" y="1"/>
                  </a:moveTo>
                  <a:cubicBezTo>
                    <a:pt x="1176" y="1"/>
                    <a:pt x="0" y="1176"/>
                    <a:pt x="0" y="2626"/>
                  </a:cubicBezTo>
                  <a:cubicBezTo>
                    <a:pt x="0" y="4077"/>
                    <a:pt x="1176" y="5252"/>
                    <a:pt x="2626" y="5252"/>
                  </a:cubicBezTo>
                  <a:cubicBezTo>
                    <a:pt x="4076" y="5252"/>
                    <a:pt x="5251" y="4077"/>
                    <a:pt x="5251" y="2626"/>
                  </a:cubicBezTo>
                  <a:cubicBezTo>
                    <a:pt x="5251" y="1176"/>
                    <a:pt x="4076" y="1"/>
                    <a:pt x="26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5583400" y="1792700"/>
              <a:ext cx="148225" cy="131300"/>
            </a:xfrm>
            <a:custGeom>
              <a:avLst/>
              <a:gdLst/>
              <a:ahLst/>
              <a:cxnLst/>
              <a:rect l="l" t="t" r="r" b="b"/>
              <a:pathLst>
                <a:path w="5929" h="5252" extrusionOk="0">
                  <a:moveTo>
                    <a:pt x="2964" y="0"/>
                  </a:moveTo>
                  <a:cubicBezTo>
                    <a:pt x="2661" y="0"/>
                    <a:pt x="2354" y="53"/>
                    <a:pt x="2054" y="163"/>
                  </a:cubicBezTo>
                  <a:cubicBezTo>
                    <a:pt x="693" y="667"/>
                    <a:pt x="0" y="2177"/>
                    <a:pt x="501" y="3536"/>
                  </a:cubicBezTo>
                  <a:cubicBezTo>
                    <a:pt x="894" y="4596"/>
                    <a:pt x="1897" y="5252"/>
                    <a:pt x="2965" y="5252"/>
                  </a:cubicBezTo>
                  <a:cubicBezTo>
                    <a:pt x="3267" y="5252"/>
                    <a:pt x="3574" y="5199"/>
                    <a:pt x="3874" y="5088"/>
                  </a:cubicBezTo>
                  <a:cubicBezTo>
                    <a:pt x="5234" y="4586"/>
                    <a:pt x="5929" y="3075"/>
                    <a:pt x="5427" y="1716"/>
                  </a:cubicBezTo>
                  <a:cubicBezTo>
                    <a:pt x="5035" y="655"/>
                    <a:pt x="4032" y="0"/>
                    <a:pt x="29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5145275" y="866900"/>
              <a:ext cx="148250" cy="131325"/>
            </a:xfrm>
            <a:custGeom>
              <a:avLst/>
              <a:gdLst/>
              <a:ahLst/>
              <a:cxnLst/>
              <a:rect l="l" t="t" r="r" b="b"/>
              <a:pathLst>
                <a:path w="5930" h="5253" extrusionOk="0">
                  <a:moveTo>
                    <a:pt x="2966" y="0"/>
                  </a:moveTo>
                  <a:cubicBezTo>
                    <a:pt x="2663" y="0"/>
                    <a:pt x="2355" y="53"/>
                    <a:pt x="2055" y="164"/>
                  </a:cubicBezTo>
                  <a:cubicBezTo>
                    <a:pt x="694" y="668"/>
                    <a:pt x="1" y="2178"/>
                    <a:pt x="502" y="3537"/>
                  </a:cubicBezTo>
                  <a:cubicBezTo>
                    <a:pt x="895" y="4597"/>
                    <a:pt x="1898" y="5253"/>
                    <a:pt x="2965" y="5253"/>
                  </a:cubicBezTo>
                  <a:cubicBezTo>
                    <a:pt x="3268" y="5253"/>
                    <a:pt x="3575" y="5200"/>
                    <a:pt x="3875" y="5090"/>
                  </a:cubicBezTo>
                  <a:cubicBezTo>
                    <a:pt x="5237" y="4586"/>
                    <a:pt x="5930" y="3076"/>
                    <a:pt x="5429" y="1717"/>
                  </a:cubicBezTo>
                  <a:cubicBezTo>
                    <a:pt x="5037" y="657"/>
                    <a:pt x="4034" y="0"/>
                    <a:pt x="29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2" name="Google Shape;252;p28"/>
          <p:cNvGrpSpPr/>
          <p:nvPr/>
        </p:nvGrpSpPr>
        <p:grpSpPr>
          <a:xfrm>
            <a:off x="10238433" y="4224467"/>
            <a:ext cx="762267" cy="966533"/>
            <a:chOff x="2256675" y="3570500"/>
            <a:chExt cx="571700" cy="724900"/>
          </a:xfrm>
        </p:grpSpPr>
        <p:sp>
          <p:nvSpPr>
            <p:cNvPr id="253" name="Google Shape;253;p28"/>
            <p:cNvSpPr/>
            <p:nvPr/>
          </p:nvSpPr>
          <p:spPr>
            <a:xfrm>
              <a:off x="2284900" y="3638600"/>
              <a:ext cx="513950" cy="547225"/>
            </a:xfrm>
            <a:custGeom>
              <a:avLst/>
              <a:gdLst/>
              <a:ahLst/>
              <a:cxnLst/>
              <a:rect l="l" t="t" r="r" b="b"/>
              <a:pathLst>
                <a:path w="20558" h="21889" extrusionOk="0">
                  <a:moveTo>
                    <a:pt x="11035" y="0"/>
                  </a:moveTo>
                  <a:cubicBezTo>
                    <a:pt x="9553" y="0"/>
                    <a:pt x="8078" y="369"/>
                    <a:pt x="6281" y="1142"/>
                  </a:cubicBezTo>
                  <a:cubicBezTo>
                    <a:pt x="3860" y="2088"/>
                    <a:pt x="1633" y="4157"/>
                    <a:pt x="817" y="6813"/>
                  </a:cubicBezTo>
                  <a:cubicBezTo>
                    <a:pt x="0" y="9468"/>
                    <a:pt x="577" y="12418"/>
                    <a:pt x="1922" y="14850"/>
                  </a:cubicBezTo>
                  <a:cubicBezTo>
                    <a:pt x="3954" y="18523"/>
                    <a:pt x="7755" y="21162"/>
                    <a:pt x="11908" y="21781"/>
                  </a:cubicBezTo>
                  <a:cubicBezTo>
                    <a:pt x="12343" y="21846"/>
                    <a:pt x="12787" y="21888"/>
                    <a:pt x="13229" y="21888"/>
                  </a:cubicBezTo>
                  <a:cubicBezTo>
                    <a:pt x="13789" y="21888"/>
                    <a:pt x="14344" y="21819"/>
                    <a:pt x="14872" y="21639"/>
                  </a:cubicBezTo>
                  <a:cubicBezTo>
                    <a:pt x="15963" y="21264"/>
                    <a:pt x="16844" y="20440"/>
                    <a:pt x="17555" y="19532"/>
                  </a:cubicBezTo>
                  <a:cubicBezTo>
                    <a:pt x="19827" y="16619"/>
                    <a:pt x="20557" y="12768"/>
                    <a:pt x="20517" y="9075"/>
                  </a:cubicBezTo>
                  <a:cubicBezTo>
                    <a:pt x="20499" y="7516"/>
                    <a:pt x="20337" y="5889"/>
                    <a:pt x="19507" y="4570"/>
                  </a:cubicBezTo>
                  <a:cubicBezTo>
                    <a:pt x="18653" y="3212"/>
                    <a:pt x="17330" y="1644"/>
                    <a:pt x="15831" y="1069"/>
                  </a:cubicBezTo>
                  <a:cubicBezTo>
                    <a:pt x="14005" y="368"/>
                    <a:pt x="12516" y="0"/>
                    <a:pt x="110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28"/>
            <p:cNvSpPr/>
            <p:nvPr/>
          </p:nvSpPr>
          <p:spPr>
            <a:xfrm>
              <a:off x="2256675" y="3570500"/>
              <a:ext cx="513825" cy="362875"/>
            </a:xfrm>
            <a:custGeom>
              <a:avLst/>
              <a:gdLst/>
              <a:ahLst/>
              <a:cxnLst/>
              <a:rect l="l" t="t" r="r" b="b"/>
              <a:pathLst>
                <a:path w="20553" h="14515" extrusionOk="0">
                  <a:moveTo>
                    <a:pt x="5628" y="1"/>
                  </a:moveTo>
                  <a:cubicBezTo>
                    <a:pt x="5268" y="1"/>
                    <a:pt x="4906" y="316"/>
                    <a:pt x="5024" y="753"/>
                  </a:cubicBezTo>
                  <a:cubicBezTo>
                    <a:pt x="5276" y="1685"/>
                    <a:pt x="5587" y="2598"/>
                    <a:pt x="5951" y="3488"/>
                  </a:cubicBezTo>
                  <a:cubicBezTo>
                    <a:pt x="5342" y="3883"/>
                    <a:pt x="4751" y="4311"/>
                    <a:pt x="4179" y="4754"/>
                  </a:cubicBezTo>
                  <a:cubicBezTo>
                    <a:pt x="3611" y="5193"/>
                    <a:pt x="3051" y="5649"/>
                    <a:pt x="2587" y="6197"/>
                  </a:cubicBezTo>
                  <a:cubicBezTo>
                    <a:pt x="1598" y="7359"/>
                    <a:pt x="1107" y="8854"/>
                    <a:pt x="637" y="10305"/>
                  </a:cubicBezTo>
                  <a:cubicBezTo>
                    <a:pt x="321" y="11287"/>
                    <a:pt x="1" y="12340"/>
                    <a:pt x="287" y="13332"/>
                  </a:cubicBezTo>
                  <a:cubicBezTo>
                    <a:pt x="443" y="13874"/>
                    <a:pt x="833" y="14395"/>
                    <a:pt x="1384" y="14515"/>
                  </a:cubicBezTo>
                  <a:cubicBezTo>
                    <a:pt x="4323" y="13440"/>
                    <a:pt x="6739" y="12273"/>
                    <a:pt x="9536" y="10867"/>
                  </a:cubicBezTo>
                  <a:cubicBezTo>
                    <a:pt x="10421" y="10423"/>
                    <a:pt x="11303" y="9959"/>
                    <a:pt x="12244" y="9642"/>
                  </a:cubicBezTo>
                  <a:cubicBezTo>
                    <a:pt x="13317" y="9281"/>
                    <a:pt x="14447" y="9121"/>
                    <a:pt x="15538" y="8821"/>
                  </a:cubicBezTo>
                  <a:cubicBezTo>
                    <a:pt x="16880" y="8451"/>
                    <a:pt x="18163" y="7869"/>
                    <a:pt x="19324" y="7103"/>
                  </a:cubicBezTo>
                  <a:cubicBezTo>
                    <a:pt x="19920" y="6709"/>
                    <a:pt x="20552" y="6063"/>
                    <a:pt x="20317" y="5391"/>
                  </a:cubicBezTo>
                  <a:cubicBezTo>
                    <a:pt x="20245" y="5182"/>
                    <a:pt x="20095" y="5011"/>
                    <a:pt x="19943" y="4850"/>
                  </a:cubicBezTo>
                  <a:cubicBezTo>
                    <a:pt x="17942" y="2714"/>
                    <a:pt x="15007" y="1538"/>
                    <a:pt x="12088" y="1538"/>
                  </a:cubicBezTo>
                  <a:cubicBezTo>
                    <a:pt x="10839" y="1538"/>
                    <a:pt x="9592" y="1753"/>
                    <a:pt x="8423" y="2201"/>
                  </a:cubicBezTo>
                  <a:cubicBezTo>
                    <a:pt x="8123" y="2317"/>
                    <a:pt x="7831" y="2448"/>
                    <a:pt x="7543" y="2588"/>
                  </a:cubicBezTo>
                  <a:cubicBezTo>
                    <a:pt x="7060" y="1828"/>
                    <a:pt x="6583" y="1065"/>
                    <a:pt x="6125" y="289"/>
                  </a:cubicBezTo>
                  <a:cubicBezTo>
                    <a:pt x="6006" y="88"/>
                    <a:pt x="5817" y="1"/>
                    <a:pt x="56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2370900" y="4157550"/>
              <a:ext cx="134600" cy="96775"/>
            </a:xfrm>
            <a:custGeom>
              <a:avLst/>
              <a:gdLst/>
              <a:ahLst/>
              <a:cxnLst/>
              <a:rect l="l" t="t" r="r" b="b"/>
              <a:pathLst>
                <a:path w="5384" h="3871" extrusionOk="0">
                  <a:moveTo>
                    <a:pt x="211" y="0"/>
                  </a:moveTo>
                  <a:cubicBezTo>
                    <a:pt x="108" y="0"/>
                    <a:pt x="1" y="89"/>
                    <a:pt x="44" y="205"/>
                  </a:cubicBezTo>
                  <a:cubicBezTo>
                    <a:pt x="443" y="1268"/>
                    <a:pt x="1070" y="2146"/>
                    <a:pt x="1995" y="2812"/>
                  </a:cubicBezTo>
                  <a:cubicBezTo>
                    <a:pt x="2672" y="3300"/>
                    <a:pt x="3714" y="3870"/>
                    <a:pt x="4630" y="3870"/>
                  </a:cubicBezTo>
                  <a:cubicBezTo>
                    <a:pt x="4800" y="3870"/>
                    <a:pt x="4966" y="3850"/>
                    <a:pt x="5125" y="3807"/>
                  </a:cubicBezTo>
                  <a:cubicBezTo>
                    <a:pt x="5310" y="3755"/>
                    <a:pt x="5384" y="3445"/>
                    <a:pt x="5183" y="3360"/>
                  </a:cubicBezTo>
                  <a:cubicBezTo>
                    <a:pt x="4306" y="2985"/>
                    <a:pt x="3384" y="2985"/>
                    <a:pt x="2530" y="2462"/>
                  </a:cubicBezTo>
                  <a:cubicBezTo>
                    <a:pt x="1597" y="1891"/>
                    <a:pt x="841" y="1051"/>
                    <a:pt x="343" y="79"/>
                  </a:cubicBezTo>
                  <a:cubicBezTo>
                    <a:pt x="315" y="24"/>
                    <a:pt x="263" y="0"/>
                    <a:pt x="2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2377300" y="4222925"/>
              <a:ext cx="175625" cy="72475"/>
            </a:xfrm>
            <a:custGeom>
              <a:avLst/>
              <a:gdLst/>
              <a:ahLst/>
              <a:cxnLst/>
              <a:rect l="l" t="t" r="r" b="b"/>
              <a:pathLst>
                <a:path w="7025" h="2899" extrusionOk="0">
                  <a:moveTo>
                    <a:pt x="179" y="1"/>
                  </a:moveTo>
                  <a:cubicBezTo>
                    <a:pt x="83" y="1"/>
                    <a:pt x="1" y="116"/>
                    <a:pt x="88" y="207"/>
                  </a:cubicBezTo>
                  <a:cubicBezTo>
                    <a:pt x="1458" y="1623"/>
                    <a:pt x="3593" y="2899"/>
                    <a:pt x="5676" y="2899"/>
                  </a:cubicBezTo>
                  <a:cubicBezTo>
                    <a:pt x="6038" y="2899"/>
                    <a:pt x="6399" y="2860"/>
                    <a:pt x="6754" y="2777"/>
                  </a:cubicBezTo>
                  <a:cubicBezTo>
                    <a:pt x="7002" y="2719"/>
                    <a:pt x="7025" y="2293"/>
                    <a:pt x="6754" y="2252"/>
                  </a:cubicBezTo>
                  <a:cubicBezTo>
                    <a:pt x="5713" y="2095"/>
                    <a:pt x="4684" y="2137"/>
                    <a:pt x="3659" y="1831"/>
                  </a:cubicBezTo>
                  <a:cubicBezTo>
                    <a:pt x="2402" y="1455"/>
                    <a:pt x="1271" y="866"/>
                    <a:pt x="261" y="32"/>
                  </a:cubicBezTo>
                  <a:cubicBezTo>
                    <a:pt x="235" y="10"/>
                    <a:pt x="206" y="1"/>
                    <a:pt x="1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28"/>
            <p:cNvSpPr/>
            <p:nvPr/>
          </p:nvSpPr>
          <p:spPr>
            <a:xfrm>
              <a:off x="2804800" y="3899975"/>
              <a:ext cx="23575" cy="98950"/>
            </a:xfrm>
            <a:custGeom>
              <a:avLst/>
              <a:gdLst/>
              <a:ahLst/>
              <a:cxnLst/>
              <a:rect l="l" t="t" r="r" b="b"/>
              <a:pathLst>
                <a:path w="943" h="3958" extrusionOk="0">
                  <a:moveTo>
                    <a:pt x="589" y="0"/>
                  </a:moveTo>
                  <a:cubicBezTo>
                    <a:pt x="508" y="0"/>
                    <a:pt x="431" y="44"/>
                    <a:pt x="417" y="136"/>
                  </a:cubicBezTo>
                  <a:cubicBezTo>
                    <a:pt x="325" y="776"/>
                    <a:pt x="385" y="1424"/>
                    <a:pt x="332" y="2069"/>
                  </a:cubicBezTo>
                  <a:cubicBezTo>
                    <a:pt x="285" y="2659"/>
                    <a:pt x="0" y="3351"/>
                    <a:pt x="161" y="3927"/>
                  </a:cubicBezTo>
                  <a:cubicBezTo>
                    <a:pt x="167" y="3946"/>
                    <a:pt x="184" y="3957"/>
                    <a:pt x="202" y="3957"/>
                  </a:cubicBezTo>
                  <a:cubicBezTo>
                    <a:pt x="212" y="3957"/>
                    <a:pt x="222" y="3954"/>
                    <a:pt x="230" y="3946"/>
                  </a:cubicBezTo>
                  <a:cubicBezTo>
                    <a:pt x="662" y="3520"/>
                    <a:pt x="689" y="2703"/>
                    <a:pt x="769" y="2127"/>
                  </a:cubicBezTo>
                  <a:cubicBezTo>
                    <a:pt x="860" y="1471"/>
                    <a:pt x="942" y="786"/>
                    <a:pt x="785" y="136"/>
                  </a:cubicBezTo>
                  <a:cubicBezTo>
                    <a:pt x="763" y="48"/>
                    <a:pt x="674" y="0"/>
                    <a:pt x="5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" name="Google Shape;259;p29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260" name="Google Shape;260;p29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29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29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29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oogle Shape;265;p30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266" name="Google Shape;266;p30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30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37137-6347-4C89-8122-C1382D955D31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61E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865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276;p33"/>
          <p:cNvSpPr txBox="1"/>
          <p:nvPr/>
        </p:nvSpPr>
        <p:spPr>
          <a:xfrm>
            <a:off x="760730" y="375385"/>
            <a:ext cx="10972800" cy="2552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11065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5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5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5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5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5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5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5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5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/>
            </a:pPr>
            <a:r>
              <a:rPr kumimoji="0" lang="en-US" sz="90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matic SC"/>
              </a:rPr>
              <a:t>Bài</a:t>
            </a:r>
            <a:r>
              <a:rPr kumimoji="0" lang="en-US" sz="9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matic SC"/>
              </a:rPr>
              <a:t> 2. An </a:t>
            </a:r>
            <a:r>
              <a:rPr kumimoji="0" lang="en-US" sz="90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matic SC"/>
              </a:rPr>
              <a:t>toàn</a:t>
            </a:r>
            <a:r>
              <a:rPr kumimoji="0" lang="en-US" sz="9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matic SC"/>
              </a:rPr>
              <a:t> </a:t>
            </a:r>
            <a:r>
              <a:rPr kumimoji="0" lang="en-US" sz="90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matic SC"/>
              </a:rPr>
              <a:t>trong</a:t>
            </a:r>
            <a:r>
              <a:rPr kumimoji="0" lang="en-US" sz="9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matic SC"/>
              </a:rPr>
              <a:t> </a:t>
            </a:r>
            <a:r>
              <a:rPr kumimoji="0" lang="en-US" sz="90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matic SC"/>
              </a:rPr>
              <a:t>phòng</a:t>
            </a:r>
            <a:r>
              <a:rPr kumimoji="0" lang="en-US" sz="9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matic SC"/>
              </a:rPr>
              <a:t> </a:t>
            </a:r>
            <a:r>
              <a:rPr kumimoji="0" lang="en-US" sz="90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matic SC"/>
              </a:rPr>
              <a:t>thực</a:t>
            </a:r>
            <a:r>
              <a:rPr kumimoji="0" lang="en-US" sz="9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matic SC"/>
              </a:rPr>
              <a:t> </a:t>
            </a:r>
            <a:r>
              <a:rPr kumimoji="0" lang="en-US" sz="90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matic SC"/>
              </a:rPr>
              <a:t>hành</a:t>
            </a:r>
            <a:r>
              <a:rPr kumimoji="0" lang="en-US" sz="9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Amatic SC"/>
              </a:rPr>
              <a:t> </a:t>
            </a:r>
          </a:p>
        </p:txBody>
      </p:sp>
      <p:sp>
        <p:nvSpPr>
          <p:cNvPr id="137" name="Google Shape;277;p33"/>
          <p:cNvSpPr txBox="1"/>
          <p:nvPr/>
        </p:nvSpPr>
        <p:spPr>
          <a:xfrm>
            <a:off x="914400" y="4288155"/>
            <a:ext cx="10988675" cy="118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None/>
              <a:defRPr sz="1865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24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24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24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24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24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24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24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 Light"/>
              <a:buNone/>
              <a:defRPr sz="2400" b="0" i="0" u="none" strike="noStrike" cap="none"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indent="0" algn="ctr">
              <a:lnSpc>
                <a:spcPct val="150000"/>
              </a:lnSpc>
            </a:pPr>
            <a:r>
              <a:rPr lang="en-US" sz="3000" kern="0">
                <a:solidFill>
                  <a:schemeClr val="bg1"/>
                </a:solidFill>
                <a:latin typeface="Comfortaa" pitchFamily="2" charset="0"/>
              </a:rPr>
              <a:t>Khoa học tự nhiên 6 – Kết nối tri thức với cuộc sống </a:t>
            </a:r>
            <a:endParaRPr lang="vi-VN" sz="3000" kern="0">
              <a:solidFill>
                <a:schemeClr val="bg1"/>
              </a:solidFill>
              <a:latin typeface="Comfortaa" pitchFamily="2" charset="0"/>
            </a:endParaRPr>
          </a:p>
          <a:p>
            <a:pPr marL="0" indent="0" algn="ctr">
              <a:lnSpc>
                <a:spcPct val="150000"/>
              </a:lnSpc>
            </a:pPr>
            <a:r>
              <a:rPr lang="en-US" altLang="vi-VN" sz="3000" kern="0">
                <a:solidFill>
                  <a:schemeClr val="bg1"/>
                </a:solidFill>
                <a:latin typeface="Comfortaa" pitchFamily="2" charset="0"/>
              </a:rPr>
              <a:t>Cô</a:t>
            </a:r>
            <a:r>
              <a:rPr lang="vi-VN" sz="3000" kern="0">
                <a:solidFill>
                  <a:schemeClr val="bg1"/>
                </a:solidFill>
                <a:latin typeface="Comfortaa" pitchFamily="2" charset="0"/>
              </a:rPr>
              <a:t> Nguyễn </a:t>
            </a:r>
            <a:r>
              <a:rPr lang="en-US" altLang="vi-VN" sz="3000" kern="0">
                <a:solidFill>
                  <a:schemeClr val="bg1"/>
                </a:solidFill>
                <a:latin typeface="Comfortaa" pitchFamily="2" charset="0"/>
              </a:rPr>
              <a:t>Thị Tùng</a:t>
            </a:r>
          </a:p>
        </p:txBody>
      </p:sp>
      <p:cxnSp>
        <p:nvCxnSpPr>
          <p:cNvPr id="196" name="Google Shape;338;p33"/>
          <p:cNvCxnSpPr/>
          <p:nvPr/>
        </p:nvCxnSpPr>
        <p:spPr>
          <a:xfrm>
            <a:off x="5200680" y="3939512"/>
            <a:ext cx="3172400" cy="0"/>
          </a:xfrm>
          <a:prstGeom prst="straightConnector1">
            <a:avLst/>
          </a:prstGeom>
          <a:noFill/>
          <a:ln w="19050" cap="flat" cmpd="sng">
            <a:solidFill>
              <a:srgbClr val="FF8956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/>
          <p:cNvSpPr txBox="1">
            <a:spLocks noGrp="1"/>
          </p:cNvSpPr>
          <p:nvPr>
            <p:ph type="title"/>
          </p:nvPr>
        </p:nvSpPr>
        <p:spPr>
          <a:xfrm>
            <a:off x="609600" y="3240349"/>
            <a:ext cx="10972800" cy="91381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-GB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Một số kí hiệu cảnh báo </a:t>
            </a:r>
            <a:br>
              <a:rPr lang="en-GB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</a:br>
            <a:r>
              <a:rPr lang="en-GB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trong phòng thực hành </a:t>
            </a:r>
            <a:endParaRPr sz="500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" name="Google Shape;2366;p54"/>
          <p:cNvSpPr txBox="1"/>
          <p:nvPr/>
        </p:nvSpPr>
        <p:spPr>
          <a:xfrm>
            <a:off x="4951200" y="1436210"/>
            <a:ext cx="2289600" cy="132622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/>
            <a:r>
              <a:rPr lang="en-GB" sz="10000" kern="0">
                <a:solidFill>
                  <a:schemeClr val="accent5">
                    <a:lumMod val="75000"/>
                  </a:schemeClr>
                </a:solidFill>
                <a:latin typeface="Itim" panose="00000500000000000000" pitchFamily="2" charset="-34"/>
                <a:cs typeface="Itim" panose="00000500000000000000" pitchFamily="2" charset="-34"/>
              </a:rPr>
              <a:t>01</a:t>
            </a:r>
          </a:p>
        </p:txBody>
      </p:sp>
      <p:cxnSp>
        <p:nvCxnSpPr>
          <p:cNvPr id="4" name="Google Shape;2368;p54"/>
          <p:cNvCxnSpPr/>
          <p:nvPr/>
        </p:nvCxnSpPr>
        <p:spPr>
          <a:xfrm>
            <a:off x="5121400" y="4269648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/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Kí hiệu cảnh báo trong phòng thực hành </a:t>
            </a:r>
            <a:endParaRPr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19" name="Google Shape;1794;p49"/>
          <p:cNvSpPr txBox="1"/>
          <p:nvPr/>
        </p:nvSpPr>
        <p:spPr>
          <a:xfrm>
            <a:off x="699770" y="3549015"/>
            <a:ext cx="8846820" cy="64198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1. Em hãy cho biết mỗi biển báo dưới đây có ý nghĩa gì?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2. Cả 3 biển báo này có đặc điểm gì chung? </a:t>
            </a:r>
            <a:endParaRPr lang="vi-VN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81236"/>
            <a:ext cx="11887200" cy="2652852"/>
          </a:xfrm>
          <a:prstGeom prst="rect">
            <a:avLst/>
          </a:prstGeom>
        </p:spPr>
      </p:pic>
      <p:pic>
        <p:nvPicPr>
          <p:cNvPr id="6" name="Picture 2" descr="Question mark Icons – Free Vector Download, PNG, SVG, 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49015"/>
            <a:ext cx="54673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5854" y="3855261"/>
            <a:ext cx="4296938" cy="1828800"/>
          </a:xfrm>
          <a:prstGeom prst="rect">
            <a:avLst/>
          </a:prstGeom>
        </p:spPr>
      </p:pic>
      <p:sp>
        <p:nvSpPr>
          <p:cNvPr id="9" name="Google Shape;1794;p49"/>
          <p:cNvSpPr txBox="1"/>
          <p:nvPr/>
        </p:nvSpPr>
        <p:spPr>
          <a:xfrm>
            <a:off x="3359150" y="4432935"/>
            <a:ext cx="1896110" cy="3956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0" name="Google Shape;1794;p49"/>
          <p:cNvSpPr txBox="1"/>
          <p:nvPr/>
        </p:nvSpPr>
        <p:spPr>
          <a:xfrm>
            <a:off x="346075" y="4749800"/>
            <a:ext cx="10973435" cy="22650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1. Hình a: Không uống nước từ nguồn lấy trong phòng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thực hành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Hình b: Cấm lửa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Hình c: Không ăn uống trong phòng thực hành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2. Có viền màu đỏ, gạch chéo, cùng mang ý nghĩa là cấm thực hiện </a:t>
            </a:r>
            <a:endParaRPr lang="vi-VN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/>
          <p:cNvSpPr txBox="1">
            <a:spLocks noGrp="1"/>
          </p:cNvSpPr>
          <p:nvPr>
            <p:ph type="title"/>
          </p:nvPr>
        </p:nvSpPr>
        <p:spPr>
          <a:xfrm>
            <a:off x="609600" y="3240349"/>
            <a:ext cx="10972800" cy="91381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-GB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Một số quy định an toàn </a:t>
            </a:r>
            <a:br>
              <a:rPr lang="en-GB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</a:br>
            <a:r>
              <a:rPr lang="en-GB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trong phòng thực hành </a:t>
            </a:r>
            <a:endParaRPr sz="500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" name="Google Shape;2366;p54"/>
          <p:cNvSpPr txBox="1"/>
          <p:nvPr/>
        </p:nvSpPr>
        <p:spPr>
          <a:xfrm>
            <a:off x="4951200" y="1436210"/>
            <a:ext cx="2289600" cy="132622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/>
            <a:r>
              <a:rPr lang="en-GB" sz="10000" kern="0">
                <a:solidFill>
                  <a:schemeClr val="accent5">
                    <a:lumMod val="75000"/>
                  </a:schemeClr>
                </a:solidFill>
                <a:latin typeface="Itim" panose="00000500000000000000" pitchFamily="2" charset="-34"/>
                <a:cs typeface="Itim" panose="00000500000000000000" pitchFamily="2" charset="-34"/>
              </a:rPr>
              <a:t>02</a:t>
            </a:r>
          </a:p>
        </p:txBody>
      </p:sp>
      <p:cxnSp>
        <p:nvCxnSpPr>
          <p:cNvPr id="4" name="Google Shape;2368;p54"/>
          <p:cNvCxnSpPr/>
          <p:nvPr/>
        </p:nvCxnSpPr>
        <p:spPr>
          <a:xfrm>
            <a:off x="5121400" y="4269648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/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Một số quy định an toàn trong phòng thực hành </a:t>
            </a:r>
            <a:endParaRPr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828534"/>
            <a:ext cx="11887200" cy="47412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794;p49"/>
          <p:cNvSpPr txBox="1"/>
          <p:nvPr/>
        </p:nvSpPr>
        <p:spPr>
          <a:xfrm>
            <a:off x="1066800" y="222667"/>
            <a:ext cx="109728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1. Tại sao cần đeo kính bảo vệ mắt, đeo găng tay và mặc áo choàng (nếu có) khi làm thí nghiệm với hóa chất? </a:t>
            </a:r>
            <a:endParaRPr lang="vi-VN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pic>
        <p:nvPicPr>
          <p:cNvPr id="7" name="Picture 2" descr="Question mark Icons – Free Vector Download, PNG, SVG, 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2885"/>
            <a:ext cx="57023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1794;p49"/>
          <p:cNvSpPr txBox="1"/>
          <p:nvPr/>
        </p:nvSpPr>
        <p:spPr>
          <a:xfrm>
            <a:off x="5050760" y="1264849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9" name="Google Shape;1794;p49"/>
          <p:cNvSpPr txBox="1"/>
          <p:nvPr/>
        </p:nvSpPr>
        <p:spPr>
          <a:xfrm>
            <a:off x="829310" y="1983906"/>
            <a:ext cx="109728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Vì chúng sẽ giúp bảo vệ cơ thể, tránh tiếp xúc trực tiếp các chất độc hại, dễ ăn mòn, tránh hóa chất văng vào người khi làm thí nghiệm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794;p49"/>
          <p:cNvSpPr txBox="1"/>
          <p:nvPr/>
        </p:nvSpPr>
        <p:spPr>
          <a:xfrm>
            <a:off x="722630" y="122555"/>
            <a:ext cx="11650980" cy="16376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2. a) Tại sao chúng ta cần tuân thủ những nội quy, quy định trong phòng thực hành?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Hãy chỉ ra nội dung cảnh báo về chất độc, chất ăn mòn, chất độc sinh học, nguy hiểm về điện ứng với mỗi kí hiệu trong hình dưới đây </a:t>
            </a:r>
            <a:endParaRPr lang="vi-VN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pic>
        <p:nvPicPr>
          <p:cNvPr id="11" name="Picture 2" descr="Question mark Icons – Free Vector Download, PNG, SVG, 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295" y="12281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Google Shape;1794;p49"/>
          <p:cNvSpPr txBox="1"/>
          <p:nvPr/>
        </p:nvSpPr>
        <p:spPr>
          <a:xfrm>
            <a:off x="5147915" y="4058186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3" name="Google Shape;1794;p49"/>
          <p:cNvSpPr txBox="1"/>
          <p:nvPr/>
        </p:nvSpPr>
        <p:spPr>
          <a:xfrm>
            <a:off x="1066800" y="4375198"/>
            <a:ext cx="109728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Để phòng tránh rủi ro khi sử dụng, làm việc và đảm bảo an toàn trong quá trình thực hành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Hình a: nguy hiểm về điện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Hình b: chất ăn mòn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Hình c: chất độc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Hình d: chất độc sinh học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080" y="1760220"/>
            <a:ext cx="8371840" cy="20916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794;p49"/>
          <p:cNvSpPr txBox="1"/>
          <p:nvPr/>
        </p:nvSpPr>
        <p:spPr>
          <a:xfrm>
            <a:off x="1066800" y="201649"/>
            <a:ext cx="109728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Vẽ hai cột, cột (1) là “An toàn” và cột (2) là “Không an toàn”. Sắp xếp các tình huống dưới đây vào đúng cột </a:t>
            </a:r>
          </a:p>
        </p:txBody>
      </p:sp>
      <p:pic>
        <p:nvPicPr>
          <p:cNvPr id="11" name="Picture 2" descr="Question mark Icons – Free Vector Download, PNG, SVG, 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164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Google Shape;1794;p49"/>
          <p:cNvSpPr txBox="1"/>
          <p:nvPr/>
        </p:nvSpPr>
        <p:spPr>
          <a:xfrm>
            <a:off x="5147915" y="3979356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3" name="Google Shape;1794;p49"/>
          <p:cNvSpPr txBox="1"/>
          <p:nvPr/>
        </p:nvSpPr>
        <p:spPr>
          <a:xfrm>
            <a:off x="3412394" y="4375198"/>
            <a:ext cx="1439917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An toàn </a:t>
            </a:r>
          </a:p>
        </p:txBody>
      </p:sp>
      <p:sp>
        <p:nvSpPr>
          <p:cNvPr id="7" name="Google Shape;1794;p49"/>
          <p:cNvSpPr txBox="1"/>
          <p:nvPr/>
        </p:nvSpPr>
        <p:spPr>
          <a:xfrm>
            <a:off x="152400" y="1049021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Thực hiện theo chỉ dẫn của giáo viên, báo cáo với giáo viên khi có sự cố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Dùng tay kiểm tra mức độ nóng của vật khi đang đun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c) Ngửi hoặc nếm để tìm hiểu xem hóa chất có mùi, vị lạ không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d) Đọc kĩ nhãn ghi trên mỗi lọ chứa hóa chất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e) Cẩn thận khi cầm dụng cụ thủy tinh, dao và các dụng cụ sắc nhọn khác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g) Luôn rửa tay bằng xà phòng sau khi chạm vào thực vật hoặc động vật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h) Dọn dẹp và cất thiết bị sau khi hoàn thành thí nghiệm. Bỏ chất thải thí nghiệm vào đúng nơi quy định </a:t>
            </a:r>
            <a:endParaRPr lang="vi-VN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8" name="Google Shape;1794;p49"/>
          <p:cNvSpPr txBox="1"/>
          <p:nvPr/>
        </p:nvSpPr>
        <p:spPr>
          <a:xfrm>
            <a:off x="6722532" y="4363148"/>
            <a:ext cx="2322787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Không an toàn </a:t>
            </a:r>
          </a:p>
        </p:txBody>
      </p:sp>
      <p:sp>
        <p:nvSpPr>
          <p:cNvPr id="9" name="Google Shape;1794;p49"/>
          <p:cNvSpPr txBox="1"/>
          <p:nvPr/>
        </p:nvSpPr>
        <p:spPr>
          <a:xfrm>
            <a:off x="2475230" y="5061585"/>
            <a:ext cx="2526665" cy="64198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a, d, e, g, h</a:t>
            </a:r>
          </a:p>
        </p:txBody>
      </p:sp>
      <p:sp>
        <p:nvSpPr>
          <p:cNvPr id="14" name="Google Shape;1794;p49"/>
          <p:cNvSpPr txBox="1"/>
          <p:nvPr/>
        </p:nvSpPr>
        <p:spPr>
          <a:xfrm>
            <a:off x="7014194" y="5005100"/>
            <a:ext cx="1739462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defRPr sz="1865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b, c 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6096000" y="4508481"/>
            <a:ext cx="0" cy="2301242"/>
          </a:xfrm>
          <a:prstGeom prst="line">
            <a:avLst/>
          </a:prstGeom>
          <a:ln w="38100">
            <a:solidFill>
              <a:srgbClr val="F8F8F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8" grpId="0"/>
      <p:bldP spid="9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968;p59"/>
          <p:cNvSpPr/>
          <p:nvPr/>
        </p:nvSpPr>
        <p:spPr>
          <a:xfrm>
            <a:off x="960000" y="5424529"/>
            <a:ext cx="3749200" cy="47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sz="1865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8" name="Google Shape;2969;p59"/>
          <p:cNvGrpSpPr/>
          <p:nvPr/>
        </p:nvGrpSpPr>
        <p:grpSpPr>
          <a:xfrm>
            <a:off x="4453818" y="3246697"/>
            <a:ext cx="282433" cy="287900"/>
            <a:chOff x="3347225" y="1488300"/>
            <a:chExt cx="211825" cy="215925"/>
          </a:xfrm>
        </p:grpSpPr>
        <p:sp>
          <p:nvSpPr>
            <p:cNvPr id="9" name="Google Shape;2970;p59"/>
            <p:cNvSpPr/>
            <p:nvPr/>
          </p:nvSpPr>
          <p:spPr>
            <a:xfrm>
              <a:off x="3369525" y="1504875"/>
              <a:ext cx="189525" cy="199350"/>
            </a:xfrm>
            <a:custGeom>
              <a:avLst/>
              <a:gdLst/>
              <a:ahLst/>
              <a:cxnLst/>
              <a:rect l="l" t="t" r="r" b="b"/>
              <a:pathLst>
                <a:path w="7581" h="7974" extrusionOk="0">
                  <a:moveTo>
                    <a:pt x="2981" y="1"/>
                  </a:moveTo>
                  <a:cubicBezTo>
                    <a:pt x="2462" y="1"/>
                    <a:pt x="1969" y="137"/>
                    <a:pt x="1546" y="426"/>
                  </a:cubicBezTo>
                  <a:cubicBezTo>
                    <a:pt x="93" y="1414"/>
                    <a:pt x="1" y="3810"/>
                    <a:pt x="1339" y="5777"/>
                  </a:cubicBezTo>
                  <a:cubicBezTo>
                    <a:pt x="1981" y="6722"/>
                    <a:pt x="2875" y="7438"/>
                    <a:pt x="3823" y="7771"/>
                  </a:cubicBezTo>
                  <a:cubicBezTo>
                    <a:pt x="4208" y="7906"/>
                    <a:pt x="4590" y="7973"/>
                    <a:pt x="4954" y="7973"/>
                  </a:cubicBezTo>
                  <a:cubicBezTo>
                    <a:pt x="5485" y="7973"/>
                    <a:pt x="5978" y="7831"/>
                    <a:pt x="6392" y="7550"/>
                  </a:cubicBezTo>
                  <a:cubicBezTo>
                    <a:pt x="7089" y="7075"/>
                    <a:pt x="7503" y="6245"/>
                    <a:pt x="7542" y="5241"/>
                  </a:cubicBezTo>
                  <a:cubicBezTo>
                    <a:pt x="7581" y="4237"/>
                    <a:pt x="7241" y="3143"/>
                    <a:pt x="6599" y="2199"/>
                  </a:cubicBezTo>
                  <a:cubicBezTo>
                    <a:pt x="5651" y="805"/>
                    <a:pt x="4240" y="1"/>
                    <a:pt x="29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" name="Google Shape;2971;p59"/>
            <p:cNvSpPr/>
            <p:nvPr/>
          </p:nvSpPr>
          <p:spPr>
            <a:xfrm>
              <a:off x="3347225" y="1488300"/>
              <a:ext cx="178650" cy="144625"/>
            </a:xfrm>
            <a:custGeom>
              <a:avLst/>
              <a:gdLst/>
              <a:ahLst/>
              <a:cxnLst/>
              <a:rect l="l" t="t" r="r" b="b"/>
              <a:pathLst>
                <a:path w="7146" h="5785" extrusionOk="0">
                  <a:moveTo>
                    <a:pt x="4237" y="0"/>
                  </a:moveTo>
                  <a:cubicBezTo>
                    <a:pt x="3561" y="0"/>
                    <a:pt x="2851" y="242"/>
                    <a:pt x="2130" y="732"/>
                  </a:cubicBezTo>
                  <a:cubicBezTo>
                    <a:pt x="254" y="2010"/>
                    <a:pt x="0" y="3817"/>
                    <a:pt x="1338" y="5784"/>
                  </a:cubicBezTo>
                  <a:lnTo>
                    <a:pt x="7146" y="1832"/>
                  </a:lnTo>
                  <a:cubicBezTo>
                    <a:pt x="6322" y="621"/>
                    <a:pt x="5322" y="0"/>
                    <a:pt x="42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1" name="Google Shape;2972;p59"/>
          <p:cNvGrpSpPr/>
          <p:nvPr/>
        </p:nvGrpSpPr>
        <p:grpSpPr>
          <a:xfrm>
            <a:off x="1422700" y="5244948"/>
            <a:ext cx="315533" cy="333300"/>
            <a:chOff x="1814225" y="2914575"/>
            <a:chExt cx="236650" cy="249975"/>
          </a:xfrm>
        </p:grpSpPr>
        <p:sp>
          <p:nvSpPr>
            <p:cNvPr id="12" name="Google Shape;2973;p59"/>
            <p:cNvSpPr/>
            <p:nvPr/>
          </p:nvSpPr>
          <p:spPr>
            <a:xfrm>
              <a:off x="1915800" y="2960450"/>
              <a:ext cx="135075" cy="204100"/>
            </a:xfrm>
            <a:custGeom>
              <a:avLst/>
              <a:gdLst/>
              <a:ahLst/>
              <a:cxnLst/>
              <a:rect l="l" t="t" r="r" b="b"/>
              <a:pathLst>
                <a:path w="5403" h="8164" extrusionOk="0">
                  <a:moveTo>
                    <a:pt x="661" y="0"/>
                  </a:moveTo>
                  <a:cubicBezTo>
                    <a:pt x="647" y="0"/>
                    <a:pt x="632" y="1"/>
                    <a:pt x="618" y="3"/>
                  </a:cubicBezTo>
                  <a:cubicBezTo>
                    <a:pt x="140" y="54"/>
                    <a:pt x="1" y="682"/>
                    <a:pt x="18" y="1164"/>
                  </a:cubicBezTo>
                  <a:cubicBezTo>
                    <a:pt x="93" y="3274"/>
                    <a:pt x="819" y="5355"/>
                    <a:pt x="2073" y="7054"/>
                  </a:cubicBezTo>
                  <a:cubicBezTo>
                    <a:pt x="2353" y="7436"/>
                    <a:pt x="2673" y="7808"/>
                    <a:pt x="3097" y="8016"/>
                  </a:cubicBezTo>
                  <a:cubicBezTo>
                    <a:pt x="3304" y="8117"/>
                    <a:pt x="3559" y="8163"/>
                    <a:pt x="3823" y="8163"/>
                  </a:cubicBezTo>
                  <a:cubicBezTo>
                    <a:pt x="4577" y="8163"/>
                    <a:pt x="5403" y="7789"/>
                    <a:pt x="5380" y="7256"/>
                  </a:cubicBezTo>
                  <a:cubicBezTo>
                    <a:pt x="5201" y="6874"/>
                    <a:pt x="5109" y="6616"/>
                    <a:pt x="4586" y="6549"/>
                  </a:cubicBezTo>
                  <a:cubicBezTo>
                    <a:pt x="4539" y="6543"/>
                    <a:pt x="4491" y="6541"/>
                    <a:pt x="4443" y="6541"/>
                  </a:cubicBezTo>
                  <a:cubicBezTo>
                    <a:pt x="4356" y="6541"/>
                    <a:pt x="4268" y="6548"/>
                    <a:pt x="4181" y="6548"/>
                  </a:cubicBezTo>
                  <a:cubicBezTo>
                    <a:pt x="4093" y="6548"/>
                    <a:pt x="4007" y="6541"/>
                    <a:pt x="3923" y="6515"/>
                  </a:cubicBezTo>
                  <a:cubicBezTo>
                    <a:pt x="3604" y="6415"/>
                    <a:pt x="3433" y="6075"/>
                    <a:pt x="3301" y="5766"/>
                  </a:cubicBezTo>
                  <a:cubicBezTo>
                    <a:pt x="2499" y="3914"/>
                    <a:pt x="1696" y="2061"/>
                    <a:pt x="894" y="209"/>
                  </a:cubicBezTo>
                  <a:cubicBezTo>
                    <a:pt x="860" y="131"/>
                    <a:pt x="819" y="49"/>
                    <a:pt x="744" y="15"/>
                  </a:cubicBezTo>
                  <a:cubicBezTo>
                    <a:pt x="718" y="4"/>
                    <a:pt x="690" y="0"/>
                    <a:pt x="66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3" name="Google Shape;2974;p59"/>
            <p:cNvSpPr/>
            <p:nvPr/>
          </p:nvSpPr>
          <p:spPr>
            <a:xfrm>
              <a:off x="1814225" y="2914575"/>
              <a:ext cx="236625" cy="129975"/>
            </a:xfrm>
            <a:custGeom>
              <a:avLst/>
              <a:gdLst/>
              <a:ahLst/>
              <a:cxnLst/>
              <a:rect l="l" t="t" r="r" b="b"/>
              <a:pathLst>
                <a:path w="9465" h="5199" extrusionOk="0">
                  <a:moveTo>
                    <a:pt x="7115" y="1"/>
                  </a:moveTo>
                  <a:cubicBezTo>
                    <a:pt x="7092" y="1"/>
                    <a:pt x="7070" y="1"/>
                    <a:pt x="7047" y="1"/>
                  </a:cubicBezTo>
                  <a:cubicBezTo>
                    <a:pt x="6358" y="17"/>
                    <a:pt x="5705" y="298"/>
                    <a:pt x="5075" y="576"/>
                  </a:cubicBezTo>
                  <a:cubicBezTo>
                    <a:pt x="4320" y="907"/>
                    <a:pt x="3564" y="1240"/>
                    <a:pt x="2808" y="1573"/>
                  </a:cubicBezTo>
                  <a:cubicBezTo>
                    <a:pt x="2340" y="1780"/>
                    <a:pt x="1866" y="1987"/>
                    <a:pt x="1454" y="2290"/>
                  </a:cubicBezTo>
                  <a:cubicBezTo>
                    <a:pt x="604" y="2911"/>
                    <a:pt x="64" y="3929"/>
                    <a:pt x="7" y="4979"/>
                  </a:cubicBezTo>
                  <a:cubicBezTo>
                    <a:pt x="0" y="5103"/>
                    <a:pt x="100" y="5198"/>
                    <a:pt x="213" y="5198"/>
                  </a:cubicBezTo>
                  <a:cubicBezTo>
                    <a:pt x="241" y="5198"/>
                    <a:pt x="269" y="5193"/>
                    <a:pt x="296" y="5181"/>
                  </a:cubicBezTo>
                  <a:lnTo>
                    <a:pt x="6902" y="2329"/>
                  </a:lnTo>
                  <a:cubicBezTo>
                    <a:pt x="7759" y="1960"/>
                    <a:pt x="8524" y="1708"/>
                    <a:pt x="9367" y="1547"/>
                  </a:cubicBezTo>
                  <a:lnTo>
                    <a:pt x="9464" y="1316"/>
                  </a:lnTo>
                  <a:cubicBezTo>
                    <a:pt x="9026" y="457"/>
                    <a:pt x="8078" y="1"/>
                    <a:pt x="71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4" name="Google Shape;2975;p59"/>
          <p:cNvGrpSpPr/>
          <p:nvPr/>
        </p:nvGrpSpPr>
        <p:grpSpPr>
          <a:xfrm>
            <a:off x="4306444" y="782804"/>
            <a:ext cx="778605" cy="861333"/>
            <a:chOff x="4156900" y="1963700"/>
            <a:chExt cx="1255275" cy="1388650"/>
          </a:xfrm>
        </p:grpSpPr>
        <p:grpSp>
          <p:nvGrpSpPr>
            <p:cNvPr id="15" name="Google Shape;2976;p59"/>
            <p:cNvGrpSpPr/>
            <p:nvPr/>
          </p:nvGrpSpPr>
          <p:grpSpPr>
            <a:xfrm>
              <a:off x="4156900" y="1963700"/>
              <a:ext cx="1255275" cy="1388650"/>
              <a:chOff x="4156900" y="1963700"/>
              <a:chExt cx="1255275" cy="1388650"/>
            </a:xfrm>
          </p:grpSpPr>
          <p:sp>
            <p:nvSpPr>
              <p:cNvPr id="23" name="Google Shape;2977;p59"/>
              <p:cNvSpPr/>
              <p:nvPr/>
            </p:nvSpPr>
            <p:spPr>
              <a:xfrm>
                <a:off x="4156900" y="1963700"/>
                <a:ext cx="1255275" cy="1197500"/>
              </a:xfrm>
              <a:custGeom>
                <a:avLst/>
                <a:gdLst/>
                <a:ahLst/>
                <a:cxnLst/>
                <a:rect l="l" t="t" r="r" b="b"/>
                <a:pathLst>
                  <a:path w="50211" h="47900" extrusionOk="0">
                    <a:moveTo>
                      <a:pt x="33647" y="0"/>
                    </a:moveTo>
                    <a:cubicBezTo>
                      <a:pt x="28303" y="6394"/>
                      <a:pt x="24354" y="13950"/>
                      <a:pt x="22154" y="21987"/>
                    </a:cubicBezTo>
                    <a:cubicBezTo>
                      <a:pt x="17350" y="20375"/>
                      <a:pt x="12780" y="18070"/>
                      <a:pt x="8625" y="15168"/>
                    </a:cubicBezTo>
                    <a:lnTo>
                      <a:pt x="8625" y="15168"/>
                    </a:lnTo>
                    <a:cubicBezTo>
                      <a:pt x="8162" y="21455"/>
                      <a:pt x="8952" y="27834"/>
                      <a:pt x="10934" y="33818"/>
                    </a:cubicBezTo>
                    <a:cubicBezTo>
                      <a:pt x="7263" y="33404"/>
                      <a:pt x="3612" y="32812"/>
                      <a:pt x="0" y="32040"/>
                    </a:cubicBezTo>
                    <a:lnTo>
                      <a:pt x="0" y="32040"/>
                    </a:lnTo>
                    <a:cubicBezTo>
                      <a:pt x="5297" y="39678"/>
                      <a:pt x="13830" y="44989"/>
                      <a:pt x="23022" y="46374"/>
                    </a:cubicBezTo>
                    <a:cubicBezTo>
                      <a:pt x="26998" y="47141"/>
                      <a:pt x="29000" y="47899"/>
                      <a:pt x="31760" y="47899"/>
                    </a:cubicBezTo>
                    <a:cubicBezTo>
                      <a:pt x="32982" y="47899"/>
                      <a:pt x="34353" y="47751"/>
                      <a:pt x="36109" y="47389"/>
                    </a:cubicBezTo>
                    <a:cubicBezTo>
                      <a:pt x="41830" y="46207"/>
                      <a:pt x="47349" y="42995"/>
                      <a:pt x="50211" y="37901"/>
                    </a:cubicBezTo>
                    <a:cubicBezTo>
                      <a:pt x="45338" y="36231"/>
                      <a:pt x="40381" y="34810"/>
                      <a:pt x="35365" y="33647"/>
                    </a:cubicBezTo>
                    <a:cubicBezTo>
                      <a:pt x="40283" y="29822"/>
                      <a:pt x="44402" y="24972"/>
                      <a:pt x="47373" y="19494"/>
                    </a:cubicBezTo>
                    <a:cubicBezTo>
                      <a:pt x="46548" y="19418"/>
                      <a:pt x="45720" y="19380"/>
                      <a:pt x="44892" y="19380"/>
                    </a:cubicBezTo>
                    <a:cubicBezTo>
                      <a:pt x="40031" y="19380"/>
                      <a:pt x="35170" y="20681"/>
                      <a:pt x="30970" y="23136"/>
                    </a:cubicBezTo>
                    <a:cubicBezTo>
                      <a:pt x="31864" y="15424"/>
                      <a:pt x="32755" y="7712"/>
                      <a:pt x="3364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grpSp>
            <p:nvGrpSpPr>
              <p:cNvPr id="24" name="Google Shape;2978;p59"/>
              <p:cNvGrpSpPr/>
              <p:nvPr/>
            </p:nvGrpSpPr>
            <p:grpSpPr>
              <a:xfrm>
                <a:off x="4415700" y="2368200"/>
                <a:ext cx="754825" cy="984150"/>
                <a:chOff x="4415700" y="2368200"/>
                <a:chExt cx="754825" cy="984150"/>
              </a:xfrm>
            </p:grpSpPr>
            <p:sp>
              <p:nvSpPr>
                <p:cNvPr id="25" name="Google Shape;2979;p59"/>
                <p:cNvSpPr/>
                <p:nvPr/>
              </p:nvSpPr>
              <p:spPr>
                <a:xfrm>
                  <a:off x="4606050" y="2368200"/>
                  <a:ext cx="261000" cy="984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40" h="39366" extrusionOk="0">
                      <a:moveTo>
                        <a:pt x="10247" y="0"/>
                      </a:moveTo>
                      <a:cubicBezTo>
                        <a:pt x="10186" y="0"/>
                        <a:pt x="10129" y="35"/>
                        <a:pt x="10112" y="116"/>
                      </a:cubicBezTo>
                      <a:cubicBezTo>
                        <a:pt x="8733" y="6629"/>
                        <a:pt x="7296" y="13131"/>
                        <a:pt x="5631" y="19577"/>
                      </a:cubicBezTo>
                      <a:cubicBezTo>
                        <a:pt x="3965" y="26033"/>
                        <a:pt x="1837" y="32347"/>
                        <a:pt x="98" y="38778"/>
                      </a:cubicBezTo>
                      <a:cubicBezTo>
                        <a:pt x="0" y="39139"/>
                        <a:pt x="277" y="39365"/>
                        <a:pt x="559" y="39365"/>
                      </a:cubicBezTo>
                      <a:cubicBezTo>
                        <a:pt x="748" y="39365"/>
                        <a:pt x="940" y="39264"/>
                        <a:pt x="1023" y="39033"/>
                      </a:cubicBezTo>
                      <a:cubicBezTo>
                        <a:pt x="3256" y="32798"/>
                        <a:pt x="4784" y="26203"/>
                        <a:pt x="6344" y="19774"/>
                      </a:cubicBezTo>
                      <a:cubicBezTo>
                        <a:pt x="7917" y="13296"/>
                        <a:pt x="9323" y="6777"/>
                        <a:pt x="10418" y="202"/>
                      </a:cubicBezTo>
                      <a:cubicBezTo>
                        <a:pt x="10440" y="81"/>
                        <a:pt x="10339" y="0"/>
                        <a:pt x="10247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marL="0" marR="0" lvl="0" indent="0" algn="l" defTabSz="1219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defRPr/>
                  </a:pPr>
                  <a:endParaRPr kumimoji="0" sz="186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/>
                    <a:sym typeface="Arial" panose="020B0604020202020204"/>
                  </a:endParaRPr>
                </a:p>
              </p:txBody>
            </p:sp>
            <p:sp>
              <p:nvSpPr>
                <p:cNvPr id="26" name="Google Shape;2980;p59"/>
                <p:cNvSpPr/>
                <p:nvPr/>
              </p:nvSpPr>
              <p:spPr>
                <a:xfrm>
                  <a:off x="4415700" y="2860250"/>
                  <a:ext cx="287700" cy="21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08" h="8595" extrusionOk="0">
                      <a:moveTo>
                        <a:pt x="137" y="1"/>
                      </a:moveTo>
                      <a:cubicBezTo>
                        <a:pt x="53" y="1"/>
                        <a:pt x="0" y="123"/>
                        <a:pt x="88" y="180"/>
                      </a:cubicBezTo>
                      <a:cubicBezTo>
                        <a:pt x="3948" y="2659"/>
                        <a:pt x="7349" y="5596"/>
                        <a:pt x="10864" y="8517"/>
                      </a:cubicBezTo>
                      <a:cubicBezTo>
                        <a:pt x="10930" y="8572"/>
                        <a:pt x="11002" y="8595"/>
                        <a:pt x="11071" y="8595"/>
                      </a:cubicBezTo>
                      <a:cubicBezTo>
                        <a:pt x="11309" y="8595"/>
                        <a:pt x="11507" y="8311"/>
                        <a:pt x="11294" y="8088"/>
                      </a:cubicBezTo>
                      <a:cubicBezTo>
                        <a:pt x="8160" y="4799"/>
                        <a:pt x="4147" y="2180"/>
                        <a:pt x="184" y="14"/>
                      </a:cubicBezTo>
                      <a:cubicBezTo>
                        <a:pt x="167" y="5"/>
                        <a:pt x="151" y="1"/>
                        <a:pt x="137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marL="0" marR="0" lvl="0" indent="0" algn="l" defTabSz="1219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defRPr/>
                  </a:pPr>
                  <a:endParaRPr kumimoji="0" sz="186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/>
                    <a:sym typeface="Arial" panose="020B0604020202020204"/>
                  </a:endParaRPr>
                </a:p>
              </p:txBody>
            </p:sp>
            <p:sp>
              <p:nvSpPr>
                <p:cNvPr id="27" name="Google Shape;2981;p59"/>
                <p:cNvSpPr/>
                <p:nvPr/>
              </p:nvSpPr>
              <p:spPr>
                <a:xfrm>
                  <a:off x="4679925" y="2958650"/>
                  <a:ext cx="490600" cy="103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24" h="4140" extrusionOk="0">
                      <a:moveTo>
                        <a:pt x="19325" y="1"/>
                      </a:moveTo>
                      <a:cubicBezTo>
                        <a:pt x="19320" y="1"/>
                        <a:pt x="19316" y="1"/>
                        <a:pt x="19311" y="1"/>
                      </a:cubicBezTo>
                      <a:cubicBezTo>
                        <a:pt x="13014" y="300"/>
                        <a:pt x="6442" y="1263"/>
                        <a:pt x="463" y="3321"/>
                      </a:cubicBezTo>
                      <a:cubicBezTo>
                        <a:pt x="1" y="3481"/>
                        <a:pt x="133" y="4139"/>
                        <a:pt x="566" y="4139"/>
                      </a:cubicBezTo>
                      <a:cubicBezTo>
                        <a:pt x="603" y="4139"/>
                        <a:pt x="642" y="4134"/>
                        <a:pt x="684" y="4124"/>
                      </a:cubicBezTo>
                      <a:cubicBezTo>
                        <a:pt x="6874" y="2557"/>
                        <a:pt x="12944" y="1171"/>
                        <a:pt x="19311" y="481"/>
                      </a:cubicBezTo>
                      <a:cubicBezTo>
                        <a:pt x="19605" y="447"/>
                        <a:pt x="19623" y="1"/>
                        <a:pt x="1932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marL="0" marR="0" lvl="0" indent="0" algn="l" defTabSz="1219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defRPr/>
                  </a:pPr>
                  <a:endParaRPr kumimoji="0" sz="186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/>
                    <a:sym typeface="Arial" panose="020B0604020202020204"/>
                  </a:endParaRPr>
                </a:p>
              </p:txBody>
            </p:sp>
            <p:sp>
              <p:nvSpPr>
                <p:cNvPr id="28" name="Google Shape;2982;p59"/>
                <p:cNvSpPr/>
                <p:nvPr/>
              </p:nvSpPr>
              <p:spPr>
                <a:xfrm>
                  <a:off x="4501550" y="2514150"/>
                  <a:ext cx="247075" cy="354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83" h="14185" extrusionOk="0">
                      <a:moveTo>
                        <a:pt x="246" y="0"/>
                      </a:moveTo>
                      <a:cubicBezTo>
                        <a:pt x="121" y="0"/>
                        <a:pt x="1" y="123"/>
                        <a:pt x="91" y="255"/>
                      </a:cubicBezTo>
                      <a:cubicBezTo>
                        <a:pt x="3195" y="4750"/>
                        <a:pt x="6142" y="9342"/>
                        <a:pt x="8998" y="13997"/>
                      </a:cubicBezTo>
                      <a:cubicBezTo>
                        <a:pt x="9080" y="14130"/>
                        <a:pt x="9201" y="14184"/>
                        <a:pt x="9322" y="14184"/>
                      </a:cubicBezTo>
                      <a:cubicBezTo>
                        <a:pt x="9601" y="14184"/>
                        <a:pt x="9882" y="13895"/>
                        <a:pt x="9689" y="13593"/>
                      </a:cubicBezTo>
                      <a:cubicBezTo>
                        <a:pt x="6747" y="8982"/>
                        <a:pt x="3628" y="4486"/>
                        <a:pt x="393" y="78"/>
                      </a:cubicBezTo>
                      <a:cubicBezTo>
                        <a:pt x="354" y="23"/>
                        <a:pt x="299" y="0"/>
                        <a:pt x="246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marL="0" marR="0" lvl="0" indent="0" algn="l" defTabSz="1219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defRPr/>
                  </a:pPr>
                  <a:endParaRPr kumimoji="0" sz="186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/>
                    <a:sym typeface="Arial" panose="020B0604020202020204"/>
                  </a:endParaRPr>
                </a:p>
              </p:txBody>
            </p:sp>
            <p:sp>
              <p:nvSpPr>
                <p:cNvPr id="29" name="Google Shape;2983;p59"/>
                <p:cNvSpPr/>
                <p:nvPr/>
              </p:nvSpPr>
              <p:spPr>
                <a:xfrm>
                  <a:off x="4764300" y="2583100"/>
                  <a:ext cx="335400" cy="203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16" h="8144" extrusionOk="0">
                      <a:moveTo>
                        <a:pt x="13147" y="0"/>
                      </a:moveTo>
                      <a:cubicBezTo>
                        <a:pt x="13117" y="0"/>
                        <a:pt x="13084" y="8"/>
                        <a:pt x="13050" y="26"/>
                      </a:cubicBezTo>
                      <a:cubicBezTo>
                        <a:pt x="10743" y="1237"/>
                        <a:pt x="8503" y="2537"/>
                        <a:pt x="6260" y="3863"/>
                      </a:cubicBezTo>
                      <a:cubicBezTo>
                        <a:pt x="4248" y="5054"/>
                        <a:pt x="1766" y="6097"/>
                        <a:pt x="129" y="7788"/>
                      </a:cubicBezTo>
                      <a:cubicBezTo>
                        <a:pt x="1" y="7919"/>
                        <a:pt x="104" y="8144"/>
                        <a:pt x="275" y="8144"/>
                      </a:cubicBezTo>
                      <a:cubicBezTo>
                        <a:pt x="294" y="8144"/>
                        <a:pt x="313" y="8141"/>
                        <a:pt x="333" y="8135"/>
                      </a:cubicBezTo>
                      <a:cubicBezTo>
                        <a:pt x="2584" y="7482"/>
                        <a:pt x="4683" y="5777"/>
                        <a:pt x="6669" y="4560"/>
                      </a:cubicBezTo>
                      <a:cubicBezTo>
                        <a:pt x="8893" y="3200"/>
                        <a:pt x="11092" y="1831"/>
                        <a:pt x="13243" y="358"/>
                      </a:cubicBezTo>
                      <a:cubicBezTo>
                        <a:pt x="13416" y="240"/>
                        <a:pt x="13316" y="0"/>
                        <a:pt x="13147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marL="0" marR="0" lvl="0" indent="0" algn="l" defTabSz="1219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defRPr/>
                  </a:pPr>
                  <a:endParaRPr kumimoji="0" sz="186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/>
                    <a:sym typeface="Arial" panose="020B0604020202020204"/>
                  </a:endParaRPr>
                </a:p>
              </p:txBody>
            </p:sp>
            <p:sp>
              <p:nvSpPr>
                <p:cNvPr id="30" name="Google Shape;2984;p59"/>
                <p:cNvSpPr/>
                <p:nvPr/>
              </p:nvSpPr>
              <p:spPr>
                <a:xfrm>
                  <a:off x="4511725" y="2677250"/>
                  <a:ext cx="187625" cy="22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05" h="8933" extrusionOk="0">
                      <a:moveTo>
                        <a:pt x="132" y="1"/>
                      </a:moveTo>
                      <a:cubicBezTo>
                        <a:pt x="64" y="1"/>
                        <a:pt x="0" y="66"/>
                        <a:pt x="49" y="140"/>
                      </a:cubicBezTo>
                      <a:cubicBezTo>
                        <a:pt x="2042" y="3242"/>
                        <a:pt x="4540" y="6137"/>
                        <a:pt x="7016" y="8861"/>
                      </a:cubicBezTo>
                      <a:cubicBezTo>
                        <a:pt x="7062" y="8911"/>
                        <a:pt x="7117" y="8932"/>
                        <a:pt x="7173" y="8932"/>
                      </a:cubicBezTo>
                      <a:cubicBezTo>
                        <a:pt x="7339" y="8932"/>
                        <a:pt x="7504" y="8742"/>
                        <a:pt x="7393" y="8570"/>
                      </a:cubicBezTo>
                      <a:cubicBezTo>
                        <a:pt x="5382" y="5455"/>
                        <a:pt x="2409" y="3033"/>
                        <a:pt x="214" y="43"/>
                      </a:cubicBezTo>
                      <a:cubicBezTo>
                        <a:pt x="192" y="13"/>
                        <a:pt x="162" y="1"/>
                        <a:pt x="132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marL="0" marR="0" lvl="0" indent="0" algn="l" defTabSz="1219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defRPr/>
                  </a:pPr>
                  <a:endParaRPr kumimoji="0" sz="186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/>
                    <a:sym typeface="Arial" panose="020B0604020202020204"/>
                  </a:endParaRPr>
                </a:p>
              </p:txBody>
            </p:sp>
            <p:sp>
              <p:nvSpPr>
                <p:cNvPr id="31" name="Google Shape;2985;p59"/>
                <p:cNvSpPr/>
                <p:nvPr/>
              </p:nvSpPr>
              <p:spPr>
                <a:xfrm>
                  <a:off x="4835200" y="2760825"/>
                  <a:ext cx="119600" cy="53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4" h="2134" extrusionOk="0">
                      <a:moveTo>
                        <a:pt x="4452" y="0"/>
                      </a:moveTo>
                      <a:cubicBezTo>
                        <a:pt x="4439" y="0"/>
                        <a:pt x="4425" y="2"/>
                        <a:pt x="4412" y="4"/>
                      </a:cubicBezTo>
                      <a:cubicBezTo>
                        <a:pt x="2900" y="293"/>
                        <a:pt x="1459" y="1112"/>
                        <a:pt x="140" y="1870"/>
                      </a:cubicBezTo>
                      <a:cubicBezTo>
                        <a:pt x="0" y="1950"/>
                        <a:pt x="88" y="2134"/>
                        <a:pt x="219" y="2134"/>
                      </a:cubicBezTo>
                      <a:cubicBezTo>
                        <a:pt x="241" y="2134"/>
                        <a:pt x="263" y="2129"/>
                        <a:pt x="286" y="2118"/>
                      </a:cubicBezTo>
                      <a:cubicBezTo>
                        <a:pt x="1682" y="1449"/>
                        <a:pt x="3174" y="1033"/>
                        <a:pt x="4571" y="383"/>
                      </a:cubicBezTo>
                      <a:cubicBezTo>
                        <a:pt x="4783" y="286"/>
                        <a:pt x="4648" y="0"/>
                        <a:pt x="4452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marL="0" marR="0" lvl="0" indent="0" algn="l" defTabSz="1219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defRPr/>
                  </a:pPr>
                  <a:endParaRPr kumimoji="0" sz="186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/>
                    <a:sym typeface="Arial" panose="020B0604020202020204"/>
                  </a:endParaRPr>
                </a:p>
              </p:txBody>
            </p:sp>
            <p:sp>
              <p:nvSpPr>
                <p:cNvPr id="32" name="Google Shape;2986;p59"/>
                <p:cNvSpPr/>
                <p:nvPr/>
              </p:nvSpPr>
              <p:spPr>
                <a:xfrm>
                  <a:off x="4995825" y="2744475"/>
                  <a:ext cx="27950" cy="9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8" h="397" extrusionOk="0">
                      <a:moveTo>
                        <a:pt x="877" y="0"/>
                      </a:moveTo>
                      <a:cubicBezTo>
                        <a:pt x="866" y="0"/>
                        <a:pt x="855" y="2"/>
                        <a:pt x="843" y="4"/>
                      </a:cubicBezTo>
                      <a:cubicBezTo>
                        <a:pt x="713" y="28"/>
                        <a:pt x="575" y="45"/>
                        <a:pt x="452" y="83"/>
                      </a:cubicBezTo>
                      <a:cubicBezTo>
                        <a:pt x="325" y="123"/>
                        <a:pt x="201" y="183"/>
                        <a:pt x="80" y="233"/>
                      </a:cubicBezTo>
                      <a:cubicBezTo>
                        <a:pt x="0" y="266"/>
                        <a:pt x="3" y="389"/>
                        <a:pt x="99" y="389"/>
                      </a:cubicBezTo>
                      <a:cubicBezTo>
                        <a:pt x="184" y="391"/>
                        <a:pt x="271" y="396"/>
                        <a:pt x="358" y="396"/>
                      </a:cubicBezTo>
                      <a:cubicBezTo>
                        <a:pt x="413" y="396"/>
                        <a:pt x="468" y="394"/>
                        <a:pt x="523" y="388"/>
                      </a:cubicBezTo>
                      <a:cubicBezTo>
                        <a:pt x="658" y="374"/>
                        <a:pt x="793" y="338"/>
                        <a:pt x="928" y="311"/>
                      </a:cubicBezTo>
                      <a:cubicBezTo>
                        <a:pt x="1117" y="275"/>
                        <a:pt x="1053" y="0"/>
                        <a:pt x="877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marL="0" marR="0" lvl="0" indent="0" algn="l" defTabSz="1219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defRPr/>
                  </a:pPr>
                  <a:endParaRPr kumimoji="0" sz="186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/>
                    <a:sym typeface="Arial" panose="020B0604020202020204"/>
                  </a:endParaRPr>
                </a:p>
              </p:txBody>
            </p:sp>
            <p:sp>
              <p:nvSpPr>
                <p:cNvPr id="33" name="Google Shape;2987;p59"/>
                <p:cNvSpPr/>
                <p:nvPr/>
              </p:nvSpPr>
              <p:spPr>
                <a:xfrm>
                  <a:off x="4820675" y="2906175"/>
                  <a:ext cx="157675" cy="33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07" h="1334" extrusionOk="0">
                      <a:moveTo>
                        <a:pt x="5693" y="1"/>
                      </a:moveTo>
                      <a:cubicBezTo>
                        <a:pt x="3902" y="1"/>
                        <a:pt x="2025" y="529"/>
                        <a:pt x="272" y="828"/>
                      </a:cubicBezTo>
                      <a:cubicBezTo>
                        <a:pt x="1" y="876"/>
                        <a:pt x="51" y="1333"/>
                        <a:pt x="314" y="1333"/>
                      </a:cubicBezTo>
                      <a:cubicBezTo>
                        <a:pt x="323" y="1333"/>
                        <a:pt x="332" y="1333"/>
                        <a:pt x="341" y="1332"/>
                      </a:cubicBezTo>
                      <a:cubicBezTo>
                        <a:pt x="2184" y="1128"/>
                        <a:pt x="4226" y="1128"/>
                        <a:pt x="5999" y="570"/>
                      </a:cubicBezTo>
                      <a:cubicBezTo>
                        <a:pt x="6306" y="472"/>
                        <a:pt x="6252" y="12"/>
                        <a:pt x="5922" y="4"/>
                      </a:cubicBezTo>
                      <a:cubicBezTo>
                        <a:pt x="5846" y="2"/>
                        <a:pt x="5770" y="1"/>
                        <a:pt x="5693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marL="0" marR="0" lvl="0" indent="0" algn="l" defTabSz="1219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defRPr/>
                  </a:pPr>
                  <a:endParaRPr kumimoji="0" sz="186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/>
                    <a:sym typeface="Arial" panose="020B0604020202020204"/>
                  </a:endParaRPr>
                </a:p>
              </p:txBody>
            </p:sp>
            <p:sp>
              <p:nvSpPr>
                <p:cNvPr id="34" name="Google Shape;2988;p59"/>
                <p:cNvSpPr/>
                <p:nvPr/>
              </p:nvSpPr>
              <p:spPr>
                <a:xfrm>
                  <a:off x="5006275" y="2896775"/>
                  <a:ext cx="49375" cy="13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5" h="549" extrusionOk="0">
                      <a:moveTo>
                        <a:pt x="1605" y="1"/>
                      </a:moveTo>
                      <a:cubicBezTo>
                        <a:pt x="1419" y="1"/>
                        <a:pt x="1237" y="45"/>
                        <a:pt x="1048" y="80"/>
                      </a:cubicBezTo>
                      <a:cubicBezTo>
                        <a:pt x="757" y="131"/>
                        <a:pt x="465" y="182"/>
                        <a:pt x="170" y="233"/>
                      </a:cubicBezTo>
                      <a:cubicBezTo>
                        <a:pt x="1" y="264"/>
                        <a:pt x="32" y="548"/>
                        <a:pt x="201" y="548"/>
                      </a:cubicBezTo>
                      <a:cubicBezTo>
                        <a:pt x="205" y="548"/>
                        <a:pt x="209" y="548"/>
                        <a:pt x="213" y="548"/>
                      </a:cubicBezTo>
                      <a:cubicBezTo>
                        <a:pt x="509" y="522"/>
                        <a:pt x="804" y="498"/>
                        <a:pt x="1101" y="474"/>
                      </a:cubicBezTo>
                      <a:cubicBezTo>
                        <a:pt x="1359" y="452"/>
                        <a:pt x="1605" y="452"/>
                        <a:pt x="1841" y="340"/>
                      </a:cubicBezTo>
                      <a:cubicBezTo>
                        <a:pt x="1975" y="279"/>
                        <a:pt x="1945" y="47"/>
                        <a:pt x="1798" y="18"/>
                      </a:cubicBezTo>
                      <a:cubicBezTo>
                        <a:pt x="1733" y="6"/>
                        <a:pt x="1669" y="1"/>
                        <a:pt x="160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marL="0" marR="0" lvl="0" indent="0" algn="l" defTabSz="1219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defRPr/>
                  </a:pPr>
                  <a:endParaRPr kumimoji="0" sz="1865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Arial" panose="020B0604020202020204"/>
                    <a:sym typeface="Arial" panose="020B0604020202020204"/>
                  </a:endParaRPr>
                </a:p>
              </p:txBody>
            </p:sp>
          </p:grpSp>
        </p:grpSp>
        <p:grpSp>
          <p:nvGrpSpPr>
            <p:cNvPr id="16" name="Google Shape;2989;p59"/>
            <p:cNvGrpSpPr/>
            <p:nvPr/>
          </p:nvGrpSpPr>
          <p:grpSpPr>
            <a:xfrm>
              <a:off x="4212575" y="2211375"/>
              <a:ext cx="1172925" cy="929100"/>
              <a:chOff x="4212575" y="2211375"/>
              <a:chExt cx="1172925" cy="929100"/>
            </a:xfrm>
          </p:grpSpPr>
          <p:sp>
            <p:nvSpPr>
              <p:cNvPr id="17" name="Google Shape;2990;p59"/>
              <p:cNvSpPr/>
              <p:nvPr/>
            </p:nvSpPr>
            <p:spPr>
              <a:xfrm>
                <a:off x="4212575" y="2947875"/>
                <a:ext cx="163875" cy="127600"/>
              </a:xfrm>
              <a:custGeom>
                <a:avLst/>
                <a:gdLst/>
                <a:ahLst/>
                <a:cxnLst/>
                <a:rect l="l" t="t" r="r" b="b"/>
                <a:pathLst>
                  <a:path w="6555" h="5104" extrusionOk="0">
                    <a:moveTo>
                      <a:pt x="181" y="1"/>
                    </a:moveTo>
                    <a:cubicBezTo>
                      <a:pt x="90" y="1"/>
                      <a:pt x="1" y="113"/>
                      <a:pt x="55" y="211"/>
                    </a:cubicBezTo>
                    <a:cubicBezTo>
                      <a:pt x="1256" y="2370"/>
                      <a:pt x="3556" y="4797"/>
                      <a:pt x="6151" y="5101"/>
                    </a:cubicBezTo>
                    <a:cubicBezTo>
                      <a:pt x="6165" y="5103"/>
                      <a:pt x="6178" y="5104"/>
                      <a:pt x="6191" y="5104"/>
                    </a:cubicBezTo>
                    <a:cubicBezTo>
                      <a:pt x="6499" y="5104"/>
                      <a:pt x="6554" y="4644"/>
                      <a:pt x="6316" y="4492"/>
                    </a:cubicBezTo>
                    <a:cubicBezTo>
                      <a:pt x="5285" y="3838"/>
                      <a:pt x="4118" y="3466"/>
                      <a:pt x="3113" y="2740"/>
                    </a:cubicBezTo>
                    <a:cubicBezTo>
                      <a:pt x="2058" y="1979"/>
                      <a:pt x="1084" y="1057"/>
                      <a:pt x="268" y="45"/>
                    </a:cubicBezTo>
                    <a:cubicBezTo>
                      <a:pt x="243" y="14"/>
                      <a:pt x="212" y="1"/>
                      <a:pt x="18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8" name="Google Shape;2991;p59"/>
              <p:cNvSpPr/>
              <p:nvPr/>
            </p:nvSpPr>
            <p:spPr>
              <a:xfrm>
                <a:off x="4408075" y="3099575"/>
                <a:ext cx="53500" cy="24625"/>
              </a:xfrm>
              <a:custGeom>
                <a:avLst/>
                <a:gdLst/>
                <a:ahLst/>
                <a:cxnLst/>
                <a:rect l="l" t="t" r="r" b="b"/>
                <a:pathLst>
                  <a:path w="2140" h="985" extrusionOk="0">
                    <a:moveTo>
                      <a:pt x="386" y="0"/>
                    </a:moveTo>
                    <a:cubicBezTo>
                      <a:pt x="175" y="0"/>
                      <a:pt x="0" y="243"/>
                      <a:pt x="190" y="431"/>
                    </a:cubicBezTo>
                    <a:cubicBezTo>
                      <a:pt x="487" y="725"/>
                      <a:pt x="968" y="985"/>
                      <a:pt x="1414" y="985"/>
                    </a:cubicBezTo>
                    <a:cubicBezTo>
                      <a:pt x="1614" y="985"/>
                      <a:pt x="1808" y="933"/>
                      <a:pt x="1974" y="808"/>
                    </a:cubicBezTo>
                    <a:cubicBezTo>
                      <a:pt x="2090" y="723"/>
                      <a:pt x="2140" y="506"/>
                      <a:pt x="1974" y="432"/>
                    </a:cubicBezTo>
                    <a:cubicBezTo>
                      <a:pt x="1873" y="388"/>
                      <a:pt x="1772" y="324"/>
                      <a:pt x="1663" y="300"/>
                    </a:cubicBezTo>
                    <a:cubicBezTo>
                      <a:pt x="1535" y="269"/>
                      <a:pt x="1398" y="289"/>
                      <a:pt x="1269" y="269"/>
                    </a:cubicBezTo>
                    <a:cubicBezTo>
                      <a:pt x="1011" y="230"/>
                      <a:pt x="738" y="131"/>
                      <a:pt x="502" y="25"/>
                    </a:cubicBezTo>
                    <a:cubicBezTo>
                      <a:pt x="463" y="8"/>
                      <a:pt x="424" y="0"/>
                      <a:pt x="3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9" name="Google Shape;2992;p59"/>
              <p:cNvSpPr/>
              <p:nvPr/>
            </p:nvSpPr>
            <p:spPr>
              <a:xfrm>
                <a:off x="4220400" y="3050025"/>
                <a:ext cx="129775" cy="90450"/>
              </a:xfrm>
              <a:custGeom>
                <a:avLst/>
                <a:gdLst/>
                <a:ahLst/>
                <a:cxnLst/>
                <a:rect l="l" t="t" r="r" b="b"/>
                <a:pathLst>
                  <a:path w="5191" h="3618" extrusionOk="0">
                    <a:moveTo>
                      <a:pt x="240" y="0"/>
                    </a:moveTo>
                    <a:cubicBezTo>
                      <a:pt x="111" y="0"/>
                      <a:pt x="0" y="159"/>
                      <a:pt x="119" y="274"/>
                    </a:cubicBezTo>
                    <a:cubicBezTo>
                      <a:pt x="1410" y="1502"/>
                      <a:pt x="3089" y="3065"/>
                      <a:pt x="4815" y="3604"/>
                    </a:cubicBezTo>
                    <a:cubicBezTo>
                      <a:pt x="4844" y="3613"/>
                      <a:pt x="4871" y="3617"/>
                      <a:pt x="4897" y="3617"/>
                    </a:cubicBezTo>
                    <a:cubicBezTo>
                      <a:pt x="5119" y="3617"/>
                      <a:pt x="5191" y="3296"/>
                      <a:pt x="5004" y="3157"/>
                    </a:cubicBezTo>
                    <a:cubicBezTo>
                      <a:pt x="4301" y="2631"/>
                      <a:pt x="3439" y="2288"/>
                      <a:pt x="2695" y="1808"/>
                    </a:cubicBezTo>
                    <a:cubicBezTo>
                      <a:pt x="1869" y="1279"/>
                      <a:pt x="1092" y="684"/>
                      <a:pt x="349" y="43"/>
                    </a:cubicBezTo>
                    <a:cubicBezTo>
                      <a:pt x="315" y="13"/>
                      <a:pt x="277" y="0"/>
                      <a:pt x="24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20" name="Google Shape;2993;p59"/>
              <p:cNvSpPr/>
              <p:nvPr/>
            </p:nvSpPr>
            <p:spPr>
              <a:xfrm>
                <a:off x="5240300" y="2543425"/>
                <a:ext cx="130750" cy="145550"/>
              </a:xfrm>
              <a:custGeom>
                <a:avLst/>
                <a:gdLst/>
                <a:ahLst/>
                <a:cxnLst/>
                <a:rect l="l" t="t" r="r" b="b"/>
                <a:pathLst>
                  <a:path w="5230" h="5822" extrusionOk="0">
                    <a:moveTo>
                      <a:pt x="4878" y="0"/>
                    </a:moveTo>
                    <a:cubicBezTo>
                      <a:pt x="4779" y="0"/>
                      <a:pt x="4677" y="42"/>
                      <a:pt x="4611" y="132"/>
                    </a:cubicBezTo>
                    <a:cubicBezTo>
                      <a:pt x="3889" y="1105"/>
                      <a:pt x="3344" y="2181"/>
                      <a:pt x="2568" y="3127"/>
                    </a:cubicBezTo>
                    <a:cubicBezTo>
                      <a:pt x="1853" y="4001"/>
                      <a:pt x="1039" y="4774"/>
                      <a:pt x="151" y="5470"/>
                    </a:cubicBezTo>
                    <a:cubicBezTo>
                      <a:pt x="0" y="5588"/>
                      <a:pt x="139" y="5821"/>
                      <a:pt x="300" y="5821"/>
                    </a:cubicBezTo>
                    <a:cubicBezTo>
                      <a:pt x="333" y="5821"/>
                      <a:pt x="366" y="5812"/>
                      <a:pt x="398" y="5790"/>
                    </a:cubicBezTo>
                    <a:cubicBezTo>
                      <a:pt x="2297" y="4504"/>
                      <a:pt x="4421" y="2611"/>
                      <a:pt x="5156" y="361"/>
                    </a:cubicBezTo>
                    <a:cubicBezTo>
                      <a:pt x="5229" y="137"/>
                      <a:pt x="5058" y="0"/>
                      <a:pt x="487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21" name="Google Shape;2994;p59"/>
              <p:cNvSpPr/>
              <p:nvPr/>
            </p:nvSpPr>
            <p:spPr>
              <a:xfrm>
                <a:off x="5337100" y="2605400"/>
                <a:ext cx="48400" cy="65600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624" extrusionOk="0">
                    <a:moveTo>
                      <a:pt x="1704" y="0"/>
                    </a:moveTo>
                    <a:cubicBezTo>
                      <a:pt x="1650" y="0"/>
                      <a:pt x="1594" y="19"/>
                      <a:pt x="1545" y="58"/>
                    </a:cubicBezTo>
                    <a:cubicBezTo>
                      <a:pt x="1252" y="296"/>
                      <a:pt x="1079" y="798"/>
                      <a:pt x="888" y="1128"/>
                    </a:cubicBezTo>
                    <a:cubicBezTo>
                      <a:pt x="643" y="1549"/>
                      <a:pt x="398" y="1959"/>
                      <a:pt x="97" y="2343"/>
                    </a:cubicBezTo>
                    <a:cubicBezTo>
                      <a:pt x="1" y="2468"/>
                      <a:pt x="95" y="2623"/>
                      <a:pt x="215" y="2623"/>
                    </a:cubicBezTo>
                    <a:cubicBezTo>
                      <a:pt x="252" y="2623"/>
                      <a:pt x="291" y="2609"/>
                      <a:pt x="327" y="2575"/>
                    </a:cubicBezTo>
                    <a:cubicBezTo>
                      <a:pt x="692" y="2238"/>
                      <a:pt x="1040" y="1878"/>
                      <a:pt x="1332" y="1475"/>
                    </a:cubicBezTo>
                    <a:cubicBezTo>
                      <a:pt x="1578" y="1139"/>
                      <a:pt x="1935" y="641"/>
                      <a:pt x="1918" y="210"/>
                    </a:cubicBezTo>
                    <a:cubicBezTo>
                      <a:pt x="1912" y="76"/>
                      <a:pt x="1813" y="0"/>
                      <a:pt x="170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22" name="Google Shape;2995;p59"/>
              <p:cNvSpPr/>
              <p:nvPr/>
            </p:nvSpPr>
            <p:spPr>
              <a:xfrm>
                <a:off x="4481825" y="2211375"/>
                <a:ext cx="44075" cy="47075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1883" extrusionOk="0">
                    <a:moveTo>
                      <a:pt x="901" y="678"/>
                    </a:moveTo>
                    <a:cubicBezTo>
                      <a:pt x="902" y="678"/>
                      <a:pt x="915" y="680"/>
                      <a:pt x="931" y="683"/>
                    </a:cubicBezTo>
                    <a:lnTo>
                      <a:pt x="931" y="683"/>
                    </a:lnTo>
                    <a:cubicBezTo>
                      <a:pt x="909" y="679"/>
                      <a:pt x="901" y="678"/>
                      <a:pt x="901" y="678"/>
                    </a:cubicBezTo>
                    <a:close/>
                    <a:moveTo>
                      <a:pt x="629" y="0"/>
                    </a:moveTo>
                    <a:cubicBezTo>
                      <a:pt x="592" y="0"/>
                      <a:pt x="552" y="5"/>
                      <a:pt x="510" y="17"/>
                    </a:cubicBezTo>
                    <a:cubicBezTo>
                      <a:pt x="186" y="102"/>
                      <a:pt x="1" y="417"/>
                      <a:pt x="4" y="741"/>
                    </a:cubicBezTo>
                    <a:cubicBezTo>
                      <a:pt x="5" y="1010"/>
                      <a:pt x="159" y="1312"/>
                      <a:pt x="383" y="1509"/>
                    </a:cubicBezTo>
                    <a:lnTo>
                      <a:pt x="383" y="1509"/>
                    </a:lnTo>
                    <a:cubicBezTo>
                      <a:pt x="492" y="1723"/>
                      <a:pt x="737" y="1882"/>
                      <a:pt x="986" y="1882"/>
                    </a:cubicBezTo>
                    <a:cubicBezTo>
                      <a:pt x="1042" y="1882"/>
                      <a:pt x="1099" y="1874"/>
                      <a:pt x="1153" y="1857"/>
                    </a:cubicBezTo>
                    <a:cubicBezTo>
                      <a:pt x="1763" y="1665"/>
                      <a:pt x="1757" y="862"/>
                      <a:pt x="1400" y="455"/>
                    </a:cubicBezTo>
                    <a:cubicBezTo>
                      <a:pt x="1296" y="337"/>
                      <a:pt x="1171" y="253"/>
                      <a:pt x="1038" y="172"/>
                    </a:cubicBezTo>
                    <a:cubicBezTo>
                      <a:pt x="905" y="87"/>
                      <a:pt x="784" y="0"/>
                      <a:pt x="6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sp>
        <p:nvSpPr>
          <p:cNvPr id="35" name="Google Shape;2996;p59"/>
          <p:cNvSpPr txBox="1"/>
          <p:nvPr/>
        </p:nvSpPr>
        <p:spPr>
          <a:xfrm>
            <a:off x="5642389" y="1902555"/>
            <a:ext cx="5047200" cy="1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ctr"/>
            <a:r>
              <a:rPr lang="en-US" sz="6000" kern="0" dirty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MANY THANKS!</a:t>
            </a:r>
          </a:p>
        </p:txBody>
      </p:sp>
      <p:sp>
        <p:nvSpPr>
          <p:cNvPr id="66" name="Google Shape;3028;p59"/>
          <p:cNvSpPr/>
          <p:nvPr/>
        </p:nvSpPr>
        <p:spPr>
          <a:xfrm>
            <a:off x="1124667" y="927464"/>
            <a:ext cx="377733" cy="360733"/>
          </a:xfrm>
          <a:custGeom>
            <a:avLst/>
            <a:gdLst/>
            <a:ahLst/>
            <a:cxnLst/>
            <a:rect l="l" t="t" r="r" b="b"/>
            <a:pathLst>
              <a:path w="11332" h="10822" extrusionOk="0">
                <a:moveTo>
                  <a:pt x="6086" y="1"/>
                </a:moveTo>
                <a:cubicBezTo>
                  <a:pt x="5856" y="1"/>
                  <a:pt x="5643" y="164"/>
                  <a:pt x="5499" y="352"/>
                </a:cubicBezTo>
                <a:cubicBezTo>
                  <a:pt x="5149" y="808"/>
                  <a:pt x="5067" y="1417"/>
                  <a:pt x="5083" y="1993"/>
                </a:cubicBezTo>
                <a:cubicBezTo>
                  <a:pt x="5119" y="3199"/>
                  <a:pt x="5543" y="4393"/>
                  <a:pt x="6279" y="5348"/>
                </a:cubicBezTo>
                <a:cubicBezTo>
                  <a:pt x="5377" y="4614"/>
                  <a:pt x="4458" y="3869"/>
                  <a:pt x="3393" y="3400"/>
                </a:cubicBezTo>
                <a:cubicBezTo>
                  <a:pt x="2762" y="3123"/>
                  <a:pt x="2065" y="2952"/>
                  <a:pt x="1378" y="2952"/>
                </a:cubicBezTo>
                <a:cubicBezTo>
                  <a:pt x="906" y="2952"/>
                  <a:pt x="438" y="3033"/>
                  <a:pt x="1" y="3216"/>
                </a:cubicBezTo>
                <a:cubicBezTo>
                  <a:pt x="1686" y="4489"/>
                  <a:pt x="3665" y="5370"/>
                  <a:pt x="5738" y="5773"/>
                </a:cubicBezTo>
                <a:lnTo>
                  <a:pt x="5173" y="5780"/>
                </a:lnTo>
                <a:cubicBezTo>
                  <a:pt x="3647" y="6914"/>
                  <a:pt x="1985" y="8278"/>
                  <a:pt x="1822" y="10172"/>
                </a:cubicBezTo>
                <a:cubicBezTo>
                  <a:pt x="1807" y="10356"/>
                  <a:pt x="1816" y="10567"/>
                  <a:pt x="1952" y="10693"/>
                </a:cubicBezTo>
                <a:cubicBezTo>
                  <a:pt x="2044" y="10780"/>
                  <a:pt x="2179" y="10808"/>
                  <a:pt x="2306" y="10816"/>
                </a:cubicBezTo>
                <a:cubicBezTo>
                  <a:pt x="2355" y="10820"/>
                  <a:pt x="2403" y="10822"/>
                  <a:pt x="2451" y="10822"/>
                </a:cubicBezTo>
                <a:cubicBezTo>
                  <a:pt x="3504" y="10822"/>
                  <a:pt x="4401" y="9929"/>
                  <a:pt x="4852" y="8959"/>
                </a:cubicBezTo>
                <a:cubicBezTo>
                  <a:pt x="5322" y="7945"/>
                  <a:pt x="5469" y="6807"/>
                  <a:pt x="5905" y="5778"/>
                </a:cubicBezTo>
                <a:cubicBezTo>
                  <a:pt x="5979" y="7151"/>
                  <a:pt x="6427" y="8501"/>
                  <a:pt x="7187" y="9647"/>
                </a:cubicBezTo>
                <a:cubicBezTo>
                  <a:pt x="7342" y="9883"/>
                  <a:pt x="7557" y="10133"/>
                  <a:pt x="7834" y="10133"/>
                </a:cubicBezTo>
                <a:cubicBezTo>
                  <a:pt x="7844" y="10133"/>
                  <a:pt x="7853" y="10133"/>
                  <a:pt x="7863" y="10132"/>
                </a:cubicBezTo>
                <a:cubicBezTo>
                  <a:pt x="8261" y="10110"/>
                  <a:pt x="8429" y="9611"/>
                  <a:pt x="8441" y="9213"/>
                </a:cubicBezTo>
                <a:cubicBezTo>
                  <a:pt x="8484" y="7918"/>
                  <a:pt x="7952" y="6612"/>
                  <a:pt x="7014" y="5718"/>
                </a:cubicBezTo>
                <a:lnTo>
                  <a:pt x="7014" y="5718"/>
                </a:lnTo>
                <a:cubicBezTo>
                  <a:pt x="8231" y="6795"/>
                  <a:pt x="9574" y="7928"/>
                  <a:pt x="11196" y="8047"/>
                </a:cubicBezTo>
                <a:cubicBezTo>
                  <a:pt x="11150" y="6502"/>
                  <a:pt x="9669" y="5190"/>
                  <a:pt x="8148" y="5190"/>
                </a:cubicBezTo>
                <a:cubicBezTo>
                  <a:pt x="7958" y="5190"/>
                  <a:pt x="7768" y="5211"/>
                  <a:pt x="7580" y="5254"/>
                </a:cubicBezTo>
                <a:cubicBezTo>
                  <a:pt x="8343" y="4463"/>
                  <a:pt x="9104" y="3674"/>
                  <a:pt x="9867" y="2884"/>
                </a:cubicBezTo>
                <a:cubicBezTo>
                  <a:pt x="10571" y="2153"/>
                  <a:pt x="11331" y="1154"/>
                  <a:pt x="10920" y="227"/>
                </a:cubicBezTo>
                <a:lnTo>
                  <a:pt x="10920" y="227"/>
                </a:lnTo>
                <a:cubicBezTo>
                  <a:pt x="8836" y="837"/>
                  <a:pt x="7159" y="2665"/>
                  <a:pt x="6730" y="4794"/>
                </a:cubicBezTo>
                <a:cubicBezTo>
                  <a:pt x="6822" y="3525"/>
                  <a:pt x="6820" y="2248"/>
                  <a:pt x="6721" y="980"/>
                </a:cubicBezTo>
                <a:cubicBezTo>
                  <a:pt x="6690" y="578"/>
                  <a:pt x="6563" y="78"/>
                  <a:pt x="6166" y="8"/>
                </a:cubicBezTo>
                <a:cubicBezTo>
                  <a:pt x="6139" y="3"/>
                  <a:pt x="6113" y="1"/>
                  <a:pt x="608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defRPr/>
            </a:pPr>
            <a:endParaRPr kumimoji="0" sz="1865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67" name="Google Shape;3029;p59"/>
          <p:cNvGrpSpPr/>
          <p:nvPr/>
        </p:nvGrpSpPr>
        <p:grpSpPr>
          <a:xfrm>
            <a:off x="1502411" y="1542511"/>
            <a:ext cx="2498903" cy="4043216"/>
            <a:chOff x="1029750" y="636475"/>
            <a:chExt cx="1046325" cy="1692950"/>
          </a:xfrm>
        </p:grpSpPr>
        <p:sp>
          <p:nvSpPr>
            <p:cNvPr id="68" name="Google Shape;3030;p59"/>
            <p:cNvSpPr/>
            <p:nvPr/>
          </p:nvSpPr>
          <p:spPr>
            <a:xfrm>
              <a:off x="1674000" y="1091775"/>
              <a:ext cx="52100" cy="52100"/>
            </a:xfrm>
            <a:custGeom>
              <a:avLst/>
              <a:gdLst/>
              <a:ahLst/>
              <a:cxnLst/>
              <a:rect l="l" t="t" r="r" b="b"/>
              <a:pathLst>
                <a:path w="2084" h="2084" extrusionOk="0">
                  <a:moveTo>
                    <a:pt x="1042" y="1"/>
                  </a:moveTo>
                  <a:cubicBezTo>
                    <a:pt x="467" y="1"/>
                    <a:pt x="0" y="467"/>
                    <a:pt x="0" y="1042"/>
                  </a:cubicBezTo>
                  <a:cubicBezTo>
                    <a:pt x="0" y="1618"/>
                    <a:pt x="467" y="2084"/>
                    <a:pt x="1042" y="2084"/>
                  </a:cubicBezTo>
                  <a:cubicBezTo>
                    <a:pt x="1618" y="2084"/>
                    <a:pt x="2083" y="1618"/>
                    <a:pt x="2083" y="1042"/>
                  </a:cubicBezTo>
                  <a:cubicBezTo>
                    <a:pt x="2083" y="467"/>
                    <a:pt x="1618" y="1"/>
                    <a:pt x="104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9" name="Google Shape;3031;p59"/>
            <p:cNvSpPr/>
            <p:nvPr/>
          </p:nvSpPr>
          <p:spPr>
            <a:xfrm>
              <a:off x="1346350" y="1837900"/>
              <a:ext cx="417825" cy="491525"/>
            </a:xfrm>
            <a:custGeom>
              <a:avLst/>
              <a:gdLst/>
              <a:ahLst/>
              <a:cxnLst/>
              <a:rect l="l" t="t" r="r" b="b"/>
              <a:pathLst>
                <a:path w="16713" h="19661" extrusionOk="0">
                  <a:moveTo>
                    <a:pt x="8361" y="3423"/>
                  </a:moveTo>
                  <a:cubicBezTo>
                    <a:pt x="11113" y="3423"/>
                    <a:pt x="13345" y="5843"/>
                    <a:pt x="13345" y="8826"/>
                  </a:cubicBezTo>
                  <a:cubicBezTo>
                    <a:pt x="13334" y="11815"/>
                    <a:pt x="11103" y="14235"/>
                    <a:pt x="8346" y="14235"/>
                  </a:cubicBezTo>
                  <a:lnTo>
                    <a:pt x="8237" y="14235"/>
                  </a:lnTo>
                  <a:cubicBezTo>
                    <a:pt x="8216" y="14235"/>
                    <a:pt x="8193" y="14235"/>
                    <a:pt x="8172" y="14233"/>
                  </a:cubicBezTo>
                  <a:cubicBezTo>
                    <a:pt x="8114" y="14231"/>
                    <a:pt x="8057" y="14229"/>
                    <a:pt x="7998" y="14222"/>
                  </a:cubicBezTo>
                  <a:cubicBezTo>
                    <a:pt x="7982" y="14222"/>
                    <a:pt x="7961" y="14220"/>
                    <a:pt x="7942" y="14218"/>
                  </a:cubicBezTo>
                  <a:cubicBezTo>
                    <a:pt x="7908" y="14214"/>
                    <a:pt x="7871" y="14212"/>
                    <a:pt x="7837" y="14208"/>
                  </a:cubicBezTo>
                  <a:lnTo>
                    <a:pt x="7774" y="14199"/>
                  </a:lnTo>
                  <a:cubicBezTo>
                    <a:pt x="7735" y="14193"/>
                    <a:pt x="7699" y="14189"/>
                    <a:pt x="7659" y="14183"/>
                  </a:cubicBezTo>
                  <a:cubicBezTo>
                    <a:pt x="7641" y="14181"/>
                    <a:pt x="7620" y="14178"/>
                    <a:pt x="7601" y="14176"/>
                  </a:cubicBezTo>
                  <a:cubicBezTo>
                    <a:pt x="7582" y="14172"/>
                    <a:pt x="7561" y="14170"/>
                    <a:pt x="7544" y="14164"/>
                  </a:cubicBezTo>
                  <a:cubicBezTo>
                    <a:pt x="7525" y="14162"/>
                    <a:pt x="7507" y="14160"/>
                    <a:pt x="7490" y="14153"/>
                  </a:cubicBezTo>
                  <a:cubicBezTo>
                    <a:pt x="7471" y="14151"/>
                    <a:pt x="7452" y="14147"/>
                    <a:pt x="7433" y="14143"/>
                  </a:cubicBezTo>
                  <a:cubicBezTo>
                    <a:pt x="7402" y="14139"/>
                    <a:pt x="7370" y="14130"/>
                    <a:pt x="7339" y="14122"/>
                  </a:cubicBezTo>
                  <a:cubicBezTo>
                    <a:pt x="7324" y="14120"/>
                    <a:pt x="7308" y="14116"/>
                    <a:pt x="7293" y="14111"/>
                  </a:cubicBezTo>
                  <a:lnTo>
                    <a:pt x="7190" y="14088"/>
                  </a:lnTo>
                  <a:cubicBezTo>
                    <a:pt x="7165" y="14080"/>
                    <a:pt x="7138" y="14076"/>
                    <a:pt x="7113" y="14068"/>
                  </a:cubicBezTo>
                  <a:lnTo>
                    <a:pt x="7056" y="14053"/>
                  </a:lnTo>
                  <a:cubicBezTo>
                    <a:pt x="7040" y="14047"/>
                    <a:pt x="7023" y="14042"/>
                    <a:pt x="7004" y="14036"/>
                  </a:cubicBezTo>
                  <a:cubicBezTo>
                    <a:pt x="6979" y="14028"/>
                    <a:pt x="6950" y="14021"/>
                    <a:pt x="6925" y="14011"/>
                  </a:cubicBezTo>
                  <a:cubicBezTo>
                    <a:pt x="6897" y="14003"/>
                    <a:pt x="6872" y="13992"/>
                    <a:pt x="6845" y="13984"/>
                  </a:cubicBezTo>
                  <a:cubicBezTo>
                    <a:pt x="6812" y="13973"/>
                    <a:pt x="6780" y="13961"/>
                    <a:pt x="6747" y="13948"/>
                  </a:cubicBezTo>
                  <a:cubicBezTo>
                    <a:pt x="6728" y="13942"/>
                    <a:pt x="6709" y="13934"/>
                    <a:pt x="6690" y="13927"/>
                  </a:cubicBezTo>
                  <a:cubicBezTo>
                    <a:pt x="6663" y="13917"/>
                    <a:pt x="6634" y="13902"/>
                    <a:pt x="6604" y="13892"/>
                  </a:cubicBezTo>
                  <a:cubicBezTo>
                    <a:pt x="6602" y="13892"/>
                    <a:pt x="6602" y="13892"/>
                    <a:pt x="6602" y="13890"/>
                  </a:cubicBezTo>
                  <a:cubicBezTo>
                    <a:pt x="6594" y="13888"/>
                    <a:pt x="6586" y="13885"/>
                    <a:pt x="6581" y="13881"/>
                  </a:cubicBezTo>
                  <a:cubicBezTo>
                    <a:pt x="6531" y="13860"/>
                    <a:pt x="6479" y="13839"/>
                    <a:pt x="6429" y="13816"/>
                  </a:cubicBezTo>
                  <a:cubicBezTo>
                    <a:pt x="6418" y="13812"/>
                    <a:pt x="6406" y="13806"/>
                    <a:pt x="6395" y="13802"/>
                  </a:cubicBezTo>
                  <a:cubicBezTo>
                    <a:pt x="6380" y="13793"/>
                    <a:pt x="6362" y="13785"/>
                    <a:pt x="6345" y="13777"/>
                  </a:cubicBezTo>
                  <a:cubicBezTo>
                    <a:pt x="6318" y="13764"/>
                    <a:pt x="6290" y="13751"/>
                    <a:pt x="6261" y="13735"/>
                  </a:cubicBezTo>
                  <a:cubicBezTo>
                    <a:pt x="6238" y="13724"/>
                    <a:pt x="6217" y="13712"/>
                    <a:pt x="6194" y="13701"/>
                  </a:cubicBezTo>
                  <a:cubicBezTo>
                    <a:pt x="6184" y="13697"/>
                    <a:pt x="6175" y="13691"/>
                    <a:pt x="6165" y="13687"/>
                  </a:cubicBezTo>
                  <a:cubicBezTo>
                    <a:pt x="6146" y="13678"/>
                    <a:pt x="6129" y="13668"/>
                    <a:pt x="6112" y="13657"/>
                  </a:cubicBezTo>
                  <a:lnTo>
                    <a:pt x="6027" y="13609"/>
                  </a:lnTo>
                  <a:cubicBezTo>
                    <a:pt x="6004" y="13597"/>
                    <a:pt x="5976" y="13582"/>
                    <a:pt x="5953" y="13567"/>
                  </a:cubicBezTo>
                  <a:cubicBezTo>
                    <a:pt x="5951" y="13567"/>
                    <a:pt x="5951" y="13567"/>
                    <a:pt x="5947" y="13565"/>
                  </a:cubicBezTo>
                  <a:cubicBezTo>
                    <a:pt x="5935" y="13557"/>
                    <a:pt x="5922" y="13550"/>
                    <a:pt x="5911" y="13542"/>
                  </a:cubicBezTo>
                  <a:cubicBezTo>
                    <a:pt x="5882" y="13523"/>
                    <a:pt x="5851" y="13504"/>
                    <a:pt x="5821" y="13488"/>
                  </a:cubicBezTo>
                  <a:cubicBezTo>
                    <a:pt x="5807" y="13477"/>
                    <a:pt x="5790" y="13467"/>
                    <a:pt x="5775" y="13458"/>
                  </a:cubicBezTo>
                  <a:cubicBezTo>
                    <a:pt x="5755" y="13446"/>
                    <a:pt x="5736" y="13431"/>
                    <a:pt x="5715" y="13419"/>
                  </a:cubicBezTo>
                  <a:cubicBezTo>
                    <a:pt x="5679" y="13396"/>
                    <a:pt x="5644" y="13373"/>
                    <a:pt x="5610" y="13345"/>
                  </a:cubicBezTo>
                  <a:cubicBezTo>
                    <a:pt x="5577" y="13322"/>
                    <a:pt x="5545" y="13299"/>
                    <a:pt x="5512" y="13272"/>
                  </a:cubicBezTo>
                  <a:lnTo>
                    <a:pt x="5472" y="13241"/>
                  </a:lnTo>
                  <a:cubicBezTo>
                    <a:pt x="5453" y="13226"/>
                    <a:pt x="5432" y="13211"/>
                    <a:pt x="5413" y="13197"/>
                  </a:cubicBezTo>
                  <a:lnTo>
                    <a:pt x="5367" y="13157"/>
                  </a:lnTo>
                  <a:lnTo>
                    <a:pt x="5319" y="13117"/>
                  </a:lnTo>
                  <a:cubicBezTo>
                    <a:pt x="5296" y="13096"/>
                    <a:pt x="5271" y="13075"/>
                    <a:pt x="5246" y="13054"/>
                  </a:cubicBezTo>
                  <a:cubicBezTo>
                    <a:pt x="5235" y="13044"/>
                    <a:pt x="5225" y="13038"/>
                    <a:pt x="5212" y="13027"/>
                  </a:cubicBezTo>
                  <a:cubicBezTo>
                    <a:pt x="5191" y="13008"/>
                    <a:pt x="5170" y="12990"/>
                    <a:pt x="5150" y="12969"/>
                  </a:cubicBezTo>
                  <a:cubicBezTo>
                    <a:pt x="5129" y="12950"/>
                    <a:pt x="5108" y="12929"/>
                    <a:pt x="5087" y="12912"/>
                  </a:cubicBezTo>
                  <a:cubicBezTo>
                    <a:pt x="5072" y="12897"/>
                    <a:pt x="5057" y="12883"/>
                    <a:pt x="5043" y="12870"/>
                  </a:cubicBezTo>
                  <a:cubicBezTo>
                    <a:pt x="5020" y="12845"/>
                    <a:pt x="4995" y="12824"/>
                    <a:pt x="4974" y="12801"/>
                  </a:cubicBezTo>
                  <a:cubicBezTo>
                    <a:pt x="4953" y="12780"/>
                    <a:pt x="4932" y="12759"/>
                    <a:pt x="4911" y="12736"/>
                  </a:cubicBezTo>
                  <a:cubicBezTo>
                    <a:pt x="4863" y="12684"/>
                    <a:pt x="4813" y="12632"/>
                    <a:pt x="4762" y="12577"/>
                  </a:cubicBezTo>
                  <a:lnTo>
                    <a:pt x="4700" y="12506"/>
                  </a:lnTo>
                  <a:cubicBezTo>
                    <a:pt x="4633" y="12426"/>
                    <a:pt x="4570" y="12347"/>
                    <a:pt x="4507" y="12265"/>
                  </a:cubicBezTo>
                  <a:cubicBezTo>
                    <a:pt x="4501" y="12257"/>
                    <a:pt x="4496" y="12251"/>
                    <a:pt x="4490" y="12244"/>
                  </a:cubicBezTo>
                  <a:cubicBezTo>
                    <a:pt x="4455" y="12194"/>
                    <a:pt x="4417" y="12148"/>
                    <a:pt x="4383" y="12098"/>
                  </a:cubicBezTo>
                  <a:cubicBezTo>
                    <a:pt x="4373" y="12085"/>
                    <a:pt x="4365" y="12071"/>
                    <a:pt x="4356" y="12058"/>
                  </a:cubicBezTo>
                  <a:cubicBezTo>
                    <a:pt x="4344" y="12041"/>
                    <a:pt x="4331" y="12018"/>
                    <a:pt x="4319" y="12001"/>
                  </a:cubicBezTo>
                  <a:cubicBezTo>
                    <a:pt x="4310" y="11989"/>
                    <a:pt x="4302" y="11978"/>
                    <a:pt x="4293" y="11964"/>
                  </a:cubicBezTo>
                  <a:cubicBezTo>
                    <a:pt x="4272" y="11932"/>
                    <a:pt x="4249" y="11899"/>
                    <a:pt x="4231" y="11865"/>
                  </a:cubicBezTo>
                  <a:cubicBezTo>
                    <a:pt x="4224" y="11855"/>
                    <a:pt x="4218" y="11840"/>
                    <a:pt x="4210" y="11830"/>
                  </a:cubicBezTo>
                  <a:cubicBezTo>
                    <a:pt x="4168" y="11763"/>
                    <a:pt x="4130" y="11694"/>
                    <a:pt x="4090" y="11627"/>
                  </a:cubicBezTo>
                  <a:lnTo>
                    <a:pt x="4059" y="11572"/>
                  </a:lnTo>
                  <a:cubicBezTo>
                    <a:pt x="4007" y="11478"/>
                    <a:pt x="3959" y="11384"/>
                    <a:pt x="3912" y="11286"/>
                  </a:cubicBezTo>
                  <a:cubicBezTo>
                    <a:pt x="3902" y="11269"/>
                    <a:pt x="3894" y="11248"/>
                    <a:pt x="3885" y="11229"/>
                  </a:cubicBezTo>
                  <a:cubicBezTo>
                    <a:pt x="3873" y="11200"/>
                    <a:pt x="3860" y="11175"/>
                    <a:pt x="3850" y="11145"/>
                  </a:cubicBezTo>
                  <a:cubicBezTo>
                    <a:pt x="3837" y="11116"/>
                    <a:pt x="3827" y="11091"/>
                    <a:pt x="3812" y="11062"/>
                  </a:cubicBezTo>
                  <a:cubicBezTo>
                    <a:pt x="3802" y="11039"/>
                    <a:pt x="3795" y="11013"/>
                    <a:pt x="3785" y="10990"/>
                  </a:cubicBezTo>
                  <a:cubicBezTo>
                    <a:pt x="3747" y="10896"/>
                    <a:pt x="3712" y="10802"/>
                    <a:pt x="3680" y="10706"/>
                  </a:cubicBezTo>
                  <a:cubicBezTo>
                    <a:pt x="3674" y="10693"/>
                    <a:pt x="3670" y="10676"/>
                    <a:pt x="3665" y="10664"/>
                  </a:cubicBezTo>
                  <a:cubicBezTo>
                    <a:pt x="3655" y="10639"/>
                    <a:pt x="3649" y="10609"/>
                    <a:pt x="3640" y="10582"/>
                  </a:cubicBezTo>
                  <a:cubicBezTo>
                    <a:pt x="3619" y="10519"/>
                    <a:pt x="3601" y="10455"/>
                    <a:pt x="3582" y="10390"/>
                  </a:cubicBezTo>
                  <a:cubicBezTo>
                    <a:pt x="3580" y="10379"/>
                    <a:pt x="3578" y="10367"/>
                    <a:pt x="3571" y="10356"/>
                  </a:cubicBezTo>
                  <a:cubicBezTo>
                    <a:pt x="3565" y="10331"/>
                    <a:pt x="3559" y="10306"/>
                    <a:pt x="3550" y="10281"/>
                  </a:cubicBezTo>
                  <a:cubicBezTo>
                    <a:pt x="3546" y="10260"/>
                    <a:pt x="3540" y="10243"/>
                    <a:pt x="3536" y="10222"/>
                  </a:cubicBezTo>
                  <a:cubicBezTo>
                    <a:pt x="3523" y="10166"/>
                    <a:pt x="3508" y="10111"/>
                    <a:pt x="3498" y="10057"/>
                  </a:cubicBezTo>
                  <a:cubicBezTo>
                    <a:pt x="3496" y="10040"/>
                    <a:pt x="3492" y="10023"/>
                    <a:pt x="3488" y="10005"/>
                  </a:cubicBezTo>
                  <a:lnTo>
                    <a:pt x="3481" y="9965"/>
                  </a:lnTo>
                  <a:cubicBezTo>
                    <a:pt x="3475" y="9942"/>
                    <a:pt x="3471" y="9919"/>
                    <a:pt x="3467" y="9892"/>
                  </a:cubicBezTo>
                  <a:cubicBezTo>
                    <a:pt x="3467" y="9887"/>
                    <a:pt x="3465" y="9881"/>
                    <a:pt x="3465" y="9879"/>
                  </a:cubicBezTo>
                  <a:cubicBezTo>
                    <a:pt x="3462" y="9862"/>
                    <a:pt x="3460" y="9845"/>
                    <a:pt x="3456" y="9829"/>
                  </a:cubicBezTo>
                  <a:cubicBezTo>
                    <a:pt x="3454" y="9814"/>
                    <a:pt x="3452" y="9799"/>
                    <a:pt x="3450" y="9785"/>
                  </a:cubicBezTo>
                  <a:cubicBezTo>
                    <a:pt x="3441" y="9741"/>
                    <a:pt x="3435" y="9695"/>
                    <a:pt x="3429" y="9651"/>
                  </a:cubicBezTo>
                  <a:cubicBezTo>
                    <a:pt x="3423" y="9621"/>
                    <a:pt x="3421" y="9590"/>
                    <a:pt x="3414" y="9559"/>
                  </a:cubicBezTo>
                  <a:cubicBezTo>
                    <a:pt x="3412" y="9538"/>
                    <a:pt x="3410" y="9521"/>
                    <a:pt x="3408" y="9500"/>
                  </a:cubicBezTo>
                  <a:cubicBezTo>
                    <a:pt x="3404" y="9479"/>
                    <a:pt x="3402" y="9460"/>
                    <a:pt x="3402" y="9439"/>
                  </a:cubicBezTo>
                  <a:cubicBezTo>
                    <a:pt x="3400" y="9418"/>
                    <a:pt x="3398" y="9400"/>
                    <a:pt x="3398" y="9379"/>
                  </a:cubicBezTo>
                  <a:cubicBezTo>
                    <a:pt x="3393" y="9356"/>
                    <a:pt x="3391" y="9328"/>
                    <a:pt x="3391" y="9305"/>
                  </a:cubicBezTo>
                  <a:cubicBezTo>
                    <a:pt x="3389" y="9261"/>
                    <a:pt x="3387" y="9220"/>
                    <a:pt x="3383" y="9176"/>
                  </a:cubicBezTo>
                  <a:cubicBezTo>
                    <a:pt x="3383" y="9161"/>
                    <a:pt x="3381" y="9148"/>
                    <a:pt x="3381" y="9138"/>
                  </a:cubicBezTo>
                  <a:cubicBezTo>
                    <a:pt x="3381" y="9119"/>
                    <a:pt x="3379" y="9102"/>
                    <a:pt x="3379" y="9086"/>
                  </a:cubicBezTo>
                  <a:cubicBezTo>
                    <a:pt x="3377" y="9044"/>
                    <a:pt x="3377" y="9000"/>
                    <a:pt x="3372" y="8956"/>
                  </a:cubicBezTo>
                  <a:lnTo>
                    <a:pt x="3372" y="8899"/>
                  </a:lnTo>
                  <a:lnTo>
                    <a:pt x="3372" y="8830"/>
                  </a:lnTo>
                  <a:lnTo>
                    <a:pt x="3372" y="8759"/>
                  </a:lnTo>
                  <a:lnTo>
                    <a:pt x="3372" y="8711"/>
                  </a:lnTo>
                  <a:lnTo>
                    <a:pt x="3372" y="8675"/>
                  </a:lnTo>
                  <a:cubicBezTo>
                    <a:pt x="3372" y="8654"/>
                    <a:pt x="3372" y="8631"/>
                    <a:pt x="3377" y="8610"/>
                  </a:cubicBezTo>
                  <a:cubicBezTo>
                    <a:pt x="3379" y="8543"/>
                    <a:pt x="3381" y="8479"/>
                    <a:pt x="3387" y="8414"/>
                  </a:cubicBezTo>
                  <a:lnTo>
                    <a:pt x="3387" y="8412"/>
                  </a:lnTo>
                  <a:cubicBezTo>
                    <a:pt x="3387" y="8397"/>
                    <a:pt x="3389" y="8382"/>
                    <a:pt x="3389" y="8370"/>
                  </a:cubicBezTo>
                  <a:cubicBezTo>
                    <a:pt x="3389" y="8353"/>
                    <a:pt x="3391" y="8340"/>
                    <a:pt x="3391" y="8328"/>
                  </a:cubicBezTo>
                  <a:cubicBezTo>
                    <a:pt x="3391" y="8313"/>
                    <a:pt x="3393" y="8301"/>
                    <a:pt x="3393" y="8286"/>
                  </a:cubicBezTo>
                  <a:cubicBezTo>
                    <a:pt x="3393" y="8271"/>
                    <a:pt x="3398" y="8259"/>
                    <a:pt x="3398" y="8244"/>
                  </a:cubicBezTo>
                  <a:cubicBezTo>
                    <a:pt x="3400" y="8225"/>
                    <a:pt x="3400" y="8206"/>
                    <a:pt x="3402" y="8188"/>
                  </a:cubicBezTo>
                  <a:cubicBezTo>
                    <a:pt x="3408" y="8133"/>
                    <a:pt x="3414" y="8079"/>
                    <a:pt x="3423" y="8024"/>
                  </a:cubicBezTo>
                  <a:cubicBezTo>
                    <a:pt x="3425" y="7995"/>
                    <a:pt x="3431" y="7968"/>
                    <a:pt x="3435" y="7943"/>
                  </a:cubicBezTo>
                  <a:cubicBezTo>
                    <a:pt x="3439" y="7920"/>
                    <a:pt x="3444" y="7895"/>
                    <a:pt x="3446" y="7872"/>
                  </a:cubicBezTo>
                  <a:lnTo>
                    <a:pt x="3471" y="7738"/>
                  </a:lnTo>
                  <a:cubicBezTo>
                    <a:pt x="3475" y="7712"/>
                    <a:pt x="3481" y="7683"/>
                    <a:pt x="3485" y="7658"/>
                  </a:cubicBezTo>
                  <a:cubicBezTo>
                    <a:pt x="3498" y="7589"/>
                    <a:pt x="3515" y="7522"/>
                    <a:pt x="3534" y="7453"/>
                  </a:cubicBezTo>
                  <a:lnTo>
                    <a:pt x="3548" y="7390"/>
                  </a:lnTo>
                  <a:lnTo>
                    <a:pt x="3565" y="7327"/>
                  </a:lnTo>
                  <a:cubicBezTo>
                    <a:pt x="3575" y="7288"/>
                    <a:pt x="3586" y="7252"/>
                    <a:pt x="3596" y="7212"/>
                  </a:cubicBezTo>
                  <a:cubicBezTo>
                    <a:pt x="3598" y="7200"/>
                    <a:pt x="3603" y="7187"/>
                    <a:pt x="3607" y="7172"/>
                  </a:cubicBezTo>
                  <a:cubicBezTo>
                    <a:pt x="3613" y="7149"/>
                    <a:pt x="3619" y="7126"/>
                    <a:pt x="3628" y="7103"/>
                  </a:cubicBezTo>
                  <a:cubicBezTo>
                    <a:pt x="3632" y="7087"/>
                    <a:pt x="3638" y="7074"/>
                    <a:pt x="3640" y="7057"/>
                  </a:cubicBezTo>
                  <a:cubicBezTo>
                    <a:pt x="3645" y="7043"/>
                    <a:pt x="3651" y="7030"/>
                    <a:pt x="3655" y="7013"/>
                  </a:cubicBezTo>
                  <a:cubicBezTo>
                    <a:pt x="3665" y="6984"/>
                    <a:pt x="3674" y="6959"/>
                    <a:pt x="3684" y="6932"/>
                  </a:cubicBezTo>
                  <a:cubicBezTo>
                    <a:pt x="3701" y="6890"/>
                    <a:pt x="3716" y="6846"/>
                    <a:pt x="3732" y="6804"/>
                  </a:cubicBezTo>
                  <a:cubicBezTo>
                    <a:pt x="3737" y="6794"/>
                    <a:pt x="3739" y="6781"/>
                    <a:pt x="3745" y="6770"/>
                  </a:cubicBezTo>
                  <a:cubicBezTo>
                    <a:pt x="3745" y="6768"/>
                    <a:pt x="3747" y="6762"/>
                    <a:pt x="3749" y="6760"/>
                  </a:cubicBezTo>
                  <a:cubicBezTo>
                    <a:pt x="3755" y="6750"/>
                    <a:pt x="3758" y="6737"/>
                    <a:pt x="3764" y="6727"/>
                  </a:cubicBezTo>
                  <a:cubicBezTo>
                    <a:pt x="3766" y="6718"/>
                    <a:pt x="3768" y="6708"/>
                    <a:pt x="3774" y="6699"/>
                  </a:cubicBezTo>
                  <a:cubicBezTo>
                    <a:pt x="3778" y="6687"/>
                    <a:pt x="3785" y="6674"/>
                    <a:pt x="3789" y="6664"/>
                  </a:cubicBezTo>
                  <a:cubicBezTo>
                    <a:pt x="3850" y="6511"/>
                    <a:pt x="3917" y="6364"/>
                    <a:pt x="3990" y="6220"/>
                  </a:cubicBezTo>
                  <a:cubicBezTo>
                    <a:pt x="3998" y="6205"/>
                    <a:pt x="4007" y="6193"/>
                    <a:pt x="4015" y="6176"/>
                  </a:cubicBezTo>
                  <a:cubicBezTo>
                    <a:pt x="4019" y="6163"/>
                    <a:pt x="4028" y="6153"/>
                    <a:pt x="4032" y="6140"/>
                  </a:cubicBezTo>
                  <a:lnTo>
                    <a:pt x="4063" y="6084"/>
                  </a:lnTo>
                  <a:cubicBezTo>
                    <a:pt x="4074" y="6063"/>
                    <a:pt x="4084" y="6046"/>
                    <a:pt x="4095" y="6025"/>
                  </a:cubicBezTo>
                  <a:cubicBezTo>
                    <a:pt x="4101" y="6011"/>
                    <a:pt x="4109" y="6000"/>
                    <a:pt x="4116" y="5988"/>
                  </a:cubicBezTo>
                  <a:cubicBezTo>
                    <a:pt x="4116" y="5986"/>
                    <a:pt x="4120" y="5986"/>
                    <a:pt x="4120" y="5983"/>
                  </a:cubicBezTo>
                  <a:cubicBezTo>
                    <a:pt x="4132" y="5962"/>
                    <a:pt x="4145" y="5937"/>
                    <a:pt x="4157" y="5916"/>
                  </a:cubicBezTo>
                  <a:cubicBezTo>
                    <a:pt x="4164" y="5910"/>
                    <a:pt x="4168" y="5900"/>
                    <a:pt x="4174" y="5891"/>
                  </a:cubicBezTo>
                  <a:lnTo>
                    <a:pt x="4214" y="5829"/>
                  </a:lnTo>
                  <a:cubicBezTo>
                    <a:pt x="4220" y="5818"/>
                    <a:pt x="4226" y="5806"/>
                    <a:pt x="4235" y="5795"/>
                  </a:cubicBezTo>
                  <a:cubicBezTo>
                    <a:pt x="4329" y="5644"/>
                    <a:pt x="4429" y="5498"/>
                    <a:pt x="4534" y="5360"/>
                  </a:cubicBezTo>
                  <a:cubicBezTo>
                    <a:pt x="4545" y="5345"/>
                    <a:pt x="4559" y="5330"/>
                    <a:pt x="4570" y="5316"/>
                  </a:cubicBezTo>
                  <a:cubicBezTo>
                    <a:pt x="4605" y="5268"/>
                    <a:pt x="4643" y="5224"/>
                    <a:pt x="4679" y="5180"/>
                  </a:cubicBezTo>
                  <a:cubicBezTo>
                    <a:pt x="4687" y="5169"/>
                    <a:pt x="4697" y="5159"/>
                    <a:pt x="4708" y="5146"/>
                  </a:cubicBezTo>
                  <a:cubicBezTo>
                    <a:pt x="4718" y="5131"/>
                    <a:pt x="4731" y="5119"/>
                    <a:pt x="4741" y="5106"/>
                  </a:cubicBezTo>
                  <a:cubicBezTo>
                    <a:pt x="4771" y="5073"/>
                    <a:pt x="4800" y="5041"/>
                    <a:pt x="4827" y="5010"/>
                  </a:cubicBezTo>
                  <a:cubicBezTo>
                    <a:pt x="4890" y="4939"/>
                    <a:pt x="4959" y="4874"/>
                    <a:pt x="5024" y="4807"/>
                  </a:cubicBezTo>
                  <a:lnTo>
                    <a:pt x="5066" y="4765"/>
                  </a:lnTo>
                  <a:cubicBezTo>
                    <a:pt x="5074" y="4759"/>
                    <a:pt x="5085" y="4751"/>
                    <a:pt x="5093" y="4742"/>
                  </a:cubicBezTo>
                  <a:cubicBezTo>
                    <a:pt x="5108" y="4730"/>
                    <a:pt x="5120" y="4713"/>
                    <a:pt x="5137" y="4700"/>
                  </a:cubicBezTo>
                  <a:cubicBezTo>
                    <a:pt x="5147" y="4690"/>
                    <a:pt x="5160" y="4679"/>
                    <a:pt x="5170" y="4669"/>
                  </a:cubicBezTo>
                  <a:cubicBezTo>
                    <a:pt x="5189" y="4654"/>
                    <a:pt x="5208" y="4635"/>
                    <a:pt x="5229" y="4619"/>
                  </a:cubicBezTo>
                  <a:cubicBezTo>
                    <a:pt x="5235" y="4612"/>
                    <a:pt x="5244" y="4606"/>
                    <a:pt x="5252" y="4598"/>
                  </a:cubicBezTo>
                  <a:cubicBezTo>
                    <a:pt x="5380" y="4489"/>
                    <a:pt x="5514" y="4384"/>
                    <a:pt x="5652" y="4288"/>
                  </a:cubicBezTo>
                  <a:cubicBezTo>
                    <a:pt x="5660" y="4282"/>
                    <a:pt x="5669" y="4273"/>
                    <a:pt x="5679" y="4269"/>
                  </a:cubicBezTo>
                  <a:cubicBezTo>
                    <a:pt x="5700" y="4257"/>
                    <a:pt x="5717" y="4242"/>
                    <a:pt x="5738" y="4227"/>
                  </a:cubicBezTo>
                  <a:cubicBezTo>
                    <a:pt x="5759" y="4215"/>
                    <a:pt x="5780" y="4198"/>
                    <a:pt x="5801" y="4185"/>
                  </a:cubicBezTo>
                  <a:cubicBezTo>
                    <a:pt x="5828" y="4166"/>
                    <a:pt x="5857" y="4152"/>
                    <a:pt x="5882" y="4133"/>
                  </a:cubicBezTo>
                  <a:cubicBezTo>
                    <a:pt x="5909" y="4116"/>
                    <a:pt x="5937" y="4100"/>
                    <a:pt x="5964" y="4083"/>
                  </a:cubicBezTo>
                  <a:cubicBezTo>
                    <a:pt x="6014" y="4053"/>
                    <a:pt x="6066" y="4022"/>
                    <a:pt x="6119" y="3997"/>
                  </a:cubicBezTo>
                  <a:cubicBezTo>
                    <a:pt x="6121" y="3995"/>
                    <a:pt x="6123" y="3995"/>
                    <a:pt x="6129" y="3991"/>
                  </a:cubicBezTo>
                  <a:cubicBezTo>
                    <a:pt x="6152" y="3978"/>
                    <a:pt x="6175" y="3968"/>
                    <a:pt x="6196" y="3955"/>
                  </a:cubicBezTo>
                  <a:lnTo>
                    <a:pt x="6370" y="3869"/>
                  </a:lnTo>
                  <a:cubicBezTo>
                    <a:pt x="6380" y="3863"/>
                    <a:pt x="6391" y="3859"/>
                    <a:pt x="6401" y="3855"/>
                  </a:cubicBezTo>
                  <a:cubicBezTo>
                    <a:pt x="6426" y="3842"/>
                    <a:pt x="6449" y="3832"/>
                    <a:pt x="6477" y="3821"/>
                  </a:cubicBezTo>
                  <a:cubicBezTo>
                    <a:pt x="6508" y="3809"/>
                    <a:pt x="6539" y="3796"/>
                    <a:pt x="6571" y="3779"/>
                  </a:cubicBezTo>
                  <a:cubicBezTo>
                    <a:pt x="6592" y="3771"/>
                    <a:pt x="6613" y="3760"/>
                    <a:pt x="6636" y="3754"/>
                  </a:cubicBezTo>
                  <a:cubicBezTo>
                    <a:pt x="6667" y="3739"/>
                    <a:pt x="6699" y="3727"/>
                    <a:pt x="6732" y="3716"/>
                  </a:cubicBezTo>
                  <a:cubicBezTo>
                    <a:pt x="6751" y="3708"/>
                    <a:pt x="6770" y="3704"/>
                    <a:pt x="6789" y="3696"/>
                  </a:cubicBezTo>
                  <a:cubicBezTo>
                    <a:pt x="6805" y="3691"/>
                    <a:pt x="6822" y="3683"/>
                    <a:pt x="6841" y="3677"/>
                  </a:cubicBezTo>
                  <a:cubicBezTo>
                    <a:pt x="6843" y="3677"/>
                    <a:pt x="6845" y="3675"/>
                    <a:pt x="6847" y="3675"/>
                  </a:cubicBezTo>
                  <a:cubicBezTo>
                    <a:pt x="6864" y="3670"/>
                    <a:pt x="6883" y="3664"/>
                    <a:pt x="6897" y="3660"/>
                  </a:cubicBezTo>
                  <a:cubicBezTo>
                    <a:pt x="6918" y="3652"/>
                    <a:pt x="6941" y="3643"/>
                    <a:pt x="6962" y="3639"/>
                  </a:cubicBezTo>
                  <a:cubicBezTo>
                    <a:pt x="6983" y="3631"/>
                    <a:pt x="7004" y="3624"/>
                    <a:pt x="7029" y="3618"/>
                  </a:cubicBezTo>
                  <a:lnTo>
                    <a:pt x="7107" y="3593"/>
                  </a:lnTo>
                  <a:cubicBezTo>
                    <a:pt x="7180" y="3572"/>
                    <a:pt x="7253" y="3555"/>
                    <a:pt x="7329" y="3539"/>
                  </a:cubicBezTo>
                  <a:cubicBezTo>
                    <a:pt x="7343" y="3536"/>
                    <a:pt x="7356" y="3534"/>
                    <a:pt x="7370" y="3528"/>
                  </a:cubicBezTo>
                  <a:cubicBezTo>
                    <a:pt x="7375" y="3528"/>
                    <a:pt x="7377" y="3528"/>
                    <a:pt x="7379" y="3526"/>
                  </a:cubicBezTo>
                  <a:lnTo>
                    <a:pt x="7410" y="3518"/>
                  </a:lnTo>
                  <a:cubicBezTo>
                    <a:pt x="7433" y="3513"/>
                    <a:pt x="7454" y="3507"/>
                    <a:pt x="7479" y="3505"/>
                  </a:cubicBezTo>
                  <a:cubicBezTo>
                    <a:pt x="7500" y="3499"/>
                    <a:pt x="7521" y="3497"/>
                    <a:pt x="7538" y="3495"/>
                  </a:cubicBezTo>
                  <a:cubicBezTo>
                    <a:pt x="7576" y="3488"/>
                    <a:pt x="7611" y="3482"/>
                    <a:pt x="7647" y="3476"/>
                  </a:cubicBezTo>
                  <a:cubicBezTo>
                    <a:pt x="7659" y="3474"/>
                    <a:pt x="7672" y="3472"/>
                    <a:pt x="7684" y="3472"/>
                  </a:cubicBezTo>
                  <a:cubicBezTo>
                    <a:pt x="7689" y="3472"/>
                    <a:pt x="7691" y="3472"/>
                    <a:pt x="7695" y="3467"/>
                  </a:cubicBezTo>
                  <a:cubicBezTo>
                    <a:pt x="7716" y="3465"/>
                    <a:pt x="7737" y="3463"/>
                    <a:pt x="7762" y="3461"/>
                  </a:cubicBezTo>
                  <a:cubicBezTo>
                    <a:pt x="7777" y="3457"/>
                    <a:pt x="7795" y="3455"/>
                    <a:pt x="7810" y="3455"/>
                  </a:cubicBezTo>
                  <a:cubicBezTo>
                    <a:pt x="7839" y="3453"/>
                    <a:pt x="7871" y="3446"/>
                    <a:pt x="7900" y="3444"/>
                  </a:cubicBezTo>
                  <a:cubicBezTo>
                    <a:pt x="7923" y="3442"/>
                    <a:pt x="7946" y="3440"/>
                    <a:pt x="7971" y="3440"/>
                  </a:cubicBezTo>
                  <a:cubicBezTo>
                    <a:pt x="7978" y="3440"/>
                    <a:pt x="7984" y="3440"/>
                    <a:pt x="7992" y="3436"/>
                  </a:cubicBezTo>
                  <a:cubicBezTo>
                    <a:pt x="8045" y="3432"/>
                    <a:pt x="8099" y="3430"/>
                    <a:pt x="8153" y="3425"/>
                  </a:cubicBezTo>
                  <a:cubicBezTo>
                    <a:pt x="8174" y="3425"/>
                    <a:pt x="8195" y="3423"/>
                    <a:pt x="8214" y="3423"/>
                  </a:cubicBezTo>
                  <a:close/>
                  <a:moveTo>
                    <a:pt x="8350" y="1"/>
                  </a:moveTo>
                  <a:cubicBezTo>
                    <a:pt x="7220" y="1"/>
                    <a:pt x="6140" y="227"/>
                    <a:pt x="5156" y="635"/>
                  </a:cubicBezTo>
                  <a:cubicBezTo>
                    <a:pt x="4877" y="750"/>
                    <a:pt x="4607" y="880"/>
                    <a:pt x="4346" y="1022"/>
                  </a:cubicBezTo>
                  <a:cubicBezTo>
                    <a:pt x="4162" y="1125"/>
                    <a:pt x="3979" y="1232"/>
                    <a:pt x="3806" y="1347"/>
                  </a:cubicBezTo>
                  <a:cubicBezTo>
                    <a:pt x="1516" y="2835"/>
                    <a:pt x="0" y="5418"/>
                    <a:pt x="0" y="8353"/>
                  </a:cubicBezTo>
                  <a:cubicBezTo>
                    <a:pt x="0" y="8587"/>
                    <a:pt x="13" y="8820"/>
                    <a:pt x="34" y="9050"/>
                  </a:cubicBezTo>
                  <a:cubicBezTo>
                    <a:pt x="50" y="9209"/>
                    <a:pt x="71" y="9366"/>
                    <a:pt x="94" y="9525"/>
                  </a:cubicBezTo>
                  <a:cubicBezTo>
                    <a:pt x="117" y="9670"/>
                    <a:pt x="145" y="9812"/>
                    <a:pt x="174" y="9952"/>
                  </a:cubicBezTo>
                  <a:cubicBezTo>
                    <a:pt x="364" y="10869"/>
                    <a:pt x="687" y="11765"/>
                    <a:pt x="1028" y="12629"/>
                  </a:cubicBezTo>
                  <a:cubicBezTo>
                    <a:pt x="1558" y="13963"/>
                    <a:pt x="1926" y="15355"/>
                    <a:pt x="2523" y="16663"/>
                  </a:cubicBezTo>
                  <a:cubicBezTo>
                    <a:pt x="2535" y="16695"/>
                    <a:pt x="2552" y="16724"/>
                    <a:pt x="2564" y="16755"/>
                  </a:cubicBezTo>
                  <a:cubicBezTo>
                    <a:pt x="2962" y="17630"/>
                    <a:pt x="3379" y="18637"/>
                    <a:pt x="2937" y="19479"/>
                  </a:cubicBezTo>
                  <a:cubicBezTo>
                    <a:pt x="3486" y="19599"/>
                    <a:pt x="4051" y="19661"/>
                    <a:pt x="4614" y="19661"/>
                  </a:cubicBezTo>
                  <a:cubicBezTo>
                    <a:pt x="4783" y="19661"/>
                    <a:pt x="4952" y="19655"/>
                    <a:pt x="5120" y="19644"/>
                  </a:cubicBezTo>
                  <a:lnTo>
                    <a:pt x="5145" y="19535"/>
                  </a:lnTo>
                  <a:cubicBezTo>
                    <a:pt x="5348" y="18585"/>
                    <a:pt x="5554" y="17632"/>
                    <a:pt x="5755" y="16682"/>
                  </a:cubicBezTo>
                  <a:cubicBezTo>
                    <a:pt x="5780" y="16558"/>
                    <a:pt x="5807" y="16439"/>
                    <a:pt x="5832" y="16316"/>
                  </a:cubicBezTo>
                  <a:cubicBezTo>
                    <a:pt x="6627" y="16567"/>
                    <a:pt x="7473" y="16703"/>
                    <a:pt x="8352" y="16703"/>
                  </a:cubicBezTo>
                  <a:cubicBezTo>
                    <a:pt x="9284" y="16703"/>
                    <a:pt x="10180" y="16552"/>
                    <a:pt x="11017" y="16270"/>
                  </a:cubicBezTo>
                  <a:cubicBezTo>
                    <a:pt x="11029" y="16337"/>
                    <a:pt x="11044" y="16401"/>
                    <a:pt x="11061" y="16471"/>
                  </a:cubicBezTo>
                  <a:cubicBezTo>
                    <a:pt x="11251" y="17364"/>
                    <a:pt x="11442" y="18262"/>
                    <a:pt x="11637" y="19158"/>
                  </a:cubicBezTo>
                  <a:cubicBezTo>
                    <a:pt x="11670" y="19319"/>
                    <a:pt x="11703" y="19483"/>
                    <a:pt x="11741" y="19644"/>
                  </a:cubicBezTo>
                  <a:cubicBezTo>
                    <a:pt x="11908" y="19655"/>
                    <a:pt x="12075" y="19660"/>
                    <a:pt x="12242" y="19660"/>
                  </a:cubicBezTo>
                  <a:cubicBezTo>
                    <a:pt x="12807" y="19660"/>
                    <a:pt x="13372" y="19598"/>
                    <a:pt x="13927" y="19479"/>
                  </a:cubicBezTo>
                  <a:cubicBezTo>
                    <a:pt x="13502" y="18666"/>
                    <a:pt x="13870" y="17703"/>
                    <a:pt x="14255" y="16852"/>
                  </a:cubicBezTo>
                  <a:lnTo>
                    <a:pt x="14341" y="16663"/>
                  </a:lnTo>
                  <a:cubicBezTo>
                    <a:pt x="14954" y="15317"/>
                    <a:pt x="15398" y="13900"/>
                    <a:pt x="15825" y="12487"/>
                  </a:cubicBezTo>
                  <a:cubicBezTo>
                    <a:pt x="16078" y="11648"/>
                    <a:pt x="16355" y="10829"/>
                    <a:pt x="16528" y="9984"/>
                  </a:cubicBezTo>
                  <a:cubicBezTo>
                    <a:pt x="16528" y="9982"/>
                    <a:pt x="16528" y="9979"/>
                    <a:pt x="16533" y="9975"/>
                  </a:cubicBezTo>
                  <a:cubicBezTo>
                    <a:pt x="16641" y="9448"/>
                    <a:pt x="16713" y="8912"/>
                    <a:pt x="16713" y="8353"/>
                  </a:cubicBezTo>
                  <a:cubicBezTo>
                    <a:pt x="16700" y="8148"/>
                    <a:pt x="16692" y="7939"/>
                    <a:pt x="16675" y="7731"/>
                  </a:cubicBezTo>
                  <a:cubicBezTo>
                    <a:pt x="16461" y="4826"/>
                    <a:pt x="14760" y="2335"/>
                    <a:pt x="12336" y="1014"/>
                  </a:cubicBezTo>
                  <a:cubicBezTo>
                    <a:pt x="12241" y="962"/>
                    <a:pt x="12143" y="912"/>
                    <a:pt x="12045" y="863"/>
                  </a:cubicBezTo>
                  <a:cubicBezTo>
                    <a:pt x="11921" y="803"/>
                    <a:pt x="11798" y="744"/>
                    <a:pt x="11672" y="690"/>
                  </a:cubicBezTo>
                  <a:cubicBezTo>
                    <a:pt x="10655" y="248"/>
                    <a:pt x="9531" y="1"/>
                    <a:pt x="83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0" name="Google Shape;3032;p59"/>
            <p:cNvSpPr/>
            <p:nvPr/>
          </p:nvSpPr>
          <p:spPr>
            <a:xfrm>
              <a:off x="1430500" y="1923575"/>
              <a:ext cx="249225" cy="270150"/>
            </a:xfrm>
            <a:custGeom>
              <a:avLst/>
              <a:gdLst/>
              <a:ahLst/>
              <a:cxnLst/>
              <a:rect l="l" t="t" r="r" b="b"/>
              <a:pathLst>
                <a:path w="9969" h="10806" extrusionOk="0">
                  <a:moveTo>
                    <a:pt x="4984" y="1"/>
                  </a:moveTo>
                  <a:cubicBezTo>
                    <a:pt x="2232" y="1"/>
                    <a:pt x="0" y="2418"/>
                    <a:pt x="0" y="5403"/>
                  </a:cubicBezTo>
                  <a:cubicBezTo>
                    <a:pt x="0" y="8386"/>
                    <a:pt x="2232" y="10806"/>
                    <a:pt x="4984" y="10806"/>
                  </a:cubicBezTo>
                  <a:cubicBezTo>
                    <a:pt x="7737" y="10806"/>
                    <a:pt x="9968" y="8388"/>
                    <a:pt x="9968" y="5403"/>
                  </a:cubicBezTo>
                  <a:cubicBezTo>
                    <a:pt x="9968" y="2420"/>
                    <a:pt x="7737" y="1"/>
                    <a:pt x="49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1" name="Google Shape;3033;p59"/>
            <p:cNvSpPr/>
            <p:nvPr/>
          </p:nvSpPr>
          <p:spPr>
            <a:xfrm>
              <a:off x="1270675" y="1827375"/>
              <a:ext cx="215825" cy="342125"/>
            </a:xfrm>
            <a:custGeom>
              <a:avLst/>
              <a:gdLst/>
              <a:ahLst/>
              <a:cxnLst/>
              <a:rect l="l" t="t" r="r" b="b"/>
              <a:pathLst>
                <a:path w="8633" h="13685" extrusionOk="0">
                  <a:moveTo>
                    <a:pt x="6126" y="0"/>
                  </a:moveTo>
                  <a:cubicBezTo>
                    <a:pt x="5766" y="0"/>
                    <a:pt x="5408" y="119"/>
                    <a:pt x="5175" y="388"/>
                  </a:cubicBezTo>
                  <a:lnTo>
                    <a:pt x="5018" y="208"/>
                  </a:lnTo>
                  <a:cubicBezTo>
                    <a:pt x="4637" y="376"/>
                    <a:pt x="4304" y="602"/>
                    <a:pt x="4017" y="878"/>
                  </a:cubicBezTo>
                  <a:lnTo>
                    <a:pt x="3915" y="979"/>
                  </a:lnTo>
                  <a:cubicBezTo>
                    <a:pt x="2933" y="1984"/>
                    <a:pt x="2454" y="3541"/>
                    <a:pt x="2087" y="4956"/>
                  </a:cubicBezTo>
                  <a:cubicBezTo>
                    <a:pt x="2081" y="4977"/>
                    <a:pt x="2075" y="5002"/>
                    <a:pt x="2071" y="5023"/>
                  </a:cubicBezTo>
                  <a:cubicBezTo>
                    <a:pt x="1382" y="7696"/>
                    <a:pt x="691" y="10373"/>
                    <a:pt x="0" y="13046"/>
                  </a:cubicBezTo>
                  <a:cubicBezTo>
                    <a:pt x="487" y="13182"/>
                    <a:pt x="932" y="13684"/>
                    <a:pt x="1378" y="13684"/>
                  </a:cubicBezTo>
                  <a:cubicBezTo>
                    <a:pt x="1466" y="13684"/>
                    <a:pt x="1555" y="13664"/>
                    <a:pt x="1644" y="13618"/>
                  </a:cubicBezTo>
                  <a:cubicBezTo>
                    <a:pt x="1863" y="13503"/>
                    <a:pt x="1976" y="13256"/>
                    <a:pt x="2073" y="13030"/>
                  </a:cubicBezTo>
                  <a:cubicBezTo>
                    <a:pt x="2385" y="12297"/>
                    <a:pt x="2692" y="11564"/>
                    <a:pt x="3004" y="10832"/>
                  </a:cubicBezTo>
                  <a:cubicBezTo>
                    <a:pt x="3023" y="10790"/>
                    <a:pt x="3038" y="10750"/>
                    <a:pt x="3057" y="10708"/>
                  </a:cubicBezTo>
                  <a:lnTo>
                    <a:pt x="3096" y="10614"/>
                  </a:lnTo>
                  <a:cubicBezTo>
                    <a:pt x="3130" y="10534"/>
                    <a:pt x="3163" y="10455"/>
                    <a:pt x="3197" y="10375"/>
                  </a:cubicBezTo>
                  <a:cubicBezTo>
                    <a:pt x="3456" y="9760"/>
                    <a:pt x="3718" y="9149"/>
                    <a:pt x="3978" y="8533"/>
                  </a:cubicBezTo>
                  <a:cubicBezTo>
                    <a:pt x="4254" y="7876"/>
                    <a:pt x="4536" y="7215"/>
                    <a:pt x="4865" y="6582"/>
                  </a:cubicBezTo>
                  <a:cubicBezTo>
                    <a:pt x="5233" y="5864"/>
                    <a:pt x="5660" y="5184"/>
                    <a:pt x="6205" y="4587"/>
                  </a:cubicBezTo>
                  <a:cubicBezTo>
                    <a:pt x="6787" y="3949"/>
                    <a:pt x="7492" y="3430"/>
                    <a:pt x="8105" y="2819"/>
                  </a:cubicBezTo>
                  <a:cubicBezTo>
                    <a:pt x="8179" y="2750"/>
                    <a:pt x="8250" y="2672"/>
                    <a:pt x="8319" y="2595"/>
                  </a:cubicBezTo>
                  <a:cubicBezTo>
                    <a:pt x="8461" y="2425"/>
                    <a:pt x="8581" y="2237"/>
                    <a:pt x="8618" y="2027"/>
                  </a:cubicBezTo>
                  <a:cubicBezTo>
                    <a:pt x="8627" y="1977"/>
                    <a:pt x="8633" y="1927"/>
                    <a:pt x="8633" y="1875"/>
                  </a:cubicBezTo>
                  <a:cubicBezTo>
                    <a:pt x="8629" y="1751"/>
                    <a:pt x="8599" y="1636"/>
                    <a:pt x="8545" y="1527"/>
                  </a:cubicBezTo>
                  <a:cubicBezTo>
                    <a:pt x="8465" y="1351"/>
                    <a:pt x="8329" y="1194"/>
                    <a:pt x="8177" y="1056"/>
                  </a:cubicBezTo>
                  <a:cubicBezTo>
                    <a:pt x="8074" y="964"/>
                    <a:pt x="7965" y="878"/>
                    <a:pt x="7858" y="797"/>
                  </a:cubicBezTo>
                  <a:cubicBezTo>
                    <a:pt x="7456" y="495"/>
                    <a:pt x="7044" y="190"/>
                    <a:pt x="6561" y="58"/>
                  </a:cubicBezTo>
                  <a:cubicBezTo>
                    <a:pt x="6421" y="20"/>
                    <a:pt x="6274" y="0"/>
                    <a:pt x="61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2" name="Google Shape;3034;p59"/>
            <p:cNvSpPr/>
            <p:nvPr/>
          </p:nvSpPr>
          <p:spPr>
            <a:xfrm>
              <a:off x="1630500" y="1825925"/>
              <a:ext cx="206625" cy="345950"/>
            </a:xfrm>
            <a:custGeom>
              <a:avLst/>
              <a:gdLst/>
              <a:ahLst/>
              <a:cxnLst/>
              <a:rect l="l" t="t" r="r" b="b"/>
              <a:pathLst>
                <a:path w="8265" h="13838" extrusionOk="0">
                  <a:moveTo>
                    <a:pt x="2529" y="0"/>
                  </a:moveTo>
                  <a:cubicBezTo>
                    <a:pt x="2400" y="0"/>
                    <a:pt x="2270" y="15"/>
                    <a:pt x="2146" y="45"/>
                  </a:cubicBezTo>
                  <a:cubicBezTo>
                    <a:pt x="1660" y="160"/>
                    <a:pt x="1235" y="449"/>
                    <a:pt x="825" y="737"/>
                  </a:cubicBezTo>
                  <a:cubicBezTo>
                    <a:pt x="645" y="863"/>
                    <a:pt x="457" y="1003"/>
                    <a:pt x="306" y="1169"/>
                  </a:cubicBezTo>
                  <a:cubicBezTo>
                    <a:pt x="224" y="1259"/>
                    <a:pt x="155" y="1353"/>
                    <a:pt x="105" y="1453"/>
                  </a:cubicBezTo>
                  <a:cubicBezTo>
                    <a:pt x="86" y="1491"/>
                    <a:pt x="72" y="1527"/>
                    <a:pt x="59" y="1564"/>
                  </a:cubicBezTo>
                  <a:cubicBezTo>
                    <a:pt x="34" y="1635"/>
                    <a:pt x="19" y="1711"/>
                    <a:pt x="17" y="1788"/>
                  </a:cubicBezTo>
                  <a:cubicBezTo>
                    <a:pt x="0" y="2161"/>
                    <a:pt x="254" y="2483"/>
                    <a:pt x="509" y="2751"/>
                  </a:cubicBezTo>
                  <a:cubicBezTo>
                    <a:pt x="1102" y="3383"/>
                    <a:pt x="1786" y="3923"/>
                    <a:pt x="2347" y="4583"/>
                  </a:cubicBezTo>
                  <a:cubicBezTo>
                    <a:pt x="3335" y="5738"/>
                    <a:pt x="3896" y="7185"/>
                    <a:pt x="4440" y="8602"/>
                  </a:cubicBezTo>
                  <a:cubicBezTo>
                    <a:pt x="4679" y="9217"/>
                    <a:pt x="4915" y="9835"/>
                    <a:pt x="5152" y="10450"/>
                  </a:cubicBezTo>
                  <a:cubicBezTo>
                    <a:pt x="5156" y="10452"/>
                    <a:pt x="5156" y="10452"/>
                    <a:pt x="5156" y="10454"/>
                  </a:cubicBezTo>
                  <a:cubicBezTo>
                    <a:pt x="5177" y="10507"/>
                    <a:pt x="5194" y="10559"/>
                    <a:pt x="5215" y="10611"/>
                  </a:cubicBezTo>
                  <a:cubicBezTo>
                    <a:pt x="5543" y="11463"/>
                    <a:pt x="5868" y="12311"/>
                    <a:pt x="6194" y="13161"/>
                  </a:cubicBezTo>
                  <a:cubicBezTo>
                    <a:pt x="6282" y="13391"/>
                    <a:pt x="6387" y="13640"/>
                    <a:pt x="6603" y="13762"/>
                  </a:cubicBezTo>
                  <a:lnTo>
                    <a:pt x="6617" y="13770"/>
                  </a:lnTo>
                  <a:cubicBezTo>
                    <a:pt x="6706" y="13817"/>
                    <a:pt x="6795" y="13837"/>
                    <a:pt x="6886" y="13837"/>
                  </a:cubicBezTo>
                  <a:cubicBezTo>
                    <a:pt x="7324" y="13837"/>
                    <a:pt x="7780" y="13361"/>
                    <a:pt x="8265" y="13247"/>
                  </a:cubicBezTo>
                  <a:cubicBezTo>
                    <a:pt x="7660" y="10527"/>
                    <a:pt x="7055" y="7810"/>
                    <a:pt x="6448" y="5085"/>
                  </a:cubicBezTo>
                  <a:cubicBezTo>
                    <a:pt x="6119" y="3601"/>
                    <a:pt x="5671" y="1964"/>
                    <a:pt x="4643" y="930"/>
                  </a:cubicBezTo>
                  <a:cubicBezTo>
                    <a:pt x="4643" y="930"/>
                    <a:pt x="4643" y="928"/>
                    <a:pt x="4639" y="928"/>
                  </a:cubicBezTo>
                  <a:cubicBezTo>
                    <a:pt x="4377" y="664"/>
                    <a:pt x="4078" y="442"/>
                    <a:pt x="3733" y="269"/>
                  </a:cubicBezTo>
                  <a:cubicBezTo>
                    <a:pt x="3716" y="260"/>
                    <a:pt x="3697" y="254"/>
                    <a:pt x="3682" y="246"/>
                  </a:cubicBezTo>
                  <a:lnTo>
                    <a:pt x="3601" y="331"/>
                  </a:lnTo>
                  <a:lnTo>
                    <a:pt x="3519" y="417"/>
                  </a:lnTo>
                  <a:cubicBezTo>
                    <a:pt x="3513" y="407"/>
                    <a:pt x="3502" y="394"/>
                    <a:pt x="3492" y="384"/>
                  </a:cubicBezTo>
                  <a:cubicBezTo>
                    <a:pt x="3256" y="120"/>
                    <a:pt x="2893" y="0"/>
                    <a:pt x="25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3" name="Google Shape;3035;p59"/>
            <p:cNvSpPr/>
            <p:nvPr/>
          </p:nvSpPr>
          <p:spPr>
            <a:xfrm>
              <a:off x="1430500" y="1923575"/>
              <a:ext cx="249225" cy="270150"/>
            </a:xfrm>
            <a:custGeom>
              <a:avLst/>
              <a:gdLst/>
              <a:ahLst/>
              <a:cxnLst/>
              <a:rect l="l" t="t" r="r" b="b"/>
              <a:pathLst>
                <a:path w="9969" h="10806" extrusionOk="0">
                  <a:moveTo>
                    <a:pt x="4984" y="1"/>
                  </a:moveTo>
                  <a:cubicBezTo>
                    <a:pt x="2232" y="1"/>
                    <a:pt x="0" y="2418"/>
                    <a:pt x="0" y="5403"/>
                  </a:cubicBezTo>
                  <a:cubicBezTo>
                    <a:pt x="0" y="8386"/>
                    <a:pt x="2232" y="10806"/>
                    <a:pt x="4984" y="10806"/>
                  </a:cubicBezTo>
                  <a:cubicBezTo>
                    <a:pt x="7737" y="10806"/>
                    <a:pt x="9968" y="8388"/>
                    <a:pt x="9968" y="5403"/>
                  </a:cubicBezTo>
                  <a:cubicBezTo>
                    <a:pt x="9968" y="2420"/>
                    <a:pt x="7737" y="1"/>
                    <a:pt x="4984" y="1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4" name="Google Shape;3036;p59"/>
            <p:cNvSpPr/>
            <p:nvPr/>
          </p:nvSpPr>
          <p:spPr>
            <a:xfrm>
              <a:off x="1175950" y="636475"/>
              <a:ext cx="328200" cy="573300"/>
            </a:xfrm>
            <a:custGeom>
              <a:avLst/>
              <a:gdLst/>
              <a:ahLst/>
              <a:cxnLst/>
              <a:rect l="l" t="t" r="r" b="b"/>
              <a:pathLst>
                <a:path w="13128" h="22932" extrusionOk="0">
                  <a:moveTo>
                    <a:pt x="5231" y="0"/>
                  </a:moveTo>
                  <a:cubicBezTo>
                    <a:pt x="4894" y="0"/>
                    <a:pt x="4540" y="46"/>
                    <a:pt x="4166" y="140"/>
                  </a:cubicBezTo>
                  <a:cubicBezTo>
                    <a:pt x="1" y="1180"/>
                    <a:pt x="633" y="6365"/>
                    <a:pt x="2132" y="12640"/>
                  </a:cubicBezTo>
                  <a:cubicBezTo>
                    <a:pt x="3540" y="18533"/>
                    <a:pt x="6570" y="22931"/>
                    <a:pt x="9106" y="22931"/>
                  </a:cubicBezTo>
                  <a:cubicBezTo>
                    <a:pt x="9271" y="22931"/>
                    <a:pt x="9435" y="22913"/>
                    <a:pt x="9596" y="22874"/>
                  </a:cubicBezTo>
                  <a:cubicBezTo>
                    <a:pt x="12219" y="22248"/>
                    <a:pt x="13127" y="16649"/>
                    <a:pt x="11629" y="10373"/>
                  </a:cubicBezTo>
                  <a:cubicBezTo>
                    <a:pt x="10264" y="4657"/>
                    <a:pt x="8650" y="0"/>
                    <a:pt x="52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5" name="Google Shape;3037;p59"/>
            <p:cNvSpPr/>
            <p:nvPr/>
          </p:nvSpPr>
          <p:spPr>
            <a:xfrm>
              <a:off x="1242000" y="744325"/>
              <a:ext cx="232200" cy="465050"/>
            </a:xfrm>
            <a:custGeom>
              <a:avLst/>
              <a:gdLst/>
              <a:ahLst/>
              <a:cxnLst/>
              <a:rect l="l" t="t" r="r" b="b"/>
              <a:pathLst>
                <a:path w="9288" h="18602" extrusionOk="0">
                  <a:moveTo>
                    <a:pt x="3327" y="0"/>
                  </a:moveTo>
                  <a:cubicBezTo>
                    <a:pt x="3138" y="0"/>
                    <a:pt x="2942" y="25"/>
                    <a:pt x="2738" y="77"/>
                  </a:cubicBezTo>
                  <a:cubicBezTo>
                    <a:pt x="0" y="770"/>
                    <a:pt x="605" y="4963"/>
                    <a:pt x="1826" y="10070"/>
                  </a:cubicBezTo>
                  <a:cubicBezTo>
                    <a:pt x="2983" y="14922"/>
                    <a:pt x="5195" y="18602"/>
                    <a:pt x="6892" y="18602"/>
                  </a:cubicBezTo>
                  <a:cubicBezTo>
                    <a:pt x="6981" y="18602"/>
                    <a:pt x="7069" y="18591"/>
                    <a:pt x="7155" y="18571"/>
                  </a:cubicBezTo>
                  <a:cubicBezTo>
                    <a:pt x="8880" y="18160"/>
                    <a:pt x="9288" y="13685"/>
                    <a:pt x="8068" y="8578"/>
                  </a:cubicBezTo>
                  <a:cubicBezTo>
                    <a:pt x="6940" y="3851"/>
                    <a:pt x="5676" y="0"/>
                    <a:pt x="33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6" name="Google Shape;3038;p59"/>
            <p:cNvSpPr/>
            <p:nvPr/>
          </p:nvSpPr>
          <p:spPr>
            <a:xfrm>
              <a:off x="1602250" y="636475"/>
              <a:ext cx="328175" cy="573300"/>
            </a:xfrm>
            <a:custGeom>
              <a:avLst/>
              <a:gdLst/>
              <a:ahLst/>
              <a:cxnLst/>
              <a:rect l="l" t="t" r="r" b="b"/>
              <a:pathLst>
                <a:path w="13127" h="22932" extrusionOk="0">
                  <a:moveTo>
                    <a:pt x="7897" y="0"/>
                  </a:moveTo>
                  <a:cubicBezTo>
                    <a:pt x="4479" y="0"/>
                    <a:pt x="2865" y="4657"/>
                    <a:pt x="1499" y="10373"/>
                  </a:cubicBezTo>
                  <a:cubicBezTo>
                    <a:pt x="0" y="16649"/>
                    <a:pt x="909" y="22248"/>
                    <a:pt x="3534" y="22874"/>
                  </a:cubicBezTo>
                  <a:cubicBezTo>
                    <a:pt x="3694" y="22913"/>
                    <a:pt x="3858" y="22931"/>
                    <a:pt x="4023" y="22931"/>
                  </a:cubicBezTo>
                  <a:cubicBezTo>
                    <a:pt x="6557" y="22931"/>
                    <a:pt x="9587" y="18533"/>
                    <a:pt x="10996" y="12640"/>
                  </a:cubicBezTo>
                  <a:cubicBezTo>
                    <a:pt x="12495" y="6365"/>
                    <a:pt x="13127" y="1180"/>
                    <a:pt x="8961" y="140"/>
                  </a:cubicBezTo>
                  <a:cubicBezTo>
                    <a:pt x="8588" y="46"/>
                    <a:pt x="8234" y="0"/>
                    <a:pt x="78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7" name="Google Shape;3039;p59"/>
            <p:cNvSpPr/>
            <p:nvPr/>
          </p:nvSpPr>
          <p:spPr>
            <a:xfrm>
              <a:off x="1631075" y="744300"/>
              <a:ext cx="234375" cy="465100"/>
            </a:xfrm>
            <a:custGeom>
              <a:avLst/>
              <a:gdLst/>
              <a:ahLst/>
              <a:cxnLst/>
              <a:rect l="l" t="t" r="r" b="b"/>
              <a:pathLst>
                <a:path w="9375" h="18604" extrusionOk="0">
                  <a:moveTo>
                    <a:pt x="5991" y="1"/>
                  </a:moveTo>
                  <a:cubicBezTo>
                    <a:pt x="3611" y="1"/>
                    <a:pt x="2347" y="3847"/>
                    <a:pt x="1221" y="8568"/>
                  </a:cubicBezTo>
                  <a:cubicBezTo>
                    <a:pt x="0" y="13676"/>
                    <a:pt x="430" y="18153"/>
                    <a:pt x="2177" y="18572"/>
                  </a:cubicBezTo>
                  <a:cubicBezTo>
                    <a:pt x="2266" y="18593"/>
                    <a:pt x="2356" y="18603"/>
                    <a:pt x="2447" y="18603"/>
                  </a:cubicBezTo>
                  <a:cubicBezTo>
                    <a:pt x="4165" y="18603"/>
                    <a:pt x="6394" y="14931"/>
                    <a:pt x="7555" y="10084"/>
                  </a:cubicBezTo>
                  <a:cubicBezTo>
                    <a:pt x="8773" y="4976"/>
                    <a:pt x="9374" y="781"/>
                    <a:pt x="6598" y="80"/>
                  </a:cubicBezTo>
                  <a:cubicBezTo>
                    <a:pt x="6388" y="27"/>
                    <a:pt x="6185" y="1"/>
                    <a:pt x="59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8" name="Google Shape;3040;p59"/>
            <p:cNvSpPr/>
            <p:nvPr/>
          </p:nvSpPr>
          <p:spPr>
            <a:xfrm>
              <a:off x="1029750" y="962100"/>
              <a:ext cx="1046325" cy="905400"/>
            </a:xfrm>
            <a:custGeom>
              <a:avLst/>
              <a:gdLst/>
              <a:ahLst/>
              <a:cxnLst/>
              <a:rect l="l" t="t" r="r" b="b"/>
              <a:pathLst>
                <a:path w="41853" h="36216" extrusionOk="0">
                  <a:moveTo>
                    <a:pt x="21066" y="0"/>
                  </a:moveTo>
                  <a:cubicBezTo>
                    <a:pt x="4984" y="0"/>
                    <a:pt x="0" y="20322"/>
                    <a:pt x="2051" y="25507"/>
                  </a:cubicBezTo>
                  <a:cubicBezTo>
                    <a:pt x="4103" y="30694"/>
                    <a:pt x="6274" y="36216"/>
                    <a:pt x="21069" y="36216"/>
                  </a:cubicBezTo>
                  <a:cubicBezTo>
                    <a:pt x="35864" y="36216"/>
                    <a:pt x="38235" y="29850"/>
                    <a:pt x="40044" y="25266"/>
                  </a:cubicBezTo>
                  <a:cubicBezTo>
                    <a:pt x="41852" y="20682"/>
                    <a:pt x="37147" y="0"/>
                    <a:pt x="2106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" name="Google Shape;3041;p59"/>
            <p:cNvSpPr/>
            <p:nvPr/>
          </p:nvSpPr>
          <p:spPr>
            <a:xfrm>
              <a:off x="1525050" y="1435950"/>
              <a:ext cx="57425" cy="42150"/>
            </a:xfrm>
            <a:custGeom>
              <a:avLst/>
              <a:gdLst/>
              <a:ahLst/>
              <a:cxnLst/>
              <a:rect l="l" t="t" r="r" b="b"/>
              <a:pathLst>
                <a:path w="2297" h="1686" extrusionOk="0">
                  <a:moveTo>
                    <a:pt x="1150" y="1"/>
                  </a:moveTo>
                  <a:cubicBezTo>
                    <a:pt x="516" y="1"/>
                    <a:pt x="1" y="378"/>
                    <a:pt x="1" y="844"/>
                  </a:cubicBezTo>
                  <a:cubicBezTo>
                    <a:pt x="1" y="1309"/>
                    <a:pt x="884" y="1686"/>
                    <a:pt x="1150" y="1686"/>
                  </a:cubicBezTo>
                  <a:cubicBezTo>
                    <a:pt x="1414" y="1686"/>
                    <a:pt x="2297" y="1309"/>
                    <a:pt x="2297" y="844"/>
                  </a:cubicBezTo>
                  <a:cubicBezTo>
                    <a:pt x="2297" y="378"/>
                    <a:pt x="1782" y="1"/>
                    <a:pt x="11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" name="Google Shape;3042;p59"/>
            <p:cNvSpPr/>
            <p:nvPr/>
          </p:nvSpPr>
          <p:spPr>
            <a:xfrm>
              <a:off x="1546200" y="1454775"/>
              <a:ext cx="18075" cy="99600"/>
            </a:xfrm>
            <a:custGeom>
              <a:avLst/>
              <a:gdLst/>
              <a:ahLst/>
              <a:cxnLst/>
              <a:rect l="l" t="t" r="r" b="b"/>
              <a:pathLst>
                <a:path w="723" h="3984" extrusionOk="0">
                  <a:moveTo>
                    <a:pt x="372" y="1"/>
                  </a:moveTo>
                  <a:cubicBezTo>
                    <a:pt x="274" y="1"/>
                    <a:pt x="175" y="70"/>
                    <a:pt x="157" y="206"/>
                  </a:cubicBezTo>
                  <a:cubicBezTo>
                    <a:pt x="0" y="1431"/>
                    <a:pt x="124" y="2741"/>
                    <a:pt x="304" y="3955"/>
                  </a:cubicBezTo>
                  <a:cubicBezTo>
                    <a:pt x="306" y="3975"/>
                    <a:pt x="322" y="3984"/>
                    <a:pt x="338" y="3984"/>
                  </a:cubicBezTo>
                  <a:cubicBezTo>
                    <a:pt x="356" y="3984"/>
                    <a:pt x="375" y="3974"/>
                    <a:pt x="379" y="3955"/>
                  </a:cubicBezTo>
                  <a:cubicBezTo>
                    <a:pt x="578" y="2743"/>
                    <a:pt x="722" y="1433"/>
                    <a:pt x="582" y="206"/>
                  </a:cubicBezTo>
                  <a:cubicBezTo>
                    <a:pt x="567" y="69"/>
                    <a:pt x="470" y="1"/>
                    <a:pt x="3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" name="Google Shape;3043;p59"/>
            <p:cNvSpPr/>
            <p:nvPr/>
          </p:nvSpPr>
          <p:spPr>
            <a:xfrm>
              <a:off x="1201600" y="1614975"/>
              <a:ext cx="58900" cy="12000"/>
            </a:xfrm>
            <a:custGeom>
              <a:avLst/>
              <a:gdLst/>
              <a:ahLst/>
              <a:cxnLst/>
              <a:rect l="l" t="t" r="r" b="b"/>
              <a:pathLst>
                <a:path w="2356" h="480" extrusionOk="0">
                  <a:moveTo>
                    <a:pt x="680" y="0"/>
                  </a:moveTo>
                  <a:cubicBezTo>
                    <a:pt x="487" y="0"/>
                    <a:pt x="300" y="25"/>
                    <a:pt x="128" y="89"/>
                  </a:cubicBezTo>
                  <a:cubicBezTo>
                    <a:pt x="46" y="116"/>
                    <a:pt x="0" y="256"/>
                    <a:pt x="99" y="300"/>
                  </a:cubicBezTo>
                  <a:cubicBezTo>
                    <a:pt x="433" y="448"/>
                    <a:pt x="828" y="479"/>
                    <a:pt x="1225" y="479"/>
                  </a:cubicBezTo>
                  <a:cubicBezTo>
                    <a:pt x="1505" y="479"/>
                    <a:pt x="1787" y="464"/>
                    <a:pt x="2049" y="464"/>
                  </a:cubicBezTo>
                  <a:cubicBezTo>
                    <a:pt x="2119" y="464"/>
                    <a:pt x="2186" y="465"/>
                    <a:pt x="2253" y="468"/>
                  </a:cubicBezTo>
                  <a:cubicBezTo>
                    <a:pt x="2254" y="468"/>
                    <a:pt x="2255" y="468"/>
                    <a:pt x="2257" y="468"/>
                  </a:cubicBezTo>
                  <a:cubicBezTo>
                    <a:pt x="2343" y="468"/>
                    <a:pt x="2356" y="339"/>
                    <a:pt x="2274" y="315"/>
                  </a:cubicBezTo>
                  <a:cubicBezTo>
                    <a:pt x="1806" y="195"/>
                    <a:pt x="1217" y="0"/>
                    <a:pt x="6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2" name="Google Shape;3044;p59"/>
            <p:cNvSpPr/>
            <p:nvPr/>
          </p:nvSpPr>
          <p:spPr>
            <a:xfrm>
              <a:off x="1203475" y="1658325"/>
              <a:ext cx="51575" cy="9175"/>
            </a:xfrm>
            <a:custGeom>
              <a:avLst/>
              <a:gdLst/>
              <a:ahLst/>
              <a:cxnLst/>
              <a:rect l="l" t="t" r="r" b="b"/>
              <a:pathLst>
                <a:path w="2063" h="367" extrusionOk="0">
                  <a:moveTo>
                    <a:pt x="1003" y="0"/>
                  </a:moveTo>
                  <a:cubicBezTo>
                    <a:pt x="698" y="0"/>
                    <a:pt x="397" y="33"/>
                    <a:pt x="124" y="134"/>
                  </a:cubicBezTo>
                  <a:cubicBezTo>
                    <a:pt x="1" y="180"/>
                    <a:pt x="19" y="350"/>
                    <a:pt x="156" y="360"/>
                  </a:cubicBezTo>
                  <a:cubicBezTo>
                    <a:pt x="224" y="365"/>
                    <a:pt x="292" y="367"/>
                    <a:pt x="360" y="367"/>
                  </a:cubicBezTo>
                  <a:cubicBezTo>
                    <a:pt x="890" y="367"/>
                    <a:pt x="1428" y="238"/>
                    <a:pt x="1960" y="218"/>
                  </a:cubicBezTo>
                  <a:cubicBezTo>
                    <a:pt x="2062" y="218"/>
                    <a:pt x="2060" y="75"/>
                    <a:pt x="1960" y="65"/>
                  </a:cubicBezTo>
                  <a:cubicBezTo>
                    <a:pt x="1657" y="37"/>
                    <a:pt x="1328" y="0"/>
                    <a:pt x="10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3" name="Google Shape;3045;p59"/>
            <p:cNvSpPr/>
            <p:nvPr/>
          </p:nvSpPr>
          <p:spPr>
            <a:xfrm>
              <a:off x="1832450" y="1615025"/>
              <a:ext cx="58900" cy="12000"/>
            </a:xfrm>
            <a:custGeom>
              <a:avLst/>
              <a:gdLst/>
              <a:ahLst/>
              <a:cxnLst/>
              <a:rect l="l" t="t" r="r" b="b"/>
              <a:pathLst>
                <a:path w="2356" h="480" extrusionOk="0">
                  <a:moveTo>
                    <a:pt x="1674" y="0"/>
                  </a:moveTo>
                  <a:cubicBezTo>
                    <a:pt x="1137" y="0"/>
                    <a:pt x="547" y="195"/>
                    <a:pt x="82" y="315"/>
                  </a:cubicBezTo>
                  <a:cubicBezTo>
                    <a:pt x="1" y="338"/>
                    <a:pt x="15" y="468"/>
                    <a:pt x="101" y="468"/>
                  </a:cubicBezTo>
                  <a:cubicBezTo>
                    <a:pt x="101" y="468"/>
                    <a:pt x="102" y="468"/>
                    <a:pt x="103" y="468"/>
                  </a:cubicBezTo>
                  <a:cubicBezTo>
                    <a:pt x="165" y="465"/>
                    <a:pt x="228" y="464"/>
                    <a:pt x="293" y="464"/>
                  </a:cubicBezTo>
                  <a:cubicBezTo>
                    <a:pt x="557" y="464"/>
                    <a:pt x="842" y="480"/>
                    <a:pt x="1125" y="480"/>
                  </a:cubicBezTo>
                  <a:cubicBezTo>
                    <a:pt x="1524" y="480"/>
                    <a:pt x="1920" y="449"/>
                    <a:pt x="2255" y="300"/>
                  </a:cubicBezTo>
                  <a:cubicBezTo>
                    <a:pt x="2355" y="256"/>
                    <a:pt x="2309" y="118"/>
                    <a:pt x="2227" y="89"/>
                  </a:cubicBezTo>
                  <a:cubicBezTo>
                    <a:pt x="2055" y="26"/>
                    <a:pt x="1868" y="0"/>
                    <a:pt x="16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4" name="Google Shape;3046;p59"/>
            <p:cNvSpPr/>
            <p:nvPr/>
          </p:nvSpPr>
          <p:spPr>
            <a:xfrm>
              <a:off x="1837950" y="1658425"/>
              <a:ext cx="51500" cy="9250"/>
            </a:xfrm>
            <a:custGeom>
              <a:avLst/>
              <a:gdLst/>
              <a:ahLst/>
              <a:cxnLst/>
              <a:rect l="l" t="t" r="r" b="b"/>
              <a:pathLst>
                <a:path w="2060" h="370" extrusionOk="0">
                  <a:moveTo>
                    <a:pt x="1060" y="1"/>
                  </a:moveTo>
                  <a:cubicBezTo>
                    <a:pt x="734" y="1"/>
                    <a:pt x="404" y="38"/>
                    <a:pt x="98" y="67"/>
                  </a:cubicBezTo>
                  <a:cubicBezTo>
                    <a:pt x="2" y="71"/>
                    <a:pt x="0" y="214"/>
                    <a:pt x="98" y="218"/>
                  </a:cubicBezTo>
                  <a:cubicBezTo>
                    <a:pt x="634" y="236"/>
                    <a:pt x="1173" y="369"/>
                    <a:pt x="1705" y="369"/>
                  </a:cubicBezTo>
                  <a:cubicBezTo>
                    <a:pt x="1772" y="369"/>
                    <a:pt x="1838" y="367"/>
                    <a:pt x="1905" y="362"/>
                  </a:cubicBezTo>
                  <a:cubicBezTo>
                    <a:pt x="2039" y="352"/>
                    <a:pt x="2060" y="178"/>
                    <a:pt x="1936" y="134"/>
                  </a:cubicBezTo>
                  <a:cubicBezTo>
                    <a:pt x="1665" y="33"/>
                    <a:pt x="1364" y="1"/>
                    <a:pt x="10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5" name="Google Shape;3047;p59"/>
            <p:cNvSpPr/>
            <p:nvPr/>
          </p:nvSpPr>
          <p:spPr>
            <a:xfrm>
              <a:off x="1044925" y="835675"/>
              <a:ext cx="1018050" cy="1490725"/>
            </a:xfrm>
            <a:custGeom>
              <a:avLst/>
              <a:gdLst/>
              <a:ahLst/>
              <a:cxnLst/>
              <a:rect l="l" t="t" r="r" b="b"/>
              <a:pathLst>
                <a:path w="40722" h="59629" extrusionOk="0">
                  <a:moveTo>
                    <a:pt x="20865" y="9225"/>
                  </a:moveTo>
                  <a:cubicBezTo>
                    <a:pt x="21506" y="9225"/>
                    <a:pt x="22144" y="9280"/>
                    <a:pt x="22762" y="9395"/>
                  </a:cubicBezTo>
                  <a:cubicBezTo>
                    <a:pt x="22877" y="9414"/>
                    <a:pt x="22994" y="9437"/>
                    <a:pt x="23116" y="9466"/>
                  </a:cubicBezTo>
                  <a:cubicBezTo>
                    <a:pt x="23394" y="9531"/>
                    <a:pt x="23685" y="9619"/>
                    <a:pt x="23984" y="9719"/>
                  </a:cubicBezTo>
                  <a:cubicBezTo>
                    <a:pt x="26111" y="10456"/>
                    <a:pt x="28533" y="12015"/>
                    <a:pt x="28751" y="12158"/>
                  </a:cubicBezTo>
                  <a:cubicBezTo>
                    <a:pt x="28774" y="12179"/>
                    <a:pt x="28799" y="12204"/>
                    <a:pt x="28822" y="12225"/>
                  </a:cubicBezTo>
                  <a:cubicBezTo>
                    <a:pt x="29075" y="12457"/>
                    <a:pt x="29322" y="12687"/>
                    <a:pt x="29563" y="12916"/>
                  </a:cubicBezTo>
                  <a:cubicBezTo>
                    <a:pt x="34800" y="17933"/>
                    <a:pt x="36485" y="22500"/>
                    <a:pt x="35535" y="29624"/>
                  </a:cubicBezTo>
                  <a:cubicBezTo>
                    <a:pt x="35460" y="30195"/>
                    <a:pt x="35342" y="30750"/>
                    <a:pt x="35194" y="31286"/>
                  </a:cubicBezTo>
                  <a:cubicBezTo>
                    <a:pt x="35179" y="31340"/>
                    <a:pt x="35162" y="31393"/>
                    <a:pt x="35146" y="31449"/>
                  </a:cubicBezTo>
                  <a:cubicBezTo>
                    <a:pt x="35120" y="31535"/>
                    <a:pt x="35093" y="31623"/>
                    <a:pt x="35068" y="31711"/>
                  </a:cubicBezTo>
                  <a:cubicBezTo>
                    <a:pt x="34656" y="33071"/>
                    <a:pt x="33984" y="34363"/>
                    <a:pt x="33006" y="35523"/>
                  </a:cubicBezTo>
                  <a:cubicBezTo>
                    <a:pt x="32148" y="36586"/>
                    <a:pt x="31101" y="37526"/>
                    <a:pt x="29898" y="38323"/>
                  </a:cubicBezTo>
                  <a:cubicBezTo>
                    <a:pt x="29000" y="38918"/>
                    <a:pt x="28087" y="39447"/>
                    <a:pt x="27158" y="39887"/>
                  </a:cubicBezTo>
                  <a:lnTo>
                    <a:pt x="27024" y="39950"/>
                  </a:lnTo>
                  <a:cubicBezTo>
                    <a:pt x="26988" y="39966"/>
                    <a:pt x="26951" y="39983"/>
                    <a:pt x="26915" y="39998"/>
                  </a:cubicBezTo>
                  <a:cubicBezTo>
                    <a:pt x="25990" y="40416"/>
                    <a:pt x="25054" y="40745"/>
                    <a:pt x="24104" y="40954"/>
                  </a:cubicBezTo>
                  <a:cubicBezTo>
                    <a:pt x="23913" y="40996"/>
                    <a:pt x="23723" y="41034"/>
                    <a:pt x="23530" y="41065"/>
                  </a:cubicBezTo>
                  <a:cubicBezTo>
                    <a:pt x="23063" y="41145"/>
                    <a:pt x="22592" y="41197"/>
                    <a:pt x="22117" y="41216"/>
                  </a:cubicBezTo>
                  <a:cubicBezTo>
                    <a:pt x="22082" y="41227"/>
                    <a:pt x="22044" y="41239"/>
                    <a:pt x="22008" y="41250"/>
                  </a:cubicBezTo>
                  <a:cubicBezTo>
                    <a:pt x="20901" y="41577"/>
                    <a:pt x="19764" y="41731"/>
                    <a:pt x="18628" y="41731"/>
                  </a:cubicBezTo>
                  <a:cubicBezTo>
                    <a:pt x="18303" y="41731"/>
                    <a:pt x="17978" y="41718"/>
                    <a:pt x="17655" y="41693"/>
                  </a:cubicBezTo>
                  <a:cubicBezTo>
                    <a:pt x="17054" y="41649"/>
                    <a:pt x="16455" y="41564"/>
                    <a:pt x="15865" y="41438"/>
                  </a:cubicBezTo>
                  <a:cubicBezTo>
                    <a:pt x="15092" y="41275"/>
                    <a:pt x="14330" y="41049"/>
                    <a:pt x="13592" y="40762"/>
                  </a:cubicBezTo>
                  <a:cubicBezTo>
                    <a:pt x="13409" y="40695"/>
                    <a:pt x="13232" y="40622"/>
                    <a:pt x="13054" y="40546"/>
                  </a:cubicBezTo>
                  <a:cubicBezTo>
                    <a:pt x="10395" y="39408"/>
                    <a:pt x="8030" y="37528"/>
                    <a:pt x="6397" y="35242"/>
                  </a:cubicBezTo>
                  <a:cubicBezTo>
                    <a:pt x="1915" y="28956"/>
                    <a:pt x="4028" y="20321"/>
                    <a:pt x="8687" y="14963"/>
                  </a:cubicBezTo>
                  <a:cubicBezTo>
                    <a:pt x="9384" y="14163"/>
                    <a:pt x="10192" y="13477"/>
                    <a:pt x="11071" y="12869"/>
                  </a:cubicBezTo>
                  <a:cubicBezTo>
                    <a:pt x="11354" y="12677"/>
                    <a:pt x="11641" y="12491"/>
                    <a:pt x="11938" y="12311"/>
                  </a:cubicBezTo>
                  <a:cubicBezTo>
                    <a:pt x="13384" y="11434"/>
                    <a:pt x="14963" y="10734"/>
                    <a:pt x="16493" y="10092"/>
                  </a:cubicBezTo>
                  <a:cubicBezTo>
                    <a:pt x="16547" y="10069"/>
                    <a:pt x="16602" y="10048"/>
                    <a:pt x="16654" y="10027"/>
                  </a:cubicBezTo>
                  <a:cubicBezTo>
                    <a:pt x="16941" y="9912"/>
                    <a:pt x="17236" y="9809"/>
                    <a:pt x="17533" y="9717"/>
                  </a:cubicBezTo>
                  <a:cubicBezTo>
                    <a:pt x="18595" y="9397"/>
                    <a:pt x="19735" y="9225"/>
                    <a:pt x="20865" y="9225"/>
                  </a:cubicBezTo>
                  <a:close/>
                  <a:moveTo>
                    <a:pt x="16260" y="0"/>
                  </a:moveTo>
                  <a:cubicBezTo>
                    <a:pt x="16116" y="967"/>
                    <a:pt x="15854" y="1899"/>
                    <a:pt x="15404" y="2753"/>
                  </a:cubicBezTo>
                  <a:cubicBezTo>
                    <a:pt x="15308" y="2935"/>
                    <a:pt x="15203" y="3115"/>
                    <a:pt x="15088" y="3291"/>
                  </a:cubicBezTo>
                  <a:cubicBezTo>
                    <a:pt x="14218" y="4614"/>
                    <a:pt x="13038" y="5148"/>
                    <a:pt x="11802" y="5148"/>
                  </a:cubicBezTo>
                  <a:cubicBezTo>
                    <a:pt x="10959" y="5148"/>
                    <a:pt x="10089" y="4900"/>
                    <a:pt x="9275" y="4482"/>
                  </a:cubicBezTo>
                  <a:cubicBezTo>
                    <a:pt x="8390" y="4026"/>
                    <a:pt x="7569" y="3370"/>
                    <a:pt x="6916" y="2617"/>
                  </a:cubicBezTo>
                  <a:lnTo>
                    <a:pt x="6914" y="2617"/>
                  </a:lnTo>
                  <a:cubicBezTo>
                    <a:pt x="7054" y="3282"/>
                    <a:pt x="7209" y="3971"/>
                    <a:pt x="7377" y="4670"/>
                  </a:cubicBezTo>
                  <a:cubicBezTo>
                    <a:pt x="7795" y="6426"/>
                    <a:pt x="8358" y="8049"/>
                    <a:pt x="9009" y="9462"/>
                  </a:cubicBezTo>
                  <a:cubicBezTo>
                    <a:pt x="2049" y="15741"/>
                    <a:pt x="0" y="26909"/>
                    <a:pt x="1444" y="30564"/>
                  </a:cubicBezTo>
                  <a:cubicBezTo>
                    <a:pt x="1781" y="31413"/>
                    <a:pt x="2123" y="32274"/>
                    <a:pt x="2520" y="33119"/>
                  </a:cubicBezTo>
                  <a:cubicBezTo>
                    <a:pt x="2539" y="33159"/>
                    <a:pt x="2560" y="33201"/>
                    <a:pt x="2577" y="33241"/>
                  </a:cubicBezTo>
                  <a:cubicBezTo>
                    <a:pt x="2596" y="33279"/>
                    <a:pt x="2617" y="33320"/>
                    <a:pt x="2636" y="33360"/>
                  </a:cubicBezTo>
                  <a:cubicBezTo>
                    <a:pt x="2669" y="33429"/>
                    <a:pt x="2703" y="33498"/>
                    <a:pt x="2738" y="33567"/>
                  </a:cubicBezTo>
                  <a:lnTo>
                    <a:pt x="2784" y="33662"/>
                  </a:lnTo>
                  <a:cubicBezTo>
                    <a:pt x="2801" y="33693"/>
                    <a:pt x="2816" y="33724"/>
                    <a:pt x="2834" y="33756"/>
                  </a:cubicBezTo>
                  <a:cubicBezTo>
                    <a:pt x="4394" y="36762"/>
                    <a:pt x="6899" y="39462"/>
                    <a:pt x="12949" y="40643"/>
                  </a:cubicBezTo>
                  <a:lnTo>
                    <a:pt x="12945" y="40647"/>
                  </a:lnTo>
                  <a:cubicBezTo>
                    <a:pt x="11963" y="41652"/>
                    <a:pt x="11482" y="43207"/>
                    <a:pt x="11117" y="44622"/>
                  </a:cubicBezTo>
                  <a:lnTo>
                    <a:pt x="11103" y="44685"/>
                  </a:lnTo>
                  <a:lnTo>
                    <a:pt x="11103" y="44691"/>
                  </a:lnTo>
                  <a:cubicBezTo>
                    <a:pt x="11153" y="45329"/>
                    <a:pt x="11128" y="45961"/>
                    <a:pt x="11059" y="46600"/>
                  </a:cubicBezTo>
                  <a:cubicBezTo>
                    <a:pt x="11145" y="48492"/>
                    <a:pt x="11157" y="50387"/>
                    <a:pt x="11274" y="52283"/>
                  </a:cubicBezTo>
                  <a:cubicBezTo>
                    <a:pt x="11530" y="51684"/>
                    <a:pt x="11783" y="51088"/>
                    <a:pt x="12036" y="50491"/>
                  </a:cubicBezTo>
                  <a:lnTo>
                    <a:pt x="12036" y="50500"/>
                  </a:lnTo>
                  <a:cubicBezTo>
                    <a:pt x="12055" y="50458"/>
                    <a:pt x="12070" y="50418"/>
                    <a:pt x="12089" y="50376"/>
                  </a:cubicBezTo>
                  <a:lnTo>
                    <a:pt x="12089" y="50395"/>
                  </a:lnTo>
                  <a:cubicBezTo>
                    <a:pt x="12089" y="50406"/>
                    <a:pt x="12098" y="50412"/>
                    <a:pt x="12107" y="50412"/>
                  </a:cubicBezTo>
                  <a:cubicBezTo>
                    <a:pt x="12117" y="50412"/>
                    <a:pt x="12126" y="50406"/>
                    <a:pt x="12126" y="50395"/>
                  </a:cubicBezTo>
                  <a:lnTo>
                    <a:pt x="12126" y="50284"/>
                  </a:lnTo>
                  <a:cubicBezTo>
                    <a:pt x="12160" y="50207"/>
                    <a:pt x="12193" y="50125"/>
                    <a:pt x="12227" y="50045"/>
                  </a:cubicBezTo>
                  <a:cubicBezTo>
                    <a:pt x="12417" y="50962"/>
                    <a:pt x="12740" y="51860"/>
                    <a:pt x="13083" y="52723"/>
                  </a:cubicBezTo>
                  <a:cubicBezTo>
                    <a:pt x="13612" y="54058"/>
                    <a:pt x="13981" y="55450"/>
                    <a:pt x="14577" y="56758"/>
                  </a:cubicBezTo>
                  <a:cubicBezTo>
                    <a:pt x="14590" y="56790"/>
                    <a:pt x="14607" y="56817"/>
                    <a:pt x="14619" y="56848"/>
                  </a:cubicBezTo>
                  <a:cubicBezTo>
                    <a:pt x="15771" y="57449"/>
                    <a:pt x="16606" y="58448"/>
                    <a:pt x="17198" y="59628"/>
                  </a:cubicBezTo>
                  <a:cubicBezTo>
                    <a:pt x="17403" y="58678"/>
                    <a:pt x="17606" y="57725"/>
                    <a:pt x="17807" y="56775"/>
                  </a:cubicBezTo>
                  <a:cubicBezTo>
                    <a:pt x="16530" y="56321"/>
                    <a:pt x="15383" y="55484"/>
                    <a:pt x="14634" y="54393"/>
                  </a:cubicBezTo>
                  <a:cubicBezTo>
                    <a:pt x="13790" y="53160"/>
                    <a:pt x="13458" y="51854"/>
                    <a:pt x="13514" y="50585"/>
                  </a:cubicBezTo>
                  <a:cubicBezTo>
                    <a:pt x="13418" y="49884"/>
                    <a:pt x="13441" y="49170"/>
                    <a:pt x="13571" y="48471"/>
                  </a:cubicBezTo>
                  <a:cubicBezTo>
                    <a:pt x="13612" y="48115"/>
                    <a:pt x="13671" y="47768"/>
                    <a:pt x="13749" y="47427"/>
                  </a:cubicBezTo>
                  <a:cubicBezTo>
                    <a:pt x="13761" y="47299"/>
                    <a:pt x="13776" y="47173"/>
                    <a:pt x="13792" y="47048"/>
                  </a:cubicBezTo>
                  <a:cubicBezTo>
                    <a:pt x="13813" y="46780"/>
                    <a:pt x="13849" y="46514"/>
                    <a:pt x="13897" y="46252"/>
                  </a:cubicBezTo>
                  <a:cubicBezTo>
                    <a:pt x="14014" y="45627"/>
                    <a:pt x="14213" y="45020"/>
                    <a:pt x="14523" y="44452"/>
                  </a:cubicBezTo>
                  <a:cubicBezTo>
                    <a:pt x="15184" y="43238"/>
                    <a:pt x="16191" y="42552"/>
                    <a:pt x="17349" y="42265"/>
                  </a:cubicBezTo>
                  <a:cubicBezTo>
                    <a:pt x="17667" y="42183"/>
                    <a:pt x="18000" y="42133"/>
                    <a:pt x="18337" y="42112"/>
                  </a:cubicBezTo>
                  <a:cubicBezTo>
                    <a:pt x="18398" y="42108"/>
                    <a:pt x="18454" y="42095"/>
                    <a:pt x="18519" y="42091"/>
                  </a:cubicBezTo>
                  <a:cubicBezTo>
                    <a:pt x="18915" y="41982"/>
                    <a:pt x="19325" y="41892"/>
                    <a:pt x="19769" y="41848"/>
                  </a:cubicBezTo>
                  <a:cubicBezTo>
                    <a:pt x="20025" y="41822"/>
                    <a:pt x="20285" y="41809"/>
                    <a:pt x="20545" y="41809"/>
                  </a:cubicBezTo>
                  <a:cubicBezTo>
                    <a:pt x="22273" y="41809"/>
                    <a:pt x="24028" y="42395"/>
                    <a:pt x="25190" y="43718"/>
                  </a:cubicBezTo>
                  <a:cubicBezTo>
                    <a:pt x="25272" y="43812"/>
                    <a:pt x="25349" y="43906"/>
                    <a:pt x="25420" y="44002"/>
                  </a:cubicBezTo>
                  <a:cubicBezTo>
                    <a:pt x="26591" y="45246"/>
                    <a:pt x="27189" y="47010"/>
                    <a:pt x="27265" y="48838"/>
                  </a:cubicBezTo>
                  <a:cubicBezTo>
                    <a:pt x="27744" y="51218"/>
                    <a:pt x="27141" y="53225"/>
                    <a:pt x="25592" y="54849"/>
                  </a:cubicBezTo>
                  <a:cubicBezTo>
                    <a:pt x="25027" y="55747"/>
                    <a:pt x="24158" y="56407"/>
                    <a:pt x="23164" y="56532"/>
                  </a:cubicBezTo>
                  <a:cubicBezTo>
                    <a:pt x="23145" y="56543"/>
                    <a:pt x="23128" y="56555"/>
                    <a:pt x="23107" y="56566"/>
                  </a:cubicBezTo>
                  <a:cubicBezTo>
                    <a:pt x="23298" y="57462"/>
                    <a:pt x="23488" y="58360"/>
                    <a:pt x="23683" y="59254"/>
                  </a:cubicBezTo>
                  <a:cubicBezTo>
                    <a:pt x="24129" y="58469"/>
                    <a:pt x="24772" y="57868"/>
                    <a:pt x="25550" y="57428"/>
                  </a:cubicBezTo>
                  <a:cubicBezTo>
                    <a:pt x="25791" y="57250"/>
                    <a:pt x="26042" y="57087"/>
                    <a:pt x="26300" y="56947"/>
                  </a:cubicBezTo>
                  <a:lnTo>
                    <a:pt x="26385" y="56758"/>
                  </a:lnTo>
                  <a:cubicBezTo>
                    <a:pt x="26999" y="55410"/>
                    <a:pt x="27442" y="53995"/>
                    <a:pt x="27870" y="52582"/>
                  </a:cubicBezTo>
                  <a:cubicBezTo>
                    <a:pt x="28123" y="51741"/>
                    <a:pt x="28397" y="50922"/>
                    <a:pt x="28573" y="50077"/>
                  </a:cubicBezTo>
                  <a:lnTo>
                    <a:pt x="28573" y="50077"/>
                  </a:lnTo>
                  <a:cubicBezTo>
                    <a:pt x="28573" y="50106"/>
                    <a:pt x="28573" y="50137"/>
                    <a:pt x="28571" y="50167"/>
                  </a:cubicBezTo>
                  <a:cubicBezTo>
                    <a:pt x="28571" y="50202"/>
                    <a:pt x="28602" y="50223"/>
                    <a:pt x="28634" y="50223"/>
                  </a:cubicBezTo>
                  <a:cubicBezTo>
                    <a:pt x="28960" y="51075"/>
                    <a:pt x="29287" y="51923"/>
                    <a:pt x="29611" y="52773"/>
                  </a:cubicBezTo>
                  <a:cubicBezTo>
                    <a:pt x="29701" y="53005"/>
                    <a:pt x="29806" y="53252"/>
                    <a:pt x="30019" y="53374"/>
                  </a:cubicBezTo>
                  <a:lnTo>
                    <a:pt x="30036" y="53382"/>
                  </a:lnTo>
                  <a:cubicBezTo>
                    <a:pt x="30040" y="53382"/>
                    <a:pt x="30046" y="53384"/>
                    <a:pt x="30051" y="53388"/>
                  </a:cubicBezTo>
                  <a:cubicBezTo>
                    <a:pt x="30017" y="53284"/>
                    <a:pt x="29984" y="53175"/>
                    <a:pt x="29965" y="53055"/>
                  </a:cubicBezTo>
                  <a:cubicBezTo>
                    <a:pt x="29956" y="53007"/>
                    <a:pt x="29952" y="52963"/>
                    <a:pt x="29944" y="52922"/>
                  </a:cubicBezTo>
                  <a:cubicBezTo>
                    <a:pt x="29921" y="52827"/>
                    <a:pt x="29902" y="52731"/>
                    <a:pt x="29889" y="52628"/>
                  </a:cubicBezTo>
                  <a:cubicBezTo>
                    <a:pt x="29881" y="52555"/>
                    <a:pt x="29877" y="52484"/>
                    <a:pt x="29871" y="52411"/>
                  </a:cubicBezTo>
                  <a:cubicBezTo>
                    <a:pt x="29735" y="51410"/>
                    <a:pt x="29640" y="50422"/>
                    <a:pt x="29628" y="49417"/>
                  </a:cubicBezTo>
                  <a:cubicBezTo>
                    <a:pt x="29450" y="47433"/>
                    <a:pt x="29303" y="45428"/>
                    <a:pt x="29563" y="43500"/>
                  </a:cubicBezTo>
                  <a:cubicBezTo>
                    <a:pt x="29249" y="42390"/>
                    <a:pt x="28809" y="41310"/>
                    <a:pt x="28052" y="40550"/>
                  </a:cubicBezTo>
                  <a:lnTo>
                    <a:pt x="28050" y="40548"/>
                  </a:lnTo>
                  <a:cubicBezTo>
                    <a:pt x="28052" y="40548"/>
                    <a:pt x="28058" y="40546"/>
                    <a:pt x="28060" y="40546"/>
                  </a:cubicBezTo>
                  <a:cubicBezTo>
                    <a:pt x="36182" y="38746"/>
                    <a:pt x="37984" y="33974"/>
                    <a:pt x="39424" y="30327"/>
                  </a:cubicBezTo>
                  <a:cubicBezTo>
                    <a:pt x="40722" y="27068"/>
                    <a:pt x="38721" y="15697"/>
                    <a:pt x="31694" y="9374"/>
                  </a:cubicBezTo>
                  <a:cubicBezTo>
                    <a:pt x="31692" y="9372"/>
                    <a:pt x="31692" y="9372"/>
                    <a:pt x="31694" y="9372"/>
                  </a:cubicBezTo>
                  <a:cubicBezTo>
                    <a:pt x="32328" y="7980"/>
                    <a:pt x="32877" y="6389"/>
                    <a:pt x="33289" y="4670"/>
                  </a:cubicBezTo>
                  <a:cubicBezTo>
                    <a:pt x="33452" y="3982"/>
                    <a:pt x="33607" y="3308"/>
                    <a:pt x="33743" y="2650"/>
                  </a:cubicBezTo>
                  <a:lnTo>
                    <a:pt x="33743" y="2650"/>
                  </a:lnTo>
                  <a:cubicBezTo>
                    <a:pt x="33065" y="3362"/>
                    <a:pt x="32297" y="3950"/>
                    <a:pt x="31474" y="4327"/>
                  </a:cubicBezTo>
                  <a:cubicBezTo>
                    <a:pt x="30828" y="4624"/>
                    <a:pt x="30148" y="4793"/>
                    <a:pt x="29452" y="4793"/>
                  </a:cubicBezTo>
                  <a:cubicBezTo>
                    <a:pt x="28531" y="4793"/>
                    <a:pt x="27581" y="4498"/>
                    <a:pt x="26643" y="3812"/>
                  </a:cubicBezTo>
                  <a:cubicBezTo>
                    <a:pt x="26103" y="3418"/>
                    <a:pt x="25653" y="2987"/>
                    <a:pt x="25278" y="2529"/>
                  </a:cubicBezTo>
                  <a:cubicBezTo>
                    <a:pt x="24811" y="1953"/>
                    <a:pt x="24466" y="1336"/>
                    <a:pt x="24225" y="685"/>
                  </a:cubicBezTo>
                  <a:cubicBezTo>
                    <a:pt x="24225" y="685"/>
                    <a:pt x="24225" y="683"/>
                    <a:pt x="24221" y="683"/>
                  </a:cubicBezTo>
                  <a:cubicBezTo>
                    <a:pt x="24074" y="1244"/>
                    <a:pt x="23932" y="1819"/>
                    <a:pt x="23792" y="2403"/>
                  </a:cubicBezTo>
                  <a:cubicBezTo>
                    <a:pt x="23557" y="3383"/>
                    <a:pt x="23382" y="4348"/>
                    <a:pt x="23264" y="5277"/>
                  </a:cubicBezTo>
                  <a:cubicBezTo>
                    <a:pt x="22875" y="5214"/>
                    <a:pt x="22473" y="5164"/>
                    <a:pt x="22069" y="5129"/>
                  </a:cubicBezTo>
                  <a:cubicBezTo>
                    <a:pt x="22050" y="5124"/>
                    <a:pt x="22031" y="5124"/>
                    <a:pt x="22017" y="5122"/>
                  </a:cubicBezTo>
                  <a:cubicBezTo>
                    <a:pt x="21969" y="5118"/>
                    <a:pt x="21923" y="5114"/>
                    <a:pt x="21874" y="5112"/>
                  </a:cubicBezTo>
                  <a:cubicBezTo>
                    <a:pt x="21833" y="5110"/>
                    <a:pt x="21791" y="5108"/>
                    <a:pt x="21749" y="5101"/>
                  </a:cubicBezTo>
                  <a:cubicBezTo>
                    <a:pt x="21328" y="5070"/>
                    <a:pt x="20901" y="5055"/>
                    <a:pt x="20464" y="5055"/>
                  </a:cubicBezTo>
                  <a:cubicBezTo>
                    <a:pt x="19871" y="5055"/>
                    <a:pt x="19291" y="5083"/>
                    <a:pt x="18730" y="5139"/>
                  </a:cubicBezTo>
                  <a:cubicBezTo>
                    <a:pt x="18684" y="5143"/>
                    <a:pt x="18643" y="5145"/>
                    <a:pt x="18599" y="5152"/>
                  </a:cubicBezTo>
                  <a:cubicBezTo>
                    <a:pt x="18559" y="5154"/>
                    <a:pt x="18521" y="5160"/>
                    <a:pt x="18479" y="5164"/>
                  </a:cubicBezTo>
                  <a:cubicBezTo>
                    <a:pt x="18465" y="5166"/>
                    <a:pt x="18452" y="5166"/>
                    <a:pt x="18439" y="5171"/>
                  </a:cubicBezTo>
                  <a:cubicBezTo>
                    <a:pt x="18421" y="5173"/>
                    <a:pt x="18402" y="5173"/>
                    <a:pt x="18385" y="5175"/>
                  </a:cubicBezTo>
                  <a:cubicBezTo>
                    <a:pt x="18358" y="5177"/>
                    <a:pt x="18335" y="5181"/>
                    <a:pt x="18308" y="5183"/>
                  </a:cubicBezTo>
                  <a:cubicBezTo>
                    <a:pt x="18293" y="5185"/>
                    <a:pt x="18276" y="5185"/>
                    <a:pt x="18259" y="5187"/>
                  </a:cubicBezTo>
                  <a:cubicBezTo>
                    <a:pt x="18228" y="5194"/>
                    <a:pt x="18192" y="5196"/>
                    <a:pt x="18161" y="5202"/>
                  </a:cubicBezTo>
                  <a:cubicBezTo>
                    <a:pt x="18157" y="5202"/>
                    <a:pt x="18149" y="5204"/>
                    <a:pt x="18144" y="5204"/>
                  </a:cubicBezTo>
                  <a:cubicBezTo>
                    <a:pt x="18082" y="5212"/>
                    <a:pt x="18019" y="5219"/>
                    <a:pt x="17958" y="5229"/>
                  </a:cubicBezTo>
                  <a:cubicBezTo>
                    <a:pt x="17895" y="5238"/>
                    <a:pt x="17835" y="5248"/>
                    <a:pt x="17772" y="5256"/>
                  </a:cubicBezTo>
                  <a:cubicBezTo>
                    <a:pt x="17711" y="5267"/>
                    <a:pt x="17648" y="5275"/>
                    <a:pt x="17590" y="5286"/>
                  </a:cubicBezTo>
                  <a:cubicBezTo>
                    <a:pt x="17529" y="5296"/>
                    <a:pt x="17468" y="5307"/>
                    <a:pt x="17408" y="5313"/>
                  </a:cubicBezTo>
                  <a:lnTo>
                    <a:pt x="17405" y="5313"/>
                  </a:lnTo>
                  <a:cubicBezTo>
                    <a:pt x="17286" y="4371"/>
                    <a:pt x="17110" y="3393"/>
                    <a:pt x="16872" y="2401"/>
                  </a:cubicBezTo>
                  <a:cubicBezTo>
                    <a:pt x="16673" y="1574"/>
                    <a:pt x="16472" y="771"/>
                    <a:pt x="16260" y="0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6" name="Google Shape;3048;p59"/>
            <p:cNvSpPr/>
            <p:nvPr/>
          </p:nvSpPr>
          <p:spPr>
            <a:xfrm>
              <a:off x="1421950" y="1118950"/>
              <a:ext cx="268400" cy="181500"/>
            </a:xfrm>
            <a:custGeom>
              <a:avLst/>
              <a:gdLst/>
              <a:ahLst/>
              <a:cxnLst/>
              <a:rect l="l" t="t" r="r" b="b"/>
              <a:pathLst>
                <a:path w="10736" h="7260" extrusionOk="0">
                  <a:moveTo>
                    <a:pt x="5403" y="1"/>
                  </a:moveTo>
                  <a:cubicBezTo>
                    <a:pt x="3086" y="1"/>
                    <a:pt x="584" y="990"/>
                    <a:pt x="269" y="2895"/>
                  </a:cubicBezTo>
                  <a:cubicBezTo>
                    <a:pt x="206" y="3282"/>
                    <a:pt x="250" y="3632"/>
                    <a:pt x="369" y="3950"/>
                  </a:cubicBezTo>
                  <a:cubicBezTo>
                    <a:pt x="1" y="4996"/>
                    <a:pt x="713" y="5865"/>
                    <a:pt x="1652" y="6355"/>
                  </a:cubicBezTo>
                  <a:cubicBezTo>
                    <a:pt x="2157" y="6694"/>
                    <a:pt x="2770" y="6922"/>
                    <a:pt x="3402" y="7048"/>
                  </a:cubicBezTo>
                  <a:cubicBezTo>
                    <a:pt x="4063" y="7177"/>
                    <a:pt x="4796" y="7260"/>
                    <a:pt x="5537" y="7260"/>
                  </a:cubicBezTo>
                  <a:cubicBezTo>
                    <a:pt x="6702" y="7260"/>
                    <a:pt x="7885" y="7056"/>
                    <a:pt x="8830" y="6514"/>
                  </a:cubicBezTo>
                  <a:cubicBezTo>
                    <a:pt x="10222" y="5721"/>
                    <a:pt x="10735" y="4069"/>
                    <a:pt x="9914" y="2660"/>
                  </a:cubicBezTo>
                  <a:cubicBezTo>
                    <a:pt x="9904" y="2642"/>
                    <a:pt x="9894" y="2629"/>
                    <a:pt x="9883" y="2610"/>
                  </a:cubicBezTo>
                  <a:cubicBezTo>
                    <a:pt x="9912" y="2141"/>
                    <a:pt x="9768" y="1662"/>
                    <a:pt x="9397" y="1248"/>
                  </a:cubicBezTo>
                  <a:cubicBezTo>
                    <a:pt x="9023" y="829"/>
                    <a:pt x="8527" y="605"/>
                    <a:pt x="7982" y="498"/>
                  </a:cubicBezTo>
                  <a:cubicBezTo>
                    <a:pt x="7260" y="165"/>
                    <a:pt x="6347" y="1"/>
                    <a:pt x="5403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7" name="Google Shape;3049;p59"/>
            <p:cNvSpPr/>
            <p:nvPr/>
          </p:nvSpPr>
          <p:spPr>
            <a:xfrm>
              <a:off x="1224575" y="691075"/>
              <a:ext cx="106250" cy="94650"/>
            </a:xfrm>
            <a:custGeom>
              <a:avLst/>
              <a:gdLst/>
              <a:ahLst/>
              <a:cxnLst/>
              <a:rect l="l" t="t" r="r" b="b"/>
              <a:pathLst>
                <a:path w="4250" h="3786" extrusionOk="0">
                  <a:moveTo>
                    <a:pt x="2489" y="0"/>
                  </a:moveTo>
                  <a:cubicBezTo>
                    <a:pt x="1791" y="0"/>
                    <a:pt x="1075" y="377"/>
                    <a:pt x="701" y="1003"/>
                  </a:cubicBezTo>
                  <a:cubicBezTo>
                    <a:pt x="0" y="2184"/>
                    <a:pt x="755" y="3786"/>
                    <a:pt x="2182" y="3786"/>
                  </a:cubicBezTo>
                  <a:cubicBezTo>
                    <a:pt x="2195" y="3786"/>
                    <a:pt x="2208" y="3785"/>
                    <a:pt x="2221" y="3785"/>
                  </a:cubicBezTo>
                  <a:cubicBezTo>
                    <a:pt x="3061" y="3768"/>
                    <a:pt x="3626" y="3168"/>
                    <a:pt x="3743" y="2471"/>
                  </a:cubicBezTo>
                  <a:cubicBezTo>
                    <a:pt x="3770" y="2446"/>
                    <a:pt x="3795" y="2416"/>
                    <a:pt x="3816" y="2387"/>
                  </a:cubicBezTo>
                  <a:cubicBezTo>
                    <a:pt x="4224" y="1880"/>
                    <a:pt x="4250" y="1194"/>
                    <a:pt x="3856" y="668"/>
                  </a:cubicBezTo>
                  <a:cubicBezTo>
                    <a:pt x="3508" y="206"/>
                    <a:pt x="3004" y="0"/>
                    <a:pt x="2489" y="0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8" name="Google Shape;3050;p59"/>
            <p:cNvSpPr/>
            <p:nvPr/>
          </p:nvSpPr>
          <p:spPr>
            <a:xfrm>
              <a:off x="1734950" y="682850"/>
              <a:ext cx="100700" cy="107950"/>
            </a:xfrm>
            <a:custGeom>
              <a:avLst/>
              <a:gdLst/>
              <a:ahLst/>
              <a:cxnLst/>
              <a:rect l="l" t="t" r="r" b="b"/>
              <a:pathLst>
                <a:path w="4028" h="4318" extrusionOk="0">
                  <a:moveTo>
                    <a:pt x="2270" y="1"/>
                  </a:moveTo>
                  <a:cubicBezTo>
                    <a:pt x="2098" y="1"/>
                    <a:pt x="1920" y="28"/>
                    <a:pt x="1736" y="87"/>
                  </a:cubicBezTo>
                  <a:cubicBezTo>
                    <a:pt x="1321" y="219"/>
                    <a:pt x="1026" y="575"/>
                    <a:pt x="980" y="987"/>
                  </a:cubicBezTo>
                  <a:cubicBezTo>
                    <a:pt x="880" y="1083"/>
                    <a:pt x="786" y="1192"/>
                    <a:pt x="702" y="1311"/>
                  </a:cubicBezTo>
                  <a:cubicBezTo>
                    <a:pt x="179" y="1740"/>
                    <a:pt x="1" y="2492"/>
                    <a:pt x="304" y="3086"/>
                  </a:cubicBezTo>
                  <a:cubicBezTo>
                    <a:pt x="356" y="3333"/>
                    <a:pt x="449" y="3572"/>
                    <a:pt x="599" y="3788"/>
                  </a:cubicBezTo>
                  <a:cubicBezTo>
                    <a:pt x="866" y="4166"/>
                    <a:pt x="1252" y="4317"/>
                    <a:pt x="1661" y="4317"/>
                  </a:cubicBezTo>
                  <a:cubicBezTo>
                    <a:pt x="2258" y="4317"/>
                    <a:pt x="2904" y="3993"/>
                    <a:pt x="3295" y="3580"/>
                  </a:cubicBezTo>
                  <a:cubicBezTo>
                    <a:pt x="3829" y="3017"/>
                    <a:pt x="4028" y="2283"/>
                    <a:pt x="3902" y="1563"/>
                  </a:cubicBezTo>
                  <a:cubicBezTo>
                    <a:pt x="3957" y="1313"/>
                    <a:pt x="3944" y="1045"/>
                    <a:pt x="3787" y="840"/>
                  </a:cubicBezTo>
                  <a:cubicBezTo>
                    <a:pt x="3398" y="337"/>
                    <a:pt x="2874" y="1"/>
                    <a:pt x="2270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9" name="Google Shape;3051;p59"/>
            <p:cNvSpPr/>
            <p:nvPr/>
          </p:nvSpPr>
          <p:spPr>
            <a:xfrm>
              <a:off x="1400200" y="1936225"/>
              <a:ext cx="144175" cy="263500"/>
            </a:xfrm>
            <a:custGeom>
              <a:avLst/>
              <a:gdLst/>
              <a:ahLst/>
              <a:cxnLst/>
              <a:rect l="l" t="t" r="r" b="b"/>
              <a:pathLst>
                <a:path w="5767" h="10540" extrusionOk="0">
                  <a:moveTo>
                    <a:pt x="3802" y="0"/>
                  </a:moveTo>
                  <a:cubicBezTo>
                    <a:pt x="3582" y="0"/>
                    <a:pt x="3349" y="68"/>
                    <a:pt x="3117" y="223"/>
                  </a:cubicBezTo>
                  <a:cubicBezTo>
                    <a:pt x="1082" y="1586"/>
                    <a:pt x="0" y="4112"/>
                    <a:pt x="883" y="6486"/>
                  </a:cubicBezTo>
                  <a:cubicBezTo>
                    <a:pt x="1542" y="8252"/>
                    <a:pt x="2585" y="10540"/>
                    <a:pt x="4220" y="10540"/>
                  </a:cubicBezTo>
                  <a:cubicBezTo>
                    <a:pt x="4502" y="10540"/>
                    <a:pt x="4802" y="10471"/>
                    <a:pt x="5120" y="10321"/>
                  </a:cubicBezTo>
                  <a:cubicBezTo>
                    <a:pt x="5591" y="10101"/>
                    <a:pt x="5380" y="9486"/>
                    <a:pt x="4993" y="9333"/>
                  </a:cubicBezTo>
                  <a:cubicBezTo>
                    <a:pt x="3707" y="8822"/>
                    <a:pt x="3393" y="7191"/>
                    <a:pt x="3016" y="5684"/>
                  </a:cubicBezTo>
                  <a:cubicBezTo>
                    <a:pt x="2698" y="4418"/>
                    <a:pt x="3393" y="3179"/>
                    <a:pt x="4484" y="2563"/>
                  </a:cubicBezTo>
                  <a:cubicBezTo>
                    <a:pt x="5767" y="1839"/>
                    <a:pt x="4952" y="0"/>
                    <a:pt x="3802" y="0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90" name="Google Shape;3052;p59"/>
          <p:cNvGrpSpPr/>
          <p:nvPr/>
        </p:nvGrpSpPr>
        <p:grpSpPr>
          <a:xfrm>
            <a:off x="1863758" y="3193324"/>
            <a:ext cx="507032" cy="562564"/>
            <a:chOff x="1645834" y="2376054"/>
            <a:chExt cx="555956" cy="616846"/>
          </a:xfrm>
        </p:grpSpPr>
        <p:grpSp>
          <p:nvGrpSpPr>
            <p:cNvPr id="91" name="Google Shape;3053;p59"/>
            <p:cNvGrpSpPr/>
            <p:nvPr/>
          </p:nvGrpSpPr>
          <p:grpSpPr>
            <a:xfrm>
              <a:off x="1645834" y="2376054"/>
              <a:ext cx="555956" cy="516769"/>
              <a:chOff x="-2604700" y="1383925"/>
              <a:chExt cx="2317450" cy="2154100"/>
            </a:xfrm>
          </p:grpSpPr>
          <p:sp>
            <p:nvSpPr>
              <p:cNvPr id="99" name="Google Shape;3054;p59"/>
              <p:cNvSpPr/>
              <p:nvPr/>
            </p:nvSpPr>
            <p:spPr>
              <a:xfrm>
                <a:off x="-2551600" y="1759850"/>
                <a:ext cx="2205074" cy="1778175"/>
              </a:xfrm>
              <a:custGeom>
                <a:avLst/>
                <a:gdLst/>
                <a:ahLst/>
                <a:cxnLst/>
                <a:rect l="l" t="t" r="r" b="b"/>
                <a:pathLst>
                  <a:path w="89004" h="71127" extrusionOk="0">
                    <a:moveTo>
                      <a:pt x="36892" y="0"/>
                    </a:moveTo>
                    <a:cubicBezTo>
                      <a:pt x="13403" y="0"/>
                      <a:pt x="0" y="21426"/>
                      <a:pt x="0" y="21426"/>
                    </a:cubicBezTo>
                    <a:cubicBezTo>
                      <a:pt x="7619" y="61073"/>
                      <a:pt x="29344" y="71127"/>
                      <a:pt x="49422" y="71127"/>
                    </a:cubicBezTo>
                    <a:cubicBezTo>
                      <a:pt x="70085" y="71127"/>
                      <a:pt x="89004" y="60477"/>
                      <a:pt x="89004" y="60477"/>
                    </a:cubicBezTo>
                    <a:cubicBezTo>
                      <a:pt x="89004" y="60477"/>
                      <a:pt x="83789" y="23593"/>
                      <a:pt x="64370" y="9214"/>
                    </a:cubicBezTo>
                    <a:cubicBezTo>
                      <a:pt x="54121" y="2502"/>
                      <a:pt x="44918" y="0"/>
                      <a:pt x="3689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00" name="Google Shape;3055;p59"/>
              <p:cNvSpPr/>
              <p:nvPr/>
            </p:nvSpPr>
            <p:spPr>
              <a:xfrm>
                <a:off x="-2571550" y="1759900"/>
                <a:ext cx="2225100" cy="1511900"/>
              </a:xfrm>
              <a:custGeom>
                <a:avLst/>
                <a:gdLst/>
                <a:ahLst/>
                <a:cxnLst/>
                <a:rect l="l" t="t" r="r" b="b"/>
                <a:pathLst>
                  <a:path w="89004" h="60476" extrusionOk="0">
                    <a:moveTo>
                      <a:pt x="36896" y="1"/>
                    </a:moveTo>
                    <a:cubicBezTo>
                      <a:pt x="13401" y="1"/>
                      <a:pt x="0" y="21424"/>
                      <a:pt x="0" y="21424"/>
                    </a:cubicBezTo>
                    <a:lnTo>
                      <a:pt x="0" y="21424"/>
                    </a:lnTo>
                    <a:cubicBezTo>
                      <a:pt x="33" y="21377"/>
                      <a:pt x="13433" y="1"/>
                      <a:pt x="36896" y="1"/>
                    </a:cubicBezTo>
                    <a:close/>
                    <a:moveTo>
                      <a:pt x="64370" y="9212"/>
                    </a:moveTo>
                    <a:cubicBezTo>
                      <a:pt x="71721" y="14656"/>
                      <a:pt x="77037" y="23324"/>
                      <a:pt x="80804" y="31995"/>
                    </a:cubicBezTo>
                    <a:lnTo>
                      <a:pt x="80804" y="31995"/>
                    </a:lnTo>
                    <a:cubicBezTo>
                      <a:pt x="77037" y="23323"/>
                      <a:pt x="71721" y="14655"/>
                      <a:pt x="64370" y="9212"/>
                    </a:cubicBezTo>
                    <a:close/>
                    <a:moveTo>
                      <a:pt x="80804" y="31996"/>
                    </a:moveTo>
                    <a:lnTo>
                      <a:pt x="80804" y="31996"/>
                    </a:lnTo>
                    <a:cubicBezTo>
                      <a:pt x="86975" y="46199"/>
                      <a:pt x="88994" y="60412"/>
                      <a:pt x="89004" y="60475"/>
                    </a:cubicBezTo>
                    <a:cubicBezTo>
                      <a:pt x="89004" y="60475"/>
                      <a:pt x="86990" y="46231"/>
                      <a:pt x="80804" y="31996"/>
                    </a:cubicBezTo>
                    <a:close/>
                  </a:path>
                </a:pathLst>
              </a:custGeom>
              <a:solidFill>
                <a:srgbClr val="F5F4F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01" name="Google Shape;3056;p59"/>
              <p:cNvSpPr/>
              <p:nvPr/>
            </p:nvSpPr>
            <p:spPr>
              <a:xfrm>
                <a:off x="-2551600" y="1759900"/>
                <a:ext cx="2205074" cy="1525925"/>
              </a:xfrm>
              <a:custGeom>
                <a:avLst/>
                <a:gdLst/>
                <a:ahLst/>
                <a:cxnLst/>
                <a:rect l="l" t="t" r="r" b="b"/>
                <a:pathLst>
                  <a:path w="89004" h="61037" extrusionOk="0">
                    <a:moveTo>
                      <a:pt x="36896" y="1"/>
                    </a:moveTo>
                    <a:cubicBezTo>
                      <a:pt x="13433" y="1"/>
                      <a:pt x="33" y="21377"/>
                      <a:pt x="0" y="21424"/>
                    </a:cubicBezTo>
                    <a:cubicBezTo>
                      <a:pt x="145" y="22184"/>
                      <a:pt x="332" y="22853"/>
                      <a:pt x="487" y="23591"/>
                    </a:cubicBezTo>
                    <a:cubicBezTo>
                      <a:pt x="2686" y="22879"/>
                      <a:pt x="4943" y="22318"/>
                      <a:pt x="7212" y="21896"/>
                    </a:cubicBezTo>
                    <a:cubicBezTo>
                      <a:pt x="12047" y="21002"/>
                      <a:pt x="16969" y="20553"/>
                      <a:pt x="21890" y="20553"/>
                    </a:cubicBezTo>
                    <a:cubicBezTo>
                      <a:pt x="35163" y="20553"/>
                      <a:pt x="48429" y="23821"/>
                      <a:pt x="59919" y="30443"/>
                    </a:cubicBezTo>
                    <a:cubicBezTo>
                      <a:pt x="72099" y="37457"/>
                      <a:pt x="82071" y="48311"/>
                      <a:pt x="87939" y="61036"/>
                    </a:cubicBezTo>
                    <a:cubicBezTo>
                      <a:pt x="88603" y="60695"/>
                      <a:pt x="88988" y="60480"/>
                      <a:pt x="89004" y="60475"/>
                    </a:cubicBezTo>
                    <a:cubicBezTo>
                      <a:pt x="88988" y="60374"/>
                      <a:pt x="83762" y="23570"/>
                      <a:pt x="64370" y="9212"/>
                    </a:cubicBezTo>
                    <a:cubicBezTo>
                      <a:pt x="55035" y="3092"/>
                      <a:pt x="46562" y="476"/>
                      <a:pt x="39057" y="59"/>
                    </a:cubicBezTo>
                    <a:cubicBezTo>
                      <a:pt x="38329" y="16"/>
                      <a:pt x="37607" y="1"/>
                      <a:pt x="36896" y="1"/>
                    </a:cubicBezTo>
                    <a:close/>
                  </a:path>
                </a:pathLst>
              </a:custGeom>
              <a:solidFill>
                <a:srgbClr val="4C487D">
                  <a:alpha val="1229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02" name="Google Shape;3057;p59"/>
              <p:cNvSpPr/>
              <p:nvPr/>
            </p:nvSpPr>
            <p:spPr>
              <a:xfrm>
                <a:off x="-2108700" y="1759125"/>
                <a:ext cx="1312525" cy="1778075"/>
              </a:xfrm>
              <a:custGeom>
                <a:avLst/>
                <a:gdLst/>
                <a:ahLst/>
                <a:cxnLst/>
                <a:rect l="l" t="t" r="r" b="b"/>
                <a:pathLst>
                  <a:path w="52501" h="71123" extrusionOk="0">
                    <a:moveTo>
                      <a:pt x="18387" y="0"/>
                    </a:moveTo>
                    <a:cubicBezTo>
                      <a:pt x="17194" y="0"/>
                      <a:pt x="16028" y="55"/>
                      <a:pt x="14888" y="160"/>
                    </a:cubicBezTo>
                    <a:cubicBezTo>
                      <a:pt x="6082" y="6375"/>
                      <a:pt x="1" y="19589"/>
                      <a:pt x="1" y="34893"/>
                    </a:cubicBezTo>
                    <a:cubicBezTo>
                      <a:pt x="1" y="48823"/>
                      <a:pt x="5040" y="61025"/>
                      <a:pt x="12588" y="67792"/>
                    </a:cubicBezTo>
                    <a:cubicBezTo>
                      <a:pt x="18550" y="70195"/>
                      <a:pt x="24798" y="71123"/>
                      <a:pt x="30895" y="71123"/>
                    </a:cubicBezTo>
                    <a:cubicBezTo>
                      <a:pt x="32440" y="71123"/>
                      <a:pt x="33976" y="71063"/>
                      <a:pt x="35494" y="70953"/>
                    </a:cubicBezTo>
                    <a:cubicBezTo>
                      <a:pt x="45433" y="65464"/>
                      <a:pt x="52500" y="51391"/>
                      <a:pt x="52500" y="34893"/>
                    </a:cubicBezTo>
                    <a:cubicBezTo>
                      <a:pt x="52500" y="25003"/>
                      <a:pt x="49958" y="15984"/>
                      <a:pt x="45786" y="9162"/>
                    </a:cubicBezTo>
                    <a:cubicBezTo>
                      <a:pt x="35571" y="2490"/>
                      <a:pt x="26393" y="0"/>
                      <a:pt x="18387" y="0"/>
                    </a:cubicBezTo>
                    <a:close/>
                  </a:path>
                </a:pathLst>
              </a:custGeom>
              <a:solidFill>
                <a:srgbClr val="3E3A6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03" name="Google Shape;3058;p59"/>
              <p:cNvSpPr/>
              <p:nvPr/>
            </p:nvSpPr>
            <p:spPr>
              <a:xfrm>
                <a:off x="-2604700" y="1383925"/>
                <a:ext cx="2317450" cy="1887075"/>
              </a:xfrm>
              <a:custGeom>
                <a:avLst/>
                <a:gdLst/>
                <a:ahLst/>
                <a:cxnLst/>
                <a:rect l="l" t="t" r="r" b="b"/>
                <a:pathLst>
                  <a:path w="92698" h="75483" extrusionOk="0">
                    <a:moveTo>
                      <a:pt x="33938" y="1"/>
                    </a:moveTo>
                    <a:cubicBezTo>
                      <a:pt x="33062" y="1"/>
                      <a:pt x="32033" y="3407"/>
                      <a:pt x="31631" y="7683"/>
                    </a:cubicBezTo>
                    <a:cubicBezTo>
                      <a:pt x="31475" y="9347"/>
                      <a:pt x="31433" y="10899"/>
                      <a:pt x="31497" y="12188"/>
                    </a:cubicBezTo>
                    <a:cubicBezTo>
                      <a:pt x="27747" y="12927"/>
                      <a:pt x="24286" y="14119"/>
                      <a:pt x="21179" y="15579"/>
                    </a:cubicBezTo>
                    <a:cubicBezTo>
                      <a:pt x="20772" y="14280"/>
                      <a:pt x="19942" y="12445"/>
                      <a:pt x="18985" y="10438"/>
                    </a:cubicBezTo>
                    <a:cubicBezTo>
                      <a:pt x="17360" y="7064"/>
                      <a:pt x="15902" y="4263"/>
                      <a:pt x="15022" y="4263"/>
                    </a:cubicBezTo>
                    <a:cubicBezTo>
                      <a:pt x="14987" y="4263"/>
                      <a:pt x="14953" y="4267"/>
                      <a:pt x="14920" y="4276"/>
                    </a:cubicBezTo>
                    <a:cubicBezTo>
                      <a:pt x="14074" y="4490"/>
                      <a:pt x="14261" y="8004"/>
                      <a:pt x="16091" y="11819"/>
                    </a:cubicBezTo>
                    <a:cubicBezTo>
                      <a:pt x="17081" y="13889"/>
                      <a:pt x="18300" y="15526"/>
                      <a:pt x="19322" y="16510"/>
                    </a:cubicBezTo>
                    <a:cubicBezTo>
                      <a:pt x="16385" y="18067"/>
                      <a:pt x="13802" y="19859"/>
                      <a:pt x="11629" y="21716"/>
                    </a:cubicBezTo>
                    <a:cubicBezTo>
                      <a:pt x="10817" y="22415"/>
                      <a:pt x="10057" y="23133"/>
                      <a:pt x="9356" y="23844"/>
                    </a:cubicBezTo>
                    <a:cubicBezTo>
                      <a:pt x="8709" y="22780"/>
                      <a:pt x="7842" y="21560"/>
                      <a:pt x="6820" y="20319"/>
                    </a:cubicBezTo>
                    <a:cubicBezTo>
                      <a:pt x="4401" y="17363"/>
                      <a:pt x="1943" y="15279"/>
                      <a:pt x="965" y="15279"/>
                    </a:cubicBezTo>
                    <a:cubicBezTo>
                      <a:pt x="850" y="15279"/>
                      <a:pt x="756" y="15307"/>
                      <a:pt x="684" y="15366"/>
                    </a:cubicBezTo>
                    <a:cubicBezTo>
                      <a:pt x="0" y="15927"/>
                      <a:pt x="1637" y="19057"/>
                      <a:pt x="4343" y="22351"/>
                    </a:cubicBezTo>
                    <a:cubicBezTo>
                      <a:pt x="5467" y="23721"/>
                      <a:pt x="6595" y="24904"/>
                      <a:pt x="7585" y="25780"/>
                    </a:cubicBezTo>
                    <a:cubicBezTo>
                      <a:pt x="5028" y="28782"/>
                      <a:pt x="3408" y="31708"/>
                      <a:pt x="2509" y="34024"/>
                    </a:cubicBezTo>
                    <a:cubicBezTo>
                      <a:pt x="1262" y="37431"/>
                      <a:pt x="1097" y="39426"/>
                      <a:pt x="1465" y="39539"/>
                    </a:cubicBezTo>
                    <a:cubicBezTo>
                      <a:pt x="1498" y="39555"/>
                      <a:pt x="1532" y="39562"/>
                      <a:pt x="1567" y="39562"/>
                    </a:cubicBezTo>
                    <a:cubicBezTo>
                      <a:pt x="2688" y="39562"/>
                      <a:pt x="5061" y="31948"/>
                      <a:pt x="14432" y="25284"/>
                    </a:cubicBezTo>
                    <a:cubicBezTo>
                      <a:pt x="19182" y="21946"/>
                      <a:pt x="25650" y="18902"/>
                      <a:pt x="33300" y="17858"/>
                    </a:cubicBezTo>
                    <a:cubicBezTo>
                      <a:pt x="35492" y="17524"/>
                      <a:pt x="37791" y="17339"/>
                      <a:pt x="40138" y="17339"/>
                    </a:cubicBezTo>
                    <a:cubicBezTo>
                      <a:pt x="45872" y="17339"/>
                      <a:pt x="51899" y="18442"/>
                      <a:pt x="57383" y="21175"/>
                    </a:cubicBezTo>
                    <a:cubicBezTo>
                      <a:pt x="65215" y="25027"/>
                      <a:pt x="71307" y="31429"/>
                      <a:pt x="75800" y="37747"/>
                    </a:cubicBezTo>
                    <a:cubicBezTo>
                      <a:pt x="80236" y="44204"/>
                      <a:pt x="83258" y="50751"/>
                      <a:pt x="85269" y="56432"/>
                    </a:cubicBezTo>
                    <a:cubicBezTo>
                      <a:pt x="89267" y="67790"/>
                      <a:pt x="89922" y="75483"/>
                      <a:pt x="90951" y="75483"/>
                    </a:cubicBezTo>
                    <a:cubicBezTo>
                      <a:pt x="90956" y="75483"/>
                      <a:pt x="90961" y="75483"/>
                      <a:pt x="90966" y="75482"/>
                    </a:cubicBezTo>
                    <a:cubicBezTo>
                      <a:pt x="90967" y="75482"/>
                      <a:pt x="90967" y="75482"/>
                      <a:pt x="90968" y="75482"/>
                    </a:cubicBezTo>
                    <a:cubicBezTo>
                      <a:pt x="91684" y="75482"/>
                      <a:pt x="92698" y="67530"/>
                      <a:pt x="89602" y="55111"/>
                    </a:cubicBezTo>
                    <a:cubicBezTo>
                      <a:pt x="88051" y="48939"/>
                      <a:pt x="85290" y="41722"/>
                      <a:pt x="80717" y="34463"/>
                    </a:cubicBezTo>
                    <a:cubicBezTo>
                      <a:pt x="76036" y="27333"/>
                      <a:pt x="69462" y="20003"/>
                      <a:pt x="60228" y="15425"/>
                    </a:cubicBezTo>
                    <a:cubicBezTo>
                      <a:pt x="54069" y="12379"/>
                      <a:pt x="47543" y="11168"/>
                      <a:pt x="41374" y="11168"/>
                    </a:cubicBezTo>
                    <a:cubicBezTo>
                      <a:pt x="38939" y="11168"/>
                      <a:pt x="36559" y="11356"/>
                      <a:pt x="34279" y="11695"/>
                    </a:cubicBezTo>
                    <a:cubicBezTo>
                      <a:pt x="34509" y="10599"/>
                      <a:pt x="34696" y="9337"/>
                      <a:pt x="34825" y="7984"/>
                    </a:cubicBezTo>
                    <a:cubicBezTo>
                      <a:pt x="35230" y="3661"/>
                      <a:pt x="34845" y="88"/>
                      <a:pt x="33968" y="2"/>
                    </a:cubicBezTo>
                    <a:cubicBezTo>
                      <a:pt x="33958" y="1"/>
                      <a:pt x="33948" y="1"/>
                      <a:pt x="3393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92" name="Google Shape;3059;p59"/>
            <p:cNvSpPr/>
            <p:nvPr/>
          </p:nvSpPr>
          <p:spPr>
            <a:xfrm>
              <a:off x="1786657" y="2540866"/>
              <a:ext cx="260400" cy="260400"/>
            </a:xfrm>
            <a:prstGeom prst="ellipse">
              <a:avLst/>
            </a:prstGeom>
            <a:solidFill>
              <a:srgbClr val="27244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3" name="Google Shape;3060;p59"/>
            <p:cNvSpPr/>
            <p:nvPr/>
          </p:nvSpPr>
          <p:spPr>
            <a:xfrm>
              <a:off x="1815007" y="2569094"/>
              <a:ext cx="203700" cy="203700"/>
            </a:xfrm>
            <a:prstGeom prst="ellipse">
              <a:avLst/>
            </a:prstGeom>
            <a:solidFill>
              <a:srgbClr val="0F0D3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" name="Google Shape;3061;p59"/>
            <p:cNvSpPr/>
            <p:nvPr/>
          </p:nvSpPr>
          <p:spPr>
            <a:xfrm flipH="1">
              <a:off x="1817107" y="2518840"/>
              <a:ext cx="88800" cy="88800"/>
            </a:xfrm>
            <a:prstGeom prst="ellipse">
              <a:avLst/>
            </a:prstGeom>
            <a:solidFill>
              <a:srgbClr val="FFFFFF">
                <a:alpha val="793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" name="Google Shape;3062;p59"/>
            <p:cNvSpPr/>
            <p:nvPr/>
          </p:nvSpPr>
          <p:spPr>
            <a:xfrm flipH="1">
              <a:off x="1784907" y="2610290"/>
              <a:ext cx="48300" cy="48300"/>
            </a:xfrm>
            <a:prstGeom prst="ellipse">
              <a:avLst/>
            </a:prstGeom>
            <a:solidFill>
              <a:srgbClr val="FFFFFF">
                <a:alpha val="793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6" name="Google Shape;3063;p59"/>
            <p:cNvSpPr/>
            <p:nvPr/>
          </p:nvSpPr>
          <p:spPr>
            <a:xfrm flipH="1">
              <a:off x="1849807" y="2624399"/>
              <a:ext cx="23400" cy="23700"/>
            </a:xfrm>
            <a:prstGeom prst="ellipse">
              <a:avLst/>
            </a:prstGeom>
            <a:solidFill>
              <a:srgbClr val="FFFFFF">
                <a:alpha val="793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7" name="Google Shape;3064;p59"/>
            <p:cNvSpPr/>
            <p:nvPr/>
          </p:nvSpPr>
          <p:spPr>
            <a:xfrm flipH="1">
              <a:off x="1927882" y="2689267"/>
              <a:ext cx="72300" cy="73500"/>
            </a:xfrm>
            <a:prstGeom prst="ellipse">
              <a:avLst/>
            </a:prstGeom>
            <a:solidFill>
              <a:srgbClr val="27244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8" name="Google Shape;3065;p59"/>
            <p:cNvSpPr/>
            <p:nvPr/>
          </p:nvSpPr>
          <p:spPr>
            <a:xfrm>
              <a:off x="1656450" y="2866000"/>
              <a:ext cx="520800" cy="126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04" name="Google Shape;3066;p59"/>
          <p:cNvGrpSpPr/>
          <p:nvPr/>
        </p:nvGrpSpPr>
        <p:grpSpPr>
          <a:xfrm>
            <a:off x="3132930" y="3193337"/>
            <a:ext cx="507032" cy="562564"/>
            <a:chOff x="2929984" y="2376054"/>
            <a:chExt cx="555956" cy="616846"/>
          </a:xfrm>
        </p:grpSpPr>
        <p:grpSp>
          <p:nvGrpSpPr>
            <p:cNvPr id="105" name="Google Shape;3067;p59"/>
            <p:cNvGrpSpPr/>
            <p:nvPr/>
          </p:nvGrpSpPr>
          <p:grpSpPr>
            <a:xfrm flipH="1">
              <a:off x="2929984" y="2376054"/>
              <a:ext cx="555956" cy="516769"/>
              <a:chOff x="-2604700" y="1383925"/>
              <a:chExt cx="2317450" cy="2154100"/>
            </a:xfrm>
          </p:grpSpPr>
          <p:sp>
            <p:nvSpPr>
              <p:cNvPr id="113" name="Google Shape;3068;p59"/>
              <p:cNvSpPr/>
              <p:nvPr/>
            </p:nvSpPr>
            <p:spPr>
              <a:xfrm>
                <a:off x="-2551600" y="1759850"/>
                <a:ext cx="2205074" cy="1778175"/>
              </a:xfrm>
              <a:custGeom>
                <a:avLst/>
                <a:gdLst/>
                <a:ahLst/>
                <a:cxnLst/>
                <a:rect l="l" t="t" r="r" b="b"/>
                <a:pathLst>
                  <a:path w="89004" h="71127" extrusionOk="0">
                    <a:moveTo>
                      <a:pt x="36892" y="0"/>
                    </a:moveTo>
                    <a:cubicBezTo>
                      <a:pt x="13403" y="0"/>
                      <a:pt x="0" y="21426"/>
                      <a:pt x="0" y="21426"/>
                    </a:cubicBezTo>
                    <a:cubicBezTo>
                      <a:pt x="7619" y="61073"/>
                      <a:pt x="29344" y="71127"/>
                      <a:pt x="49422" y="71127"/>
                    </a:cubicBezTo>
                    <a:cubicBezTo>
                      <a:pt x="70085" y="71127"/>
                      <a:pt x="89004" y="60477"/>
                      <a:pt x="89004" y="60477"/>
                    </a:cubicBezTo>
                    <a:cubicBezTo>
                      <a:pt x="89004" y="60477"/>
                      <a:pt x="83789" y="23593"/>
                      <a:pt x="64370" y="9214"/>
                    </a:cubicBezTo>
                    <a:cubicBezTo>
                      <a:pt x="54121" y="2502"/>
                      <a:pt x="44918" y="0"/>
                      <a:pt x="3689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14" name="Google Shape;3069;p59"/>
              <p:cNvSpPr/>
              <p:nvPr/>
            </p:nvSpPr>
            <p:spPr>
              <a:xfrm>
                <a:off x="-2571550" y="1759900"/>
                <a:ext cx="2225100" cy="1511900"/>
              </a:xfrm>
              <a:custGeom>
                <a:avLst/>
                <a:gdLst/>
                <a:ahLst/>
                <a:cxnLst/>
                <a:rect l="l" t="t" r="r" b="b"/>
                <a:pathLst>
                  <a:path w="89004" h="60476" extrusionOk="0">
                    <a:moveTo>
                      <a:pt x="36896" y="1"/>
                    </a:moveTo>
                    <a:cubicBezTo>
                      <a:pt x="13401" y="1"/>
                      <a:pt x="0" y="21424"/>
                      <a:pt x="0" y="21424"/>
                    </a:cubicBezTo>
                    <a:lnTo>
                      <a:pt x="0" y="21424"/>
                    </a:lnTo>
                    <a:cubicBezTo>
                      <a:pt x="33" y="21377"/>
                      <a:pt x="13433" y="1"/>
                      <a:pt x="36896" y="1"/>
                    </a:cubicBezTo>
                    <a:close/>
                    <a:moveTo>
                      <a:pt x="64370" y="9212"/>
                    </a:moveTo>
                    <a:cubicBezTo>
                      <a:pt x="71721" y="14656"/>
                      <a:pt x="77037" y="23324"/>
                      <a:pt x="80804" y="31995"/>
                    </a:cubicBezTo>
                    <a:lnTo>
                      <a:pt x="80804" y="31995"/>
                    </a:lnTo>
                    <a:cubicBezTo>
                      <a:pt x="77037" y="23323"/>
                      <a:pt x="71721" y="14655"/>
                      <a:pt x="64370" y="9212"/>
                    </a:cubicBezTo>
                    <a:close/>
                    <a:moveTo>
                      <a:pt x="80804" y="31996"/>
                    </a:moveTo>
                    <a:lnTo>
                      <a:pt x="80804" y="31996"/>
                    </a:lnTo>
                    <a:cubicBezTo>
                      <a:pt x="86975" y="46199"/>
                      <a:pt x="88994" y="60412"/>
                      <a:pt x="89004" y="60475"/>
                    </a:cubicBezTo>
                    <a:cubicBezTo>
                      <a:pt x="89004" y="60475"/>
                      <a:pt x="86990" y="46231"/>
                      <a:pt x="80804" y="31996"/>
                    </a:cubicBezTo>
                    <a:close/>
                  </a:path>
                </a:pathLst>
              </a:custGeom>
              <a:solidFill>
                <a:srgbClr val="F5F4F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15" name="Google Shape;3070;p59"/>
              <p:cNvSpPr/>
              <p:nvPr/>
            </p:nvSpPr>
            <p:spPr>
              <a:xfrm>
                <a:off x="-2551600" y="1759900"/>
                <a:ext cx="2205074" cy="1525925"/>
              </a:xfrm>
              <a:custGeom>
                <a:avLst/>
                <a:gdLst/>
                <a:ahLst/>
                <a:cxnLst/>
                <a:rect l="l" t="t" r="r" b="b"/>
                <a:pathLst>
                  <a:path w="89004" h="61037" extrusionOk="0">
                    <a:moveTo>
                      <a:pt x="36896" y="1"/>
                    </a:moveTo>
                    <a:cubicBezTo>
                      <a:pt x="13433" y="1"/>
                      <a:pt x="33" y="21377"/>
                      <a:pt x="0" y="21424"/>
                    </a:cubicBezTo>
                    <a:cubicBezTo>
                      <a:pt x="145" y="22184"/>
                      <a:pt x="332" y="22853"/>
                      <a:pt x="487" y="23591"/>
                    </a:cubicBezTo>
                    <a:cubicBezTo>
                      <a:pt x="2686" y="22879"/>
                      <a:pt x="4943" y="22318"/>
                      <a:pt x="7212" y="21896"/>
                    </a:cubicBezTo>
                    <a:cubicBezTo>
                      <a:pt x="12047" y="21002"/>
                      <a:pt x="16969" y="20553"/>
                      <a:pt x="21890" y="20553"/>
                    </a:cubicBezTo>
                    <a:cubicBezTo>
                      <a:pt x="35163" y="20553"/>
                      <a:pt x="48429" y="23821"/>
                      <a:pt x="59919" y="30443"/>
                    </a:cubicBezTo>
                    <a:cubicBezTo>
                      <a:pt x="72099" y="37457"/>
                      <a:pt x="82071" y="48311"/>
                      <a:pt x="87939" y="61036"/>
                    </a:cubicBezTo>
                    <a:cubicBezTo>
                      <a:pt x="88603" y="60695"/>
                      <a:pt x="88988" y="60480"/>
                      <a:pt x="89004" y="60475"/>
                    </a:cubicBezTo>
                    <a:cubicBezTo>
                      <a:pt x="88988" y="60374"/>
                      <a:pt x="83762" y="23570"/>
                      <a:pt x="64370" y="9212"/>
                    </a:cubicBezTo>
                    <a:cubicBezTo>
                      <a:pt x="55035" y="3092"/>
                      <a:pt x="46562" y="476"/>
                      <a:pt x="39057" y="59"/>
                    </a:cubicBezTo>
                    <a:cubicBezTo>
                      <a:pt x="38329" y="16"/>
                      <a:pt x="37607" y="1"/>
                      <a:pt x="36896" y="1"/>
                    </a:cubicBezTo>
                    <a:close/>
                  </a:path>
                </a:pathLst>
              </a:custGeom>
              <a:solidFill>
                <a:srgbClr val="4C487D">
                  <a:alpha val="1229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16" name="Google Shape;3071;p59"/>
              <p:cNvSpPr/>
              <p:nvPr/>
            </p:nvSpPr>
            <p:spPr>
              <a:xfrm>
                <a:off x="-2108700" y="1759125"/>
                <a:ext cx="1312525" cy="1778075"/>
              </a:xfrm>
              <a:custGeom>
                <a:avLst/>
                <a:gdLst/>
                <a:ahLst/>
                <a:cxnLst/>
                <a:rect l="l" t="t" r="r" b="b"/>
                <a:pathLst>
                  <a:path w="52501" h="71123" extrusionOk="0">
                    <a:moveTo>
                      <a:pt x="18387" y="0"/>
                    </a:moveTo>
                    <a:cubicBezTo>
                      <a:pt x="17194" y="0"/>
                      <a:pt x="16028" y="55"/>
                      <a:pt x="14888" y="160"/>
                    </a:cubicBezTo>
                    <a:cubicBezTo>
                      <a:pt x="6082" y="6375"/>
                      <a:pt x="1" y="19589"/>
                      <a:pt x="1" y="34893"/>
                    </a:cubicBezTo>
                    <a:cubicBezTo>
                      <a:pt x="1" y="48823"/>
                      <a:pt x="5040" y="61025"/>
                      <a:pt x="12588" y="67792"/>
                    </a:cubicBezTo>
                    <a:cubicBezTo>
                      <a:pt x="18550" y="70195"/>
                      <a:pt x="24798" y="71123"/>
                      <a:pt x="30895" y="71123"/>
                    </a:cubicBezTo>
                    <a:cubicBezTo>
                      <a:pt x="32440" y="71123"/>
                      <a:pt x="33976" y="71063"/>
                      <a:pt x="35494" y="70953"/>
                    </a:cubicBezTo>
                    <a:cubicBezTo>
                      <a:pt x="45433" y="65464"/>
                      <a:pt x="52500" y="51391"/>
                      <a:pt x="52500" y="34893"/>
                    </a:cubicBezTo>
                    <a:cubicBezTo>
                      <a:pt x="52500" y="25003"/>
                      <a:pt x="49958" y="15984"/>
                      <a:pt x="45786" y="9162"/>
                    </a:cubicBezTo>
                    <a:cubicBezTo>
                      <a:pt x="35571" y="2490"/>
                      <a:pt x="26393" y="0"/>
                      <a:pt x="18387" y="0"/>
                    </a:cubicBezTo>
                    <a:close/>
                  </a:path>
                </a:pathLst>
              </a:custGeom>
              <a:solidFill>
                <a:srgbClr val="3E3A6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117" name="Google Shape;3072;p59"/>
              <p:cNvSpPr/>
              <p:nvPr/>
            </p:nvSpPr>
            <p:spPr>
              <a:xfrm>
                <a:off x="-2604700" y="1383925"/>
                <a:ext cx="2317450" cy="1887075"/>
              </a:xfrm>
              <a:custGeom>
                <a:avLst/>
                <a:gdLst/>
                <a:ahLst/>
                <a:cxnLst/>
                <a:rect l="l" t="t" r="r" b="b"/>
                <a:pathLst>
                  <a:path w="92698" h="75483" extrusionOk="0">
                    <a:moveTo>
                      <a:pt x="33938" y="1"/>
                    </a:moveTo>
                    <a:cubicBezTo>
                      <a:pt x="33062" y="1"/>
                      <a:pt x="32033" y="3407"/>
                      <a:pt x="31631" y="7683"/>
                    </a:cubicBezTo>
                    <a:cubicBezTo>
                      <a:pt x="31475" y="9347"/>
                      <a:pt x="31433" y="10899"/>
                      <a:pt x="31497" y="12188"/>
                    </a:cubicBezTo>
                    <a:cubicBezTo>
                      <a:pt x="27747" y="12927"/>
                      <a:pt x="24286" y="14119"/>
                      <a:pt x="21179" y="15579"/>
                    </a:cubicBezTo>
                    <a:cubicBezTo>
                      <a:pt x="20772" y="14280"/>
                      <a:pt x="19942" y="12445"/>
                      <a:pt x="18985" y="10438"/>
                    </a:cubicBezTo>
                    <a:cubicBezTo>
                      <a:pt x="17360" y="7064"/>
                      <a:pt x="15902" y="4263"/>
                      <a:pt x="15022" y="4263"/>
                    </a:cubicBezTo>
                    <a:cubicBezTo>
                      <a:pt x="14987" y="4263"/>
                      <a:pt x="14953" y="4267"/>
                      <a:pt x="14920" y="4276"/>
                    </a:cubicBezTo>
                    <a:cubicBezTo>
                      <a:pt x="14074" y="4490"/>
                      <a:pt x="14261" y="8004"/>
                      <a:pt x="16091" y="11819"/>
                    </a:cubicBezTo>
                    <a:cubicBezTo>
                      <a:pt x="17081" y="13889"/>
                      <a:pt x="18300" y="15526"/>
                      <a:pt x="19322" y="16510"/>
                    </a:cubicBezTo>
                    <a:cubicBezTo>
                      <a:pt x="16385" y="18067"/>
                      <a:pt x="13802" y="19859"/>
                      <a:pt x="11629" y="21716"/>
                    </a:cubicBezTo>
                    <a:cubicBezTo>
                      <a:pt x="10817" y="22415"/>
                      <a:pt x="10057" y="23133"/>
                      <a:pt x="9356" y="23844"/>
                    </a:cubicBezTo>
                    <a:cubicBezTo>
                      <a:pt x="8709" y="22780"/>
                      <a:pt x="7842" y="21560"/>
                      <a:pt x="6820" y="20319"/>
                    </a:cubicBezTo>
                    <a:cubicBezTo>
                      <a:pt x="4401" y="17363"/>
                      <a:pt x="1943" y="15279"/>
                      <a:pt x="965" y="15279"/>
                    </a:cubicBezTo>
                    <a:cubicBezTo>
                      <a:pt x="850" y="15279"/>
                      <a:pt x="756" y="15307"/>
                      <a:pt x="684" y="15366"/>
                    </a:cubicBezTo>
                    <a:cubicBezTo>
                      <a:pt x="0" y="15927"/>
                      <a:pt x="1637" y="19057"/>
                      <a:pt x="4343" y="22351"/>
                    </a:cubicBezTo>
                    <a:cubicBezTo>
                      <a:pt x="5467" y="23721"/>
                      <a:pt x="6595" y="24904"/>
                      <a:pt x="7585" y="25780"/>
                    </a:cubicBezTo>
                    <a:cubicBezTo>
                      <a:pt x="5028" y="28782"/>
                      <a:pt x="3408" y="31708"/>
                      <a:pt x="2509" y="34024"/>
                    </a:cubicBezTo>
                    <a:cubicBezTo>
                      <a:pt x="1262" y="37431"/>
                      <a:pt x="1097" y="39426"/>
                      <a:pt x="1465" y="39539"/>
                    </a:cubicBezTo>
                    <a:cubicBezTo>
                      <a:pt x="1498" y="39555"/>
                      <a:pt x="1532" y="39562"/>
                      <a:pt x="1567" y="39562"/>
                    </a:cubicBezTo>
                    <a:cubicBezTo>
                      <a:pt x="2688" y="39562"/>
                      <a:pt x="5061" y="31948"/>
                      <a:pt x="14432" y="25284"/>
                    </a:cubicBezTo>
                    <a:cubicBezTo>
                      <a:pt x="19182" y="21946"/>
                      <a:pt x="25650" y="18902"/>
                      <a:pt x="33300" y="17858"/>
                    </a:cubicBezTo>
                    <a:cubicBezTo>
                      <a:pt x="35492" y="17524"/>
                      <a:pt x="37791" y="17339"/>
                      <a:pt x="40138" y="17339"/>
                    </a:cubicBezTo>
                    <a:cubicBezTo>
                      <a:pt x="45872" y="17339"/>
                      <a:pt x="51899" y="18442"/>
                      <a:pt x="57383" y="21175"/>
                    </a:cubicBezTo>
                    <a:cubicBezTo>
                      <a:pt x="65215" y="25027"/>
                      <a:pt x="71307" y="31429"/>
                      <a:pt x="75800" y="37747"/>
                    </a:cubicBezTo>
                    <a:cubicBezTo>
                      <a:pt x="80236" y="44204"/>
                      <a:pt x="83258" y="50751"/>
                      <a:pt x="85269" y="56432"/>
                    </a:cubicBezTo>
                    <a:cubicBezTo>
                      <a:pt x="89267" y="67790"/>
                      <a:pt x="89922" y="75483"/>
                      <a:pt x="90951" y="75483"/>
                    </a:cubicBezTo>
                    <a:cubicBezTo>
                      <a:pt x="90956" y="75483"/>
                      <a:pt x="90961" y="75483"/>
                      <a:pt x="90966" y="75482"/>
                    </a:cubicBezTo>
                    <a:cubicBezTo>
                      <a:pt x="90967" y="75482"/>
                      <a:pt x="90967" y="75482"/>
                      <a:pt x="90968" y="75482"/>
                    </a:cubicBezTo>
                    <a:cubicBezTo>
                      <a:pt x="91684" y="75482"/>
                      <a:pt x="92698" y="67530"/>
                      <a:pt x="89602" y="55111"/>
                    </a:cubicBezTo>
                    <a:cubicBezTo>
                      <a:pt x="88051" y="48939"/>
                      <a:pt x="85290" y="41722"/>
                      <a:pt x="80717" y="34463"/>
                    </a:cubicBezTo>
                    <a:cubicBezTo>
                      <a:pt x="76036" y="27333"/>
                      <a:pt x="69462" y="20003"/>
                      <a:pt x="60228" y="15425"/>
                    </a:cubicBezTo>
                    <a:cubicBezTo>
                      <a:pt x="54069" y="12379"/>
                      <a:pt x="47543" y="11168"/>
                      <a:pt x="41374" y="11168"/>
                    </a:cubicBezTo>
                    <a:cubicBezTo>
                      <a:pt x="38939" y="11168"/>
                      <a:pt x="36559" y="11356"/>
                      <a:pt x="34279" y="11695"/>
                    </a:cubicBezTo>
                    <a:cubicBezTo>
                      <a:pt x="34509" y="10599"/>
                      <a:pt x="34696" y="9337"/>
                      <a:pt x="34825" y="7984"/>
                    </a:cubicBezTo>
                    <a:cubicBezTo>
                      <a:pt x="35230" y="3661"/>
                      <a:pt x="34845" y="88"/>
                      <a:pt x="33968" y="2"/>
                    </a:cubicBezTo>
                    <a:cubicBezTo>
                      <a:pt x="33958" y="1"/>
                      <a:pt x="33948" y="1"/>
                      <a:pt x="3393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algn="l" defTabSz="1219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/>
                  <a:sym typeface="Arial" panose="020B0604020202020204"/>
                </a:endParaRPr>
              </a:p>
            </p:txBody>
          </p:sp>
        </p:grpSp>
        <p:sp>
          <p:nvSpPr>
            <p:cNvPr id="106" name="Google Shape;3073;p59"/>
            <p:cNvSpPr/>
            <p:nvPr/>
          </p:nvSpPr>
          <p:spPr>
            <a:xfrm>
              <a:off x="3077807" y="2540866"/>
              <a:ext cx="260400" cy="260400"/>
            </a:xfrm>
            <a:prstGeom prst="ellipse">
              <a:avLst/>
            </a:prstGeom>
            <a:solidFill>
              <a:srgbClr val="27244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7" name="Google Shape;3074;p59"/>
            <p:cNvSpPr/>
            <p:nvPr/>
          </p:nvSpPr>
          <p:spPr>
            <a:xfrm>
              <a:off x="3115907" y="2579368"/>
              <a:ext cx="183300" cy="183300"/>
            </a:xfrm>
            <a:prstGeom prst="ellipse">
              <a:avLst/>
            </a:prstGeom>
            <a:solidFill>
              <a:srgbClr val="0F0D3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8" name="Google Shape;3075;p59"/>
            <p:cNvSpPr/>
            <p:nvPr/>
          </p:nvSpPr>
          <p:spPr>
            <a:xfrm>
              <a:off x="3192432" y="2518840"/>
              <a:ext cx="88800" cy="88800"/>
            </a:xfrm>
            <a:prstGeom prst="ellipse">
              <a:avLst/>
            </a:prstGeom>
            <a:solidFill>
              <a:srgbClr val="FFFFFF">
                <a:alpha val="793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9" name="Google Shape;3076;p59"/>
            <p:cNvSpPr/>
            <p:nvPr/>
          </p:nvSpPr>
          <p:spPr>
            <a:xfrm>
              <a:off x="3265132" y="2610290"/>
              <a:ext cx="48300" cy="48300"/>
            </a:xfrm>
            <a:prstGeom prst="ellipse">
              <a:avLst/>
            </a:prstGeom>
            <a:solidFill>
              <a:srgbClr val="FFFFFF">
                <a:alpha val="793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0" name="Google Shape;3077;p59"/>
            <p:cNvSpPr/>
            <p:nvPr/>
          </p:nvSpPr>
          <p:spPr>
            <a:xfrm>
              <a:off x="3225132" y="2624399"/>
              <a:ext cx="23400" cy="23700"/>
            </a:xfrm>
            <a:prstGeom prst="ellipse">
              <a:avLst/>
            </a:prstGeom>
            <a:solidFill>
              <a:srgbClr val="FFFFFF">
                <a:alpha val="793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1" name="Google Shape;3078;p59"/>
            <p:cNvSpPr/>
            <p:nvPr/>
          </p:nvSpPr>
          <p:spPr>
            <a:xfrm flipH="1">
              <a:off x="3129832" y="2689267"/>
              <a:ext cx="72300" cy="73500"/>
            </a:xfrm>
            <a:prstGeom prst="ellipse">
              <a:avLst/>
            </a:prstGeom>
            <a:solidFill>
              <a:srgbClr val="27244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2" name="Google Shape;3079;p59"/>
            <p:cNvSpPr/>
            <p:nvPr/>
          </p:nvSpPr>
          <p:spPr>
            <a:xfrm>
              <a:off x="2947150" y="2866000"/>
              <a:ext cx="520800" cy="126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sz="1865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/>
                <a:sym typeface="Arial" panose="020B0604020202020204"/>
              </a:endParaRPr>
            </a:p>
          </p:txBody>
        </p:sp>
      </p:grpSp>
      <p:cxnSp>
        <p:nvCxnSpPr>
          <p:cNvPr id="118" name="Google Shape;3080;p59"/>
          <p:cNvCxnSpPr/>
          <p:nvPr/>
        </p:nvCxnSpPr>
        <p:spPr>
          <a:xfrm>
            <a:off x="7191389" y="3484955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nsey Cute Animals Newsletter by Slidesgo">
  <a:themeElements>
    <a:clrScheme name="Simple Light">
      <a:dk1>
        <a:srgbClr val="4C487D"/>
      </a:dk1>
      <a:lt1>
        <a:srgbClr val="ECE9FF"/>
      </a:lt1>
      <a:dk2>
        <a:srgbClr val="6C7891"/>
      </a:dk2>
      <a:lt2>
        <a:srgbClr val="A8A4ED"/>
      </a:lt2>
      <a:accent1>
        <a:srgbClr val="AFBFFA"/>
      </a:accent1>
      <a:accent2>
        <a:srgbClr val="7385E0"/>
      </a:accent2>
      <a:accent3>
        <a:srgbClr val="FFE4B8"/>
      </a:accent3>
      <a:accent4>
        <a:srgbClr val="FAC069"/>
      </a:accent4>
      <a:accent5>
        <a:srgbClr val="FF8956"/>
      </a:accent5>
      <a:accent6>
        <a:srgbClr val="E07770"/>
      </a:accent6>
      <a:hlink>
        <a:srgbClr val="4C487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PresentationFormat>Custom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Dinsey Cute Animals Newsletter by Slidesgo</vt:lpstr>
      <vt:lpstr>PowerPoint Presentation</vt:lpstr>
      <vt:lpstr>Một số kí hiệu cảnh báo  trong phòng thực hành </vt:lpstr>
      <vt:lpstr>Kí hiệu cảnh báo trong phòng thực hành </vt:lpstr>
      <vt:lpstr>Một số quy định an toàn  trong phòng thực hành </vt:lpstr>
      <vt:lpstr>Một số quy định an toàn trong phòng thực hành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2021-03-25T13:14:00Z</dcterms:created>
  <dcterms:modified xsi:type="dcterms:W3CDTF">2023-02-21T02:13:10Z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B53CFAF881C946A9A9C98A55A82AF440</vt:lpwstr>
  </property>
  <property fmtid="{D5CDD505-2E9C-101B-9397-08002B2CF9AE}" pid="3" name="KSOProductBuildVer">
    <vt:lpwstr>1033-11.2.0.11417</vt:lpwstr>
  </property>
</Properties>
</file>