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6" r:id="rId15"/>
    <p:sldId id="279" r:id="rId16"/>
    <p:sldId id="281" r:id="rId17"/>
    <p:sldId id="280" r:id="rId18"/>
    <p:sldId id="283" r:id="rId19"/>
    <p:sldId id="284" r:id="rId20"/>
    <p:sldId id="286" r:id="rId21"/>
    <p:sldId id="287" r:id="rId22"/>
    <p:sldId id="288" r:id="rId23"/>
    <p:sldId id="290" r:id="rId24"/>
    <p:sldId id="293" r:id="rId25"/>
    <p:sldId id="291" r:id="rId26"/>
    <p:sldId id="295" r:id="rId27"/>
    <p:sldId id="292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3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C9C9-8DA9-267F-E371-3361184BA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06B35-B719-55A4-23D4-2DE1D09D5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3EB6B-F9E4-5546-DD53-66B39DB9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1451E-DC7C-2DBB-2389-2CD567F7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5AC3E-2F5B-6038-3E32-7068577F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0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3B46-C40E-EC18-ECD0-CE0687AF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F78DC-5DCD-2CE8-646B-9CA531E8B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2848-69BA-323F-4F70-9C11598C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7D79E-58C9-F806-88D1-3F0D80B9D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DED19-9453-918B-738C-D0B344D9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4805C7-07AC-9834-4B59-5F27D3827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C11E8-0DE7-028A-F36E-FDC563589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93739-D2FD-F661-F64F-689A7D56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EE4B1-2957-8159-DC08-29263D10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E5F04-76A5-4CF5-0BCD-C69412BA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1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1E8C-3352-272B-B720-F876D243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FBD80-0EA2-44B0-4B9B-36A385EB1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7837C-99FA-EADA-5739-544D0B11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50FA6-F72D-9DD7-F2C6-DD84220F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668D3-628F-8BC5-9350-1D8BE8E1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1A77-0694-4D0F-ABB8-DF824CC4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324AF-638A-A235-65FD-E743CAD0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2068-8743-6964-6EEE-64D06454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9543-3929-1D48-65CF-4D390EED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7089-1E88-ACAB-CDB7-35DDB83B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7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94F5-B861-C6BE-FD72-01A8307D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9E4F-E37E-06FD-EBEF-B0955E2C9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9BB-8E64-BAD9-D08B-74D6A6677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76A29-ED04-0A4A-834C-B5B5916E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009A0-18AF-198B-EE10-756633B1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47FBF-BB90-2E1E-5DF7-4756E1DB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0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2802-FC1E-AB9D-CB7F-E76FC471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4D3CD-57A9-20C3-1973-DB925042B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5EF4F-6DD6-5068-BFEA-2034964A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2570D-2CB9-F6F5-7F2E-4D6F82D2A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B5F623-AC1B-DD49-E730-63B5F7C11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4CCBA-182D-5C7A-F652-C31C05E1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F642DC-2154-CAA0-47FE-713862C0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4829D7-B9BD-9130-8CCC-F8782AAB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69F0-A1B4-2982-37CE-34BA6D30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83B86-23FC-B933-17D5-48A051DC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4BA6F-B3E1-879C-73E8-BEC7E94C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2A0A8-0031-6ACE-094A-1479150F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3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CAE880-6A23-469E-FE11-EDDF323C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3A46B-C951-22B6-D02F-8F551FB4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AEA29-EB06-8276-FE19-8D745F7B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49E5-739A-8CB1-C1FC-E545BE41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C23B-DC0F-B494-1419-64FBBA26F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6BB82-B966-A81A-4FA5-FDC163FF6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E28EE-27FD-43B7-C0AC-18F1055E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55EF6-4A75-68F0-6EBE-0C1A143A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FC1AD-518E-B059-A127-C56C60FC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2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04158-7FCC-45BE-CADD-5DD439A9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7EF4B-57C6-B0DC-1821-47E203E16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A31E7-CE93-6C8E-4852-19F62D99C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505F5-CA7B-C7FB-3EFE-C3D6407C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69512-89C8-714C-CC29-499FDBC3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E17C8-A5FF-75DE-9230-677C14F7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D060B-E9AB-E1AF-3209-B9C55C83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51A30-3153-C682-E18D-4C40BE580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CA6F9-C2E5-6237-7898-55FED5085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EB703-BC45-4AF2-AEC9-0580657228E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4C4E5-BF2E-989B-867E-350713301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66D62-85D7-4554-EA6A-5E2B32EAA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A831-BCC9-4F70-893C-E1BEE5AA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2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29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9.gif"/><Relationship Id="rId25" Type="http://schemas.openxmlformats.org/officeDocument/2006/relationships/image" Target="../media/image3.png"/><Relationship Id="rId2" Type="http://schemas.microsoft.com/office/2007/relationships/media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7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7.png"/><Relationship Id="rId22" Type="http://schemas.openxmlformats.org/officeDocument/2006/relationships/image" Target="../media/image24.png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29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20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2250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800" b="1" i="0" u="none" strike="noStrike" kern="1200" cap="none" spc="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6A57A-7F00-66DD-9478-4EB740B85D9B}"/>
              </a:ext>
            </a:extLst>
          </p:cNvPr>
          <p:cNvSpPr txBox="1"/>
          <p:nvPr/>
        </p:nvSpPr>
        <p:spPr>
          <a:xfrm>
            <a:off x="0" y="224263"/>
            <a:ext cx="6030552" cy="405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ƯỚNG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DẪN ĐO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 ĐIỆN THẾ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trị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pin 1,5 V.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Lắp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mạch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hình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25.2.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trị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với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pin 3 V.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kết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ả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vào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ảng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25.2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BC53E-A94B-5F73-863B-F4BA014D5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8" t="28298" r="32170" b="28255"/>
          <a:stretch/>
        </p:blipFill>
        <p:spPr bwMode="auto">
          <a:xfrm>
            <a:off x="6635379" y="224263"/>
            <a:ext cx="3921892" cy="2063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013E92-CD4F-5C46-725F-1E4104554294}"/>
              </a:ext>
            </a:extLst>
          </p:cNvPr>
          <p:cNvSpPr txBox="1"/>
          <p:nvPr/>
        </p:nvSpPr>
        <p:spPr>
          <a:xfrm>
            <a:off x="7016865" y="2458239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2902DB-4051-9E51-9319-CEE431ECF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4" t="32591" r="43406" b="42921"/>
          <a:stretch/>
        </p:blipFill>
        <p:spPr>
          <a:xfrm>
            <a:off x="6672778" y="4104045"/>
            <a:ext cx="4426145" cy="2640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06947C-B6A1-ACB8-591D-A5199A078C26}"/>
              </a:ext>
            </a:extLst>
          </p:cNvPr>
          <p:cNvSpPr txBox="1"/>
          <p:nvPr/>
        </p:nvSpPr>
        <p:spPr>
          <a:xfrm>
            <a:off x="2094333" y="3940676"/>
            <a:ext cx="40671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108585" algn="just"/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Lưu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ý: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Khóa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được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mơ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quá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trình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lắp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mạch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Nếu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bóng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đèn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sáng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đóng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khóa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kiểm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lại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các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vị trí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nối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pin,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đui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đèn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73C396-BACF-B1BF-2147-6EC9915B7477}"/>
              </a:ext>
            </a:extLst>
          </p:cNvPr>
          <p:cNvSpPr txBox="1"/>
          <p:nvPr/>
        </p:nvSpPr>
        <p:spPr>
          <a:xfrm>
            <a:off x="2145553" y="2139576"/>
            <a:ext cx="8207696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 SINH TIẾN HÀNH TH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HÀNH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ời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BB0C7-74BC-8B05-5EC0-EA8D151352A2}"/>
              </a:ext>
            </a:extLst>
          </p:cNvPr>
          <p:cNvSpPr txBox="1"/>
          <p:nvPr/>
        </p:nvSpPr>
        <p:spPr>
          <a:xfrm>
            <a:off x="3771152" y="1888564"/>
            <a:ext cx="5161990" cy="1828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BÁO CÁO KẾT QU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VÀ TH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ẢO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LUẬN</a:t>
            </a:r>
          </a:p>
        </p:txBody>
      </p:sp>
    </p:spTree>
    <p:extLst>
      <p:ext uri="{BB962C8B-B14F-4D97-AF65-F5344CB8AC3E}">
        <p14:creationId xmlns:p14="http://schemas.microsoft.com/office/powerpoint/2010/main" val="392070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6040BF-D16A-93A5-F983-7E9D76C221F4}"/>
              </a:ext>
            </a:extLst>
          </p:cNvPr>
          <p:cNvSpPr txBox="1"/>
          <p:nvPr/>
        </p:nvSpPr>
        <p:spPr>
          <a:xfrm>
            <a:off x="2157506" y="686859"/>
            <a:ext cx="7231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1085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?1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có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nhận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xét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vê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́ trị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cường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dòng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điện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tại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vị trí 1,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60ED7-C252-250D-156B-2D79C7C88398}"/>
              </a:ext>
            </a:extLst>
          </p:cNvPr>
          <p:cNvSpPr txBox="1"/>
          <p:nvPr/>
        </p:nvSpPr>
        <p:spPr>
          <a:xfrm>
            <a:off x="2689412" y="4265706"/>
            <a:ext cx="7374964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 trị cường độ dòng điện tại các vị trí (1) và (2) là giống nhau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0903B-C92D-F78C-9534-AA15141F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7" t="31804" r="40066" b="47692"/>
          <a:stretch/>
        </p:blipFill>
        <p:spPr bwMode="auto">
          <a:xfrm>
            <a:off x="3579905" y="1640966"/>
            <a:ext cx="4524189" cy="2419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80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E2E43-1731-462C-A053-5F25DD5F6CED}"/>
              </a:ext>
            </a:extLst>
          </p:cNvPr>
          <p:cNvSpPr txBox="1"/>
          <p:nvPr/>
        </p:nvSpPr>
        <p:spPr>
          <a:xfrm>
            <a:off x="2277034" y="719832"/>
            <a:ext cx="69745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108585" algn="just"/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xét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các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trị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đầu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trị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nguồn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BFFA-0A5A-FCCC-EC4C-3171FEA5BB13}"/>
              </a:ext>
            </a:extLst>
          </p:cNvPr>
          <p:cNvSpPr txBox="1"/>
          <p:nvPr/>
        </p:nvSpPr>
        <p:spPr>
          <a:xfrm>
            <a:off x="2940423" y="5160043"/>
            <a:ext cx="7386917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 trị của hiệu điện thế hai đầu bóng đèn nhỏ hơn giá trị hiệu điện thế của nguồn.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A00181-C566-CF29-F575-23D09406A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8" t="28298" r="32170" b="28255"/>
          <a:stretch/>
        </p:blipFill>
        <p:spPr bwMode="auto">
          <a:xfrm>
            <a:off x="2940424" y="2104826"/>
            <a:ext cx="6155763" cy="2568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5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E2E43-1731-462C-A053-5F25DD5F6CED}"/>
              </a:ext>
            </a:extLst>
          </p:cNvPr>
          <p:cNvSpPr txBox="1"/>
          <p:nvPr/>
        </p:nvSpPr>
        <p:spPr>
          <a:xfrm>
            <a:off x="2277034" y="719832"/>
            <a:ext cx="69745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108585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?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sánh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kết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nghiệm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ữa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nhóm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lí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ải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khác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biệt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kết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nghiệm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ữa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nhóm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C9915-CCFF-F39C-7600-9D78725F17E0}"/>
              </a:ext>
            </a:extLst>
          </p:cNvPr>
          <p:cNvSpPr txBox="1"/>
          <p:nvPr/>
        </p:nvSpPr>
        <p:spPr>
          <a:xfrm>
            <a:off x="2635623" y="2798911"/>
            <a:ext cx="6777317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Kết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nghiệm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biệt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 do pin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dùng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thời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Pin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sẽ có U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nguồn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U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Pin cũ U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U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nguồn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D5A64-E060-4921-08C7-F45357310D65}"/>
              </a:ext>
            </a:extLst>
          </p:cNvPr>
          <p:cNvSpPr txBox="1"/>
          <p:nvPr/>
        </p:nvSpPr>
        <p:spPr>
          <a:xfrm>
            <a:off x="2688806" y="418353"/>
            <a:ext cx="7342075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ĐO 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ƯỜNG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ĐỘ DÒNG ĐIỆN VÀ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HIỆU ĐIỆN THẾ CẦN 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Ớ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FBC18-AC76-70FB-718E-7D77FACBEABF}"/>
              </a:ext>
            </a:extLst>
          </p:cNvPr>
          <p:cNvSpPr txBox="1"/>
          <p:nvPr/>
        </p:nvSpPr>
        <p:spPr>
          <a:xfrm>
            <a:off x="394446" y="2837346"/>
            <a:ext cx="327510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vào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mạch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nguồn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tiếp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đầu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vào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nguồn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9E6F-5B59-4A00-8B22-A63D074D07A1}"/>
              </a:ext>
            </a:extLst>
          </p:cNvPr>
          <p:cNvSpPr txBox="1"/>
          <p:nvPr/>
        </p:nvSpPr>
        <p:spPr>
          <a:xfrm>
            <a:off x="4566021" y="3147687"/>
            <a:ext cx="3215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nguồn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hoặc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đầu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điện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79E5A-E906-2EEE-3E50-6F547DB46984}"/>
              </a:ext>
            </a:extLst>
          </p:cNvPr>
          <p:cNvSpPr txBox="1"/>
          <p:nvPr/>
        </p:nvSpPr>
        <p:spPr>
          <a:xfrm>
            <a:off x="8952752" y="2955498"/>
            <a:ext cx="2737224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Lựa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BA328-2662-8607-AFCE-CB9654BBFA86}"/>
              </a:ext>
            </a:extLst>
          </p:cNvPr>
          <p:cNvSpPr txBox="1"/>
          <p:nvPr/>
        </p:nvSpPr>
        <p:spPr>
          <a:xfrm>
            <a:off x="2046941" y="1804894"/>
            <a:ext cx="80981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BÀI 26: TH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HÀNH ĐO 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ƯỜNG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ĐỘ DÒNG ĐIỆN VÀ HIỆU ĐIỆN THẾ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Tiết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7709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14CF1C-F305-527F-DD4F-49011A6640B0}"/>
              </a:ext>
            </a:extLst>
          </p:cNvPr>
          <p:cNvSpPr txBox="1"/>
          <p:nvPr/>
        </p:nvSpPr>
        <p:spPr>
          <a:xfrm>
            <a:off x="2737224" y="1915893"/>
            <a:ext cx="6096000" cy="221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HS.</a:t>
            </a:r>
          </a:p>
        </p:txBody>
      </p:sp>
    </p:spTree>
    <p:extLst>
      <p:ext uri="{BB962C8B-B14F-4D97-AF65-F5344CB8AC3E}">
        <p14:creationId xmlns:p14="http://schemas.microsoft.com/office/powerpoint/2010/main" val="1006334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958036-C457-537E-9DCF-6667B38E0E23}"/>
              </a:ext>
            </a:extLst>
          </p:cNvPr>
          <p:cNvSpPr txBox="1"/>
          <p:nvPr/>
        </p:nvSpPr>
        <p:spPr>
          <a:xfrm>
            <a:off x="1416423" y="614458"/>
            <a:ext cx="9992659" cy="426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 HỌC TẬP 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thích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vào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nhất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chỉ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…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6D118-A125-B49A-DD1A-751E278223DC}"/>
              </a:ext>
            </a:extLst>
          </p:cNvPr>
          <p:cNvSpPr txBox="1"/>
          <p:nvPr/>
        </p:nvSpPr>
        <p:spPr>
          <a:xfrm>
            <a:off x="4081929" y="2171134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ớn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772DC-6806-F2C1-19D1-8BF7DA942131}"/>
              </a:ext>
            </a:extLst>
          </p:cNvPr>
          <p:cNvSpPr txBox="1"/>
          <p:nvPr/>
        </p:nvSpPr>
        <p:spPr>
          <a:xfrm>
            <a:off x="9861939" y="2717226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968F3-DC51-3C22-31AB-9E9973308EC8}"/>
              </a:ext>
            </a:extLst>
          </p:cNvPr>
          <p:cNvSpPr txBox="1"/>
          <p:nvPr/>
        </p:nvSpPr>
        <p:spPr>
          <a:xfrm>
            <a:off x="8716682" y="379581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ớn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25C365-8EF9-9E6F-7BFA-A16C69769246}"/>
              </a:ext>
            </a:extLst>
          </p:cNvPr>
          <p:cNvSpPr txBox="1"/>
          <p:nvPr/>
        </p:nvSpPr>
        <p:spPr>
          <a:xfrm>
            <a:off x="6787059" y="4232288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ớn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0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mắc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160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C00000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 s</a:t>
            </a:r>
            <a:r>
              <a:rPr lang="vi-VN" dirty="0">
                <a:solidFill>
                  <a:srgbClr val="C00000"/>
                </a:solidFill>
                <a:latin typeface="Calibri" panose="020F0502020204030204"/>
              </a:rPr>
              <a:t>ơ</a:t>
            </a: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alibri" panose="020F0502020204030204"/>
              </a:rPr>
              <a:t>đô</a:t>
            </a: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̀ </a:t>
            </a:r>
            <a:r>
              <a:rPr lang="en-US" dirty="0" err="1">
                <a:solidFill>
                  <a:srgbClr val="C00000"/>
                </a:solidFill>
                <a:latin typeface="Calibri" panose="020F0502020204030204"/>
              </a:rPr>
              <a:t>nào</a:t>
            </a: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alibri" panose="020F0502020204030204"/>
              </a:rPr>
              <a:t>đúng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639390-B1C9-9B6D-2F2D-8CA7688690C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9205" t="30860" r="29453" b="56443"/>
          <a:stretch/>
        </p:blipFill>
        <p:spPr bwMode="auto">
          <a:xfrm>
            <a:off x="5974222" y="1292760"/>
            <a:ext cx="6120356" cy="1287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958036-C457-537E-9DCF-6667B38E0E23}"/>
              </a:ext>
            </a:extLst>
          </p:cNvPr>
          <p:cNvSpPr txBox="1"/>
          <p:nvPr/>
        </p:nvSpPr>
        <p:spPr>
          <a:xfrm>
            <a:off x="944281" y="461265"/>
            <a:ext cx="999265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 HỌC TẬP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C5C65B-BF84-9443-F197-5C89D046A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82286"/>
              </p:ext>
            </p:extLst>
          </p:nvPr>
        </p:nvGraphicFramePr>
        <p:xfrm>
          <a:off x="687294" y="1845614"/>
          <a:ext cx="10919012" cy="4173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8922">
                  <a:extLst>
                    <a:ext uri="{9D8B030D-6E8A-4147-A177-3AD203B41FA5}">
                      <a16:colId xmlns:a16="http://schemas.microsoft.com/office/drawing/2014/main" val="1434574933"/>
                    </a:ext>
                  </a:extLst>
                </a:gridCol>
                <a:gridCol w="5460090">
                  <a:extLst>
                    <a:ext uri="{9D8B030D-6E8A-4147-A177-3AD203B41FA5}">
                      <a16:colId xmlns:a16="http://schemas.microsoft.com/office/drawing/2014/main" val="22425770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càng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định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mức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thì đèn sáng dưới mức bình thường.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439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Khi có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thì đèn càng sáng.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9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giữa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tóc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lớn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bình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thường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218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Hiệu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giữa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bằng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định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mức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thì có dòng điện chạy qua bóng đèn.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919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đèn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chóng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hỏng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71033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9B3FB013-BB07-2A07-4608-7F375CF3E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07" y="839292"/>
            <a:ext cx="106859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Ghép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đoạn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ở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trái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đoạn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ở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phải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hoàn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chỉnh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đúng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419ED-3796-2451-210B-869A5C94B005}"/>
              </a:ext>
            </a:extLst>
          </p:cNvPr>
          <p:cNvSpPr txBox="1"/>
          <p:nvPr/>
        </p:nvSpPr>
        <p:spPr>
          <a:xfrm>
            <a:off x="4470400" y="6070923"/>
            <a:ext cx="378908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b, 2 – d, 3 – e, 4 - c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A18EC2-B1E5-52AD-053A-639A858A6692}"/>
              </a:ext>
            </a:extLst>
          </p:cNvPr>
          <p:cNvSpPr txBox="1"/>
          <p:nvPr/>
        </p:nvSpPr>
        <p:spPr>
          <a:xfrm>
            <a:off x="1320799" y="335375"/>
            <a:ext cx="9867153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Hãy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(+)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(-)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chốt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mỗi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dưới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có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95FCC-465B-8FC7-15B8-E07DA404C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0" t="31558" r="29279" b="54214"/>
          <a:stretch/>
        </p:blipFill>
        <p:spPr bwMode="auto">
          <a:xfrm>
            <a:off x="615575" y="1878712"/>
            <a:ext cx="11277600" cy="3100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72050C54-C6AF-7B07-30B3-030FA6CBED61}"/>
              </a:ext>
            </a:extLst>
          </p:cNvPr>
          <p:cNvSpPr/>
          <p:nvPr/>
        </p:nvSpPr>
        <p:spPr>
          <a:xfrm>
            <a:off x="1687969" y="1918285"/>
            <a:ext cx="298824" cy="340659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8B03D112-DA1D-EB30-E990-D611CB515C16}"/>
              </a:ext>
            </a:extLst>
          </p:cNvPr>
          <p:cNvSpPr/>
          <p:nvPr/>
        </p:nvSpPr>
        <p:spPr>
          <a:xfrm>
            <a:off x="4469282" y="1920047"/>
            <a:ext cx="298824" cy="340659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B27BFC05-3005-DE44-1EFB-2F1414982978}"/>
              </a:ext>
            </a:extLst>
          </p:cNvPr>
          <p:cNvSpPr/>
          <p:nvPr/>
        </p:nvSpPr>
        <p:spPr>
          <a:xfrm>
            <a:off x="8329201" y="3334442"/>
            <a:ext cx="298824" cy="340659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6463FC96-C13C-EEFF-2CD7-789CAE121117}"/>
              </a:ext>
            </a:extLst>
          </p:cNvPr>
          <p:cNvSpPr/>
          <p:nvPr/>
        </p:nvSpPr>
        <p:spPr>
          <a:xfrm>
            <a:off x="10205207" y="1918285"/>
            <a:ext cx="298824" cy="340659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936A724B-CC4F-E5F1-3EDD-35B2BC4648F0}"/>
              </a:ext>
            </a:extLst>
          </p:cNvPr>
          <p:cNvSpPr/>
          <p:nvPr/>
        </p:nvSpPr>
        <p:spPr>
          <a:xfrm>
            <a:off x="720568" y="1919387"/>
            <a:ext cx="472141" cy="250793"/>
          </a:xfrm>
          <a:prstGeom prst="mathMin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DCDBEA6E-898D-A1BE-3F44-424F17D20B83}"/>
              </a:ext>
            </a:extLst>
          </p:cNvPr>
          <p:cNvSpPr/>
          <p:nvPr/>
        </p:nvSpPr>
        <p:spPr>
          <a:xfrm>
            <a:off x="3518711" y="1919387"/>
            <a:ext cx="472141" cy="250793"/>
          </a:xfrm>
          <a:prstGeom prst="mathMin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97C4BA21-9DA6-66EE-8AD3-ECBD04494F04}"/>
              </a:ext>
            </a:extLst>
          </p:cNvPr>
          <p:cNvSpPr/>
          <p:nvPr/>
        </p:nvSpPr>
        <p:spPr>
          <a:xfrm>
            <a:off x="7487728" y="3379374"/>
            <a:ext cx="472141" cy="250793"/>
          </a:xfrm>
          <a:prstGeom prst="mathMin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25DDB08-D8AE-4626-2F17-52EF97B21D70}"/>
              </a:ext>
            </a:extLst>
          </p:cNvPr>
          <p:cNvSpPr/>
          <p:nvPr/>
        </p:nvSpPr>
        <p:spPr>
          <a:xfrm>
            <a:off x="10962532" y="1963217"/>
            <a:ext cx="472141" cy="250793"/>
          </a:xfrm>
          <a:prstGeom prst="mathMin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19F143-4F76-0E8A-D8E9-FBDE3EC60B7E}"/>
              </a:ext>
            </a:extLst>
          </p:cNvPr>
          <p:cNvSpPr txBox="1"/>
          <p:nvPr/>
        </p:nvSpPr>
        <p:spPr>
          <a:xfrm>
            <a:off x="1488005" y="62598"/>
            <a:ext cx="609506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7D2D8-139F-3ADF-5353-5F8101C0D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1" t="49259" r="27804" b="36530"/>
          <a:stretch/>
        </p:blipFill>
        <p:spPr bwMode="auto">
          <a:xfrm>
            <a:off x="1717433" y="825616"/>
            <a:ext cx="7331200" cy="277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7012F-8C68-AA09-9D33-E88D124DBF35}"/>
              </a:ext>
            </a:extLst>
          </p:cNvPr>
          <p:cNvSpPr txBox="1"/>
          <p:nvPr/>
        </p:nvSpPr>
        <p:spPr>
          <a:xfrm>
            <a:off x="1532883" y="3931195"/>
            <a:ext cx="8766739" cy="200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Hãy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sánh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chỉ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66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19F143-4F76-0E8A-D8E9-FBDE3EC60B7E}"/>
              </a:ext>
            </a:extLst>
          </p:cNvPr>
          <p:cNvSpPr txBox="1"/>
          <p:nvPr/>
        </p:nvSpPr>
        <p:spPr>
          <a:xfrm>
            <a:off x="1488005" y="62598"/>
            <a:ext cx="609506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7D2D8-139F-3ADF-5353-5F8101C0D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1" t="49259" r="27804" b="36530"/>
          <a:stretch/>
        </p:blipFill>
        <p:spPr bwMode="auto">
          <a:xfrm>
            <a:off x="2906714" y="640492"/>
            <a:ext cx="5984844" cy="2261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7012F-8C68-AA09-9D33-E88D124DBF35}"/>
              </a:ext>
            </a:extLst>
          </p:cNvPr>
          <p:cNvSpPr txBox="1"/>
          <p:nvPr/>
        </p:nvSpPr>
        <p:spPr>
          <a:xfrm>
            <a:off x="826046" y="3095333"/>
            <a:ext cx="10427245" cy="2579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LcParenR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chỉ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chỉ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giữa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nguồn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̉).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25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DEB00-9B60-B67C-E05A-B6CCBC7B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6" t="27567" r="26381" b="27771"/>
          <a:stretch/>
        </p:blipFill>
        <p:spPr>
          <a:xfrm>
            <a:off x="1919804" y="871466"/>
            <a:ext cx="8485231" cy="4341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A8458-DC57-9A36-D8AE-64CC56D95912}"/>
              </a:ext>
            </a:extLst>
          </p:cNvPr>
          <p:cNvSpPr txBox="1"/>
          <p:nvPr/>
        </p:nvSpPr>
        <p:spPr>
          <a:xfrm>
            <a:off x="1800558" y="207563"/>
            <a:ext cx="9180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CÁCH MẮC DUNG CỤ ĐIỆN TH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ƯỜNG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GẶP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B41E7-E40C-8FB7-BE67-C7AF87B4AA0B}"/>
              </a:ext>
            </a:extLst>
          </p:cNvPr>
          <p:cNvSpPr txBox="1"/>
          <p:nvPr/>
        </p:nvSpPr>
        <p:spPr>
          <a:xfrm>
            <a:off x="1491807" y="5228208"/>
            <a:ext cx="93412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NHIỆM VỤ VỀ NHÀ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Tìm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hiểu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cường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dòng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hiệu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mạch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đoạn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mạch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mắc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tiếp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2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45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250mA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52428"/>
              <a:ext cx="1593167" cy="8541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Cánh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</a:t>
              </a:r>
              <a:r>
                <a: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ửa</a:t>
              </a:r>
              <a:r>
                <a:rPr lang="en-US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trí </a:t>
              </a:r>
              <a:r>
                <a:rPr lang="en-US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tuê</a:t>
              </a:r>
              <a:r>
                <a:rPr lang="en-US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̣ </a:t>
              </a:r>
              <a:r>
                <a:rPr lang="en-US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</a:t>
              </a:r>
              <a:r>
                <a:rPr lang="vi-VN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ờ</a:t>
              </a:r>
              <a:r>
                <a:rPr lang="en-US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đóng</a:t>
              </a:r>
              <a:r>
                <a:rPr lang="en-US" sz="1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lại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45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Trong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́)?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219971" y="2162295"/>
            <a:ext cx="418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Giữa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đầu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bóng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đèn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sáng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6284619" y="2778906"/>
            <a:ext cx="5712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6856939" y="3260019"/>
            <a:ext cx="510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Giữa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đầu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bóng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đèn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tháo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rời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khỏi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đèn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pin.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282185" y="3880342"/>
            <a:ext cx="48876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thắp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Mạ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điện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203" y="2220643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95199" y="2868242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31262" y="3361618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00072" y="3933954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48556" y="3287353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chỉ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141409"/>
              <a:ext cx="1593167" cy="6762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Alessandro Volte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71496" y="2974808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F52164-843A-25D5-D5A3-47D4C9772E5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9826" t="45066" r="29738" b="18594"/>
          <a:stretch/>
        </p:blipFill>
        <p:spPr bwMode="auto">
          <a:xfrm>
            <a:off x="5911648" y="1168024"/>
            <a:ext cx="5532377" cy="1760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BA328-2662-8607-AFCE-CB9654BBFA86}"/>
              </a:ext>
            </a:extLst>
          </p:cNvPr>
          <p:cNvSpPr txBox="1"/>
          <p:nvPr/>
        </p:nvSpPr>
        <p:spPr>
          <a:xfrm>
            <a:off x="2046941" y="1804894"/>
            <a:ext cx="80981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26: TH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HÀNH ĐO C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ƯỜNG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ĐỘ DÒNG ĐIỆN VÀ HIỆU ĐIỆN THẾ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34257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D34623-0830-B381-13C6-C4E9D4F1EA78}"/>
              </a:ext>
            </a:extLst>
          </p:cNvPr>
          <p:cNvSpPr txBox="1"/>
          <p:nvPr/>
        </p:nvSpPr>
        <p:spPr>
          <a:xfrm>
            <a:off x="89647" y="227106"/>
            <a:ext cx="228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FB6FD-0F38-B6CC-DC62-C7B8AA4D4485}"/>
              </a:ext>
            </a:extLst>
          </p:cNvPr>
          <p:cNvSpPr txBox="1"/>
          <p:nvPr/>
        </p:nvSpPr>
        <p:spPr>
          <a:xfrm>
            <a:off x="162859" y="1864122"/>
            <a:ext cx="3524623" cy="3143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1,5; 3; 6 V).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bóng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(6V – 0,5 A)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mpe là gì? Ampe kế là gì? Tìm Hiểu Chi Tiết Nhất">
            <a:extLst>
              <a:ext uri="{FF2B5EF4-FFF2-40B4-BE49-F238E27FC236}">
                <a16:creationId xmlns:a16="http://schemas.microsoft.com/office/drawing/2014/main" id="{331AAF20-0B97-1B04-D422-85BB2DAA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27" y="1670384"/>
            <a:ext cx="2209800" cy="17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Vôn Kế Một Chiều giá rẻ, bán chạy tháng 5/2023 - BeeCost">
            <a:extLst>
              <a:ext uri="{FF2B5EF4-FFF2-40B4-BE49-F238E27FC236}">
                <a16:creationId xmlns:a16="http://schemas.microsoft.com/office/drawing/2014/main" id="{49A2F3B6-E787-7EBC-6778-B3017481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96" y="1670384"/>
            <a:ext cx="1985963" cy="16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óng đèn lắp ráp mạch điện 6V, đui xoáy, dạng đốt nóng sợi dây tóc VIETVALUE">
            <a:extLst>
              <a:ext uri="{FF2B5EF4-FFF2-40B4-BE49-F238E27FC236}">
                <a16:creationId xmlns:a16="http://schemas.microsoft.com/office/drawing/2014/main" id="{1BC337D4-5FBF-F383-173C-70D25417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3659" r="12910" b="5856"/>
          <a:stretch/>
        </p:blipFill>
        <p:spPr bwMode="auto">
          <a:xfrm>
            <a:off x="4261225" y="4165599"/>
            <a:ext cx="2019394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 sạc AA, AAA 1.5V beston, bộ sạc M7011 Sạc nhanh tự ngắt, pin lithium  sạc 1,5V chính hãng Beston | Shopee Việt Nam">
            <a:extLst>
              <a:ext uri="{FF2B5EF4-FFF2-40B4-BE49-F238E27FC236}">
                <a16:creationId xmlns:a16="http://schemas.microsoft.com/office/drawing/2014/main" id="{8DC79AC5-74FA-E350-17CC-3C67E57C3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8"/>
          <a:stretch/>
        </p:blipFill>
        <p:spPr bwMode="auto">
          <a:xfrm>
            <a:off x="4137493" y="1685364"/>
            <a:ext cx="2143125" cy="16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ây nối mạch điện, lắp ráp mạch điện, 2 đầu chốt cắm, dài 25cm VIETVALUE">
            <a:extLst>
              <a:ext uri="{FF2B5EF4-FFF2-40B4-BE49-F238E27FC236}">
                <a16:creationId xmlns:a16="http://schemas.microsoft.com/office/drawing/2014/main" id="{6666720D-FA4A-D12B-E633-F7E1495A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92" y="4165599"/>
            <a:ext cx="2135374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4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086199-A7F4-3EBF-D957-57A4F42018FE}"/>
              </a:ext>
            </a:extLst>
          </p:cNvPr>
          <p:cNvSpPr txBox="1"/>
          <p:nvPr/>
        </p:nvSpPr>
        <p:spPr>
          <a:xfrm>
            <a:off x="280893" y="195456"/>
            <a:ext cx="502621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hành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6A57A-7F00-66DD-9478-4EB740B85D9B}"/>
              </a:ext>
            </a:extLst>
          </p:cNvPr>
          <p:cNvSpPr txBox="1"/>
          <p:nvPr/>
        </p:nvSpPr>
        <p:spPr>
          <a:xfrm>
            <a:off x="83669" y="1230614"/>
            <a:ext cx="5653742" cy="2579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HOẠT ĐỘNG NHÓM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mạch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phút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85C7C-8976-DA24-E071-9B908665B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7" t="31804" r="40066" b="47692"/>
          <a:stretch/>
        </p:blipFill>
        <p:spPr bwMode="auto">
          <a:xfrm>
            <a:off x="6586071" y="-44467"/>
            <a:ext cx="4195482" cy="1986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6180F-A5C9-16C4-67BF-0501F17E4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8" t="28298" r="32170" b="28255"/>
          <a:stretch/>
        </p:blipFill>
        <p:spPr bwMode="auto">
          <a:xfrm>
            <a:off x="6770014" y="4038018"/>
            <a:ext cx="3921892" cy="2063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1996D-B787-E19C-026B-5B5A6577B7E8}"/>
              </a:ext>
            </a:extLst>
          </p:cNvPr>
          <p:cNvSpPr txBox="1"/>
          <p:nvPr/>
        </p:nvSpPr>
        <p:spPr>
          <a:xfrm>
            <a:off x="6586071" y="1942041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ường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dòng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5FDA6-498D-64C3-C3FA-C7FD3DDE87D4}"/>
              </a:ext>
            </a:extLst>
          </p:cNvPr>
          <p:cNvSpPr txBox="1"/>
          <p:nvPr/>
        </p:nvSpPr>
        <p:spPr>
          <a:xfrm>
            <a:off x="7151500" y="6271994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18170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6A57A-7F00-66DD-9478-4EB740B85D9B}"/>
              </a:ext>
            </a:extLst>
          </p:cNvPr>
          <p:cNvSpPr txBox="1"/>
          <p:nvPr/>
        </p:nvSpPr>
        <p:spPr>
          <a:xfrm>
            <a:off x="0" y="224263"/>
            <a:ext cx="5653742" cy="3954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ƯỚNG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DẪN ĐO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ƯỜNG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ĐỘ DÒNG ĐIỆN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Lắp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mạch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với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pin 1,5 V,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đóng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tắc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̀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trị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cường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̣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dòng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I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chạy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mạch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ở vị trí (1).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Lặp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lại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́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nghiệm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đê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I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tại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vị trí (2).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lần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lượt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với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các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nguồn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3V, 6 V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85C7C-8976-DA24-E071-9B908665B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7" t="31804" r="40066" b="47692"/>
          <a:stretch/>
        </p:blipFill>
        <p:spPr bwMode="auto">
          <a:xfrm>
            <a:off x="6390014" y="0"/>
            <a:ext cx="4936565" cy="2640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1996D-B787-E19C-026B-5B5A6577B7E8}"/>
              </a:ext>
            </a:extLst>
          </p:cNvPr>
          <p:cNvSpPr txBox="1"/>
          <p:nvPr/>
        </p:nvSpPr>
        <p:spPr>
          <a:xfrm>
            <a:off x="6687669" y="2744520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mạch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ường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̣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dòng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điện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893E5-501E-EEE3-582C-53ADF6C7CD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8" t="33551" r="67990" b="41961"/>
          <a:stretch/>
        </p:blipFill>
        <p:spPr>
          <a:xfrm>
            <a:off x="6430358" y="4217839"/>
            <a:ext cx="4800494" cy="26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E797CD361DF842B144B7A56330811B" ma:contentTypeVersion="3" ma:contentTypeDescription="Create a new document." ma:contentTypeScope="" ma:versionID="042e7023070530211e04ba8eb6f6b781">
  <xsd:schema xmlns:xsd="http://www.w3.org/2001/XMLSchema" xmlns:xs="http://www.w3.org/2001/XMLSchema" xmlns:p="http://schemas.microsoft.com/office/2006/metadata/properties" xmlns:ns3="7de48920-2d4e-4788-9d29-c9b23923f3ae" targetNamespace="http://schemas.microsoft.com/office/2006/metadata/properties" ma:root="true" ma:fieldsID="3266e0c6f4294fefefa56ca58aa51549" ns3:_="">
    <xsd:import namespace="7de48920-2d4e-4788-9d29-c9b23923f3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48920-2d4e-4788-9d29-c9b23923f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D65700-BA49-45D7-9689-55F3430A5C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49B8BB-5011-4E25-A65A-2C143BF16B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48920-2d4e-4788-9d29-c9b23923f3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B4E356-D4EA-416F-8DDD-3FC27408D49A}">
  <ds:schemaRefs>
    <ds:schemaRef ds:uri="7de48920-2d4e-4788-9d29-c9b23923f3a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1303</Words>
  <PresentationFormat>Widescreen</PresentationFormat>
  <Paragraphs>103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2023-06-07T15:00:36Z</dcterms:created>
  <dcterms:modified xsi:type="dcterms:W3CDTF">2023-06-08T12:49:14Z</dcterms:modified>
  <cp:version>n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0x0101004FE797CD361DF842B144B7A56330811B</vt:lpwstr>
  </property>
</Properties>
</file>