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63" r:id="rId1"/>
  </p:sldMasterIdLst>
  <p:notesMasterIdLst>
    <p:notesMasterId r:id="rId26"/>
  </p:notesMasterIdLst>
  <p:sldIdLst>
    <p:sldId id="282" r:id="rId2"/>
    <p:sldId id="283" r:id="rId3"/>
    <p:sldId id="284" r:id="rId4"/>
    <p:sldId id="285" r:id="rId5"/>
    <p:sldId id="286" r:id="rId6"/>
    <p:sldId id="294" r:id="rId7"/>
    <p:sldId id="273" r:id="rId8"/>
    <p:sldId id="272" r:id="rId9"/>
    <p:sldId id="274" r:id="rId10"/>
    <p:sldId id="275" r:id="rId11"/>
    <p:sldId id="276" r:id="rId12"/>
    <p:sldId id="277" r:id="rId13"/>
    <p:sldId id="288" r:id="rId14"/>
    <p:sldId id="262" r:id="rId15"/>
    <p:sldId id="256" r:id="rId16"/>
    <p:sldId id="257" r:id="rId17"/>
    <p:sldId id="260" r:id="rId18"/>
    <p:sldId id="258" r:id="rId19"/>
    <p:sldId id="259" r:id="rId20"/>
    <p:sldId id="289" r:id="rId21"/>
    <p:sldId id="291" r:id="rId22"/>
    <p:sldId id="295" r:id="rId23"/>
    <p:sldId id="292" r:id="rId24"/>
    <p:sldId id="293" r:id="rId25"/>
  </p:sldIdLst>
  <p:sldSz cx="10790238" cy="6308725"/>
  <p:notesSz cx="6858000" cy="9144000"/>
  <p:embeddedFontLst>
    <p:embeddedFont>
      <p:font typeface="Century Gothic" panose="020B0502020202020204" pitchFamily="34" charset="0"/>
      <p:regular r:id="rId27"/>
      <p:bold r:id="rId28"/>
      <p:italic r:id="rId29"/>
      <p:boldItalic r:id="rId30"/>
    </p:embeddedFont>
    <p:embeddedFont>
      <p:font typeface="VNI-Avo" pitchFamily="2" charset="0"/>
      <p:regular r:id="rId31"/>
      <p:bold r:id="rId32"/>
      <p:italic r:id="rId33"/>
      <p:boldItalic r:id="rId34"/>
    </p:embeddedFont>
    <p:embeddedFont>
      <p:font typeface="Wingdings 3" panose="05040102010807070707" pitchFamily="18" charset="2"/>
      <p:regular r:id="rId35"/>
    </p:embeddedFont>
    <p:embeddedFont>
      <p:font typeface="SimSun" panose="02010600030101010101" pitchFamily="2" charset="-122"/>
      <p:regular r:id="rId36"/>
    </p:embeddedFont>
    <p:embeddedFont>
      <p:font typeface="UTM Avo" panose="02040603050506020204" pitchFamily="18" charset="0"/>
      <p:regular r:id="rId37"/>
      <p:bold r:id="rId38"/>
      <p:italic r:id="rId39"/>
      <p:boldItalic r:id="rId40"/>
    </p:embeddedFont>
    <p:embeddedFont>
      <p:font typeface=".VnAvant" panose="020B7200000000000000" pitchFamily="34" charset="0"/>
      <p:regular r:id="rId41"/>
      <p:bold r:id="rId42"/>
      <p:italic r:id="rId43"/>
      <p:bold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5C7E9"/>
    <a:srgbClr val="C5DC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68" autoAdjust="0"/>
    <p:restoredTop sz="94660"/>
  </p:normalViewPr>
  <p:slideViewPr>
    <p:cSldViewPr snapToGrid="0">
      <p:cViewPr varScale="1">
        <p:scale>
          <a:sx n="94" d="100"/>
          <a:sy n="94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FA05BF0-138B-4577-B0AD-A8A1CCEB0725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90575" y="1143000"/>
            <a:ext cx="52768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FC07A03-5C34-49D8-9A03-F8C5AED4DD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幻灯片图像占位符 26625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文本占位符 26626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2532" name="灯片编号占位符 1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499A440E-0E2E-4C87-95BC-F49478B8F78D}" type="slidenum">
              <a:rPr lang="en-US" altLang="zh-CN" sz="1200">
                <a:solidFill>
                  <a:srgbClr val="000000"/>
                </a:solidFill>
              </a:rPr>
              <a:pPr algn="r" eaLnBrk="1" hangingPunct="1"/>
              <a:t>2</a:t>
            </a:fld>
            <a:endParaRPr lang="en-US" altLang="zh-CN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60417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文本占位符 60418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5604" name="灯片编号占位符 1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C4742C34-C5A6-4FF0-B934-4E2FDD3B3D56}" type="slidenum">
              <a:rPr lang="en-US" altLang="zh-CN" sz="1200"/>
              <a:pPr algn="r" eaLnBrk="1" hangingPunct="1"/>
              <a:t>4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23553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文本占位符 23554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5844" name="灯片编号占位符 1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2193C34B-3927-4E3E-A365-9FF072AB584E}" type="slidenum">
              <a:rPr lang="en-US" altLang="zh-CN" sz="1200">
                <a:solidFill>
                  <a:srgbClr val="000000"/>
                </a:solidFill>
              </a:rPr>
              <a:pPr algn="r" eaLnBrk="1" hangingPunct="1"/>
              <a:t>13</a:t>
            </a:fld>
            <a:endParaRPr lang="en-US" altLang="zh-CN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Bấm bắt đầu trò chơi -&gt; Bấm vào khoảng không để hiện câu hỏi, bấm vào ô tô để vượt chướng ngại vật.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6C68AF5-D8F9-452D-8C25-42885B5CEAD0}" type="slidenum">
              <a:rPr lang="en-US" altLang="en-US" smtClean="0"/>
              <a:pPr/>
              <a:t>14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幻灯片图像占位符 8192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文本占位符 8192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8132" name="灯片编号占位符 1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9ED0B3DF-71E5-40CF-A316-561EF5EDFEA1}" type="slidenum">
              <a:rPr lang="en-US" altLang="zh-CN" sz="1200"/>
              <a:pPr algn="r" eaLnBrk="1" hangingPunct="1"/>
              <a:t>21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84993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文本占位符 84994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04" name="灯片编号占位符 1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D7365DC9-08CE-4051-9A8F-D8ECD18508DD}" type="slidenum">
              <a:rPr lang="en-US" altLang="zh-CN" sz="1200"/>
              <a:pPr algn="r" eaLnBrk="1" hangingPunct="1"/>
              <a:t>23</a:t>
            </a:fld>
            <a:endParaRPr lang="en-US" altLang="zh-CN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5"/>
          <p:cNvSpPr>
            <a:spLocks/>
          </p:cNvSpPr>
          <p:nvPr/>
        </p:nvSpPr>
        <p:spPr bwMode="auto">
          <a:xfrm>
            <a:off x="0" y="3978275"/>
            <a:ext cx="1544638" cy="715963"/>
          </a:xfrm>
          <a:custGeom>
            <a:avLst/>
            <a:gdLst>
              <a:gd name="T0" fmla="*/ 287 w 372"/>
              <a:gd name="T1" fmla="*/ 166 h 166"/>
              <a:gd name="T2" fmla="*/ 293 w 372"/>
              <a:gd name="T3" fmla="*/ 164 h 166"/>
              <a:gd name="T4" fmla="*/ 294 w 372"/>
              <a:gd name="T5" fmla="*/ 163 h 166"/>
              <a:gd name="T6" fmla="*/ 370 w 372"/>
              <a:gd name="T7" fmla="*/ 87 h 166"/>
              <a:gd name="T8" fmla="*/ 370 w 372"/>
              <a:gd name="T9" fmla="*/ 78 h 166"/>
              <a:gd name="T10" fmla="*/ 294 w 372"/>
              <a:gd name="T11" fmla="*/ 3 h 166"/>
              <a:gd name="T12" fmla="*/ 293 w 372"/>
              <a:gd name="T13" fmla="*/ 2 h 166"/>
              <a:gd name="T14" fmla="*/ 287 w 372"/>
              <a:gd name="T15" fmla="*/ 0 h 166"/>
              <a:gd name="T16" fmla="*/ 0 w 372"/>
              <a:gd name="T17" fmla="*/ 0 h 166"/>
              <a:gd name="T18" fmla="*/ 0 w 372"/>
              <a:gd name="T19" fmla="*/ 166 h 166"/>
              <a:gd name="T20" fmla="*/ 287 w 372"/>
              <a:gd name="T21" fmla="*/ 166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91521" y="2313200"/>
            <a:ext cx="7890361" cy="2081549"/>
          </a:xfrm>
        </p:spPr>
        <p:txBody>
          <a:bodyPr anchor="b"/>
          <a:lstStyle>
            <a:lvl1pPr>
              <a:defRPr sz="477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91521" y="4394747"/>
            <a:ext cx="7890361" cy="1036076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04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09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3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18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2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27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32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369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6D0C1-4BBE-44B1-9065-32E293ADCDD4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9900" y="4167188"/>
            <a:ext cx="690563" cy="3349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B15F4-5F8D-413A-8DF3-13403C247F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284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3175" y="2924175"/>
            <a:ext cx="1404938" cy="466725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1520" y="560776"/>
            <a:ext cx="7890361" cy="2867388"/>
          </a:xfrm>
        </p:spPr>
        <p:txBody>
          <a:bodyPr anchor="ctr"/>
          <a:lstStyle>
            <a:lvl1pPr algn="l">
              <a:defRPr sz="4248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1520" y="4005319"/>
            <a:ext cx="7890361" cy="1431251"/>
          </a:xfrm>
        </p:spPr>
        <p:txBody>
          <a:bodyPr anchor="ctr"/>
          <a:lstStyle>
            <a:lvl1pPr marL="0" indent="0" algn="l">
              <a:buNone/>
              <a:defRPr sz="159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04622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2pPr>
            <a:lvl3pPr marL="809244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3pPr>
            <a:lvl4pPr marL="1213866" indent="0">
              <a:buNone/>
              <a:defRPr sz="1239">
                <a:solidFill>
                  <a:schemeClr val="tx1">
                    <a:tint val="75000"/>
                  </a:schemeClr>
                </a:solidFill>
              </a:defRPr>
            </a:lvl4pPr>
            <a:lvl5pPr marL="1618488" indent="0">
              <a:buNone/>
              <a:defRPr sz="1239">
                <a:solidFill>
                  <a:schemeClr val="tx1">
                    <a:tint val="75000"/>
                  </a:schemeClr>
                </a:solidFill>
              </a:defRPr>
            </a:lvl5pPr>
            <a:lvl6pPr marL="2023110" indent="0">
              <a:buNone/>
              <a:defRPr sz="1239">
                <a:solidFill>
                  <a:schemeClr val="tx1">
                    <a:tint val="75000"/>
                  </a:schemeClr>
                </a:solidFill>
              </a:defRPr>
            </a:lvl6pPr>
            <a:lvl7pPr marL="2427732" indent="0">
              <a:buNone/>
              <a:defRPr sz="1239">
                <a:solidFill>
                  <a:schemeClr val="tx1">
                    <a:tint val="75000"/>
                  </a:schemeClr>
                </a:solidFill>
              </a:defRPr>
            </a:lvl7pPr>
            <a:lvl8pPr marL="2832354" indent="0">
              <a:buNone/>
              <a:defRPr sz="1239">
                <a:solidFill>
                  <a:schemeClr val="tx1">
                    <a:tint val="75000"/>
                  </a:schemeClr>
                </a:solidFill>
              </a:defRPr>
            </a:lvl8pPr>
            <a:lvl9pPr marL="3236976" indent="0">
              <a:buNone/>
              <a:defRPr sz="123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45404-6A97-409A-8DEB-BB7B69EFA58F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9900" y="2984500"/>
            <a:ext cx="690563" cy="3349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52904-3DD8-48CD-9E54-2EF249BF71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84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3175" y="2924175"/>
            <a:ext cx="1404938" cy="466725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84400" y="595313"/>
            <a:ext cx="539750" cy="538162"/>
          </a:xfrm>
          <a:prstGeom prst="rect">
            <a:avLst/>
          </a:prstGeom>
        </p:spPr>
        <p:txBody>
          <a:bodyPr lIns="80927" tIns="40463" rIns="80927" bIns="40463" anchor="ctr"/>
          <a:lstStyle/>
          <a:p>
            <a:pPr>
              <a:defRPr/>
            </a:pPr>
            <a:r>
              <a:rPr lang="en-US" sz="7080" dirty="0">
                <a:ln w="3175" cmpd="sng">
                  <a:noFill/>
                </a:ln>
                <a:solidFill>
                  <a:schemeClr val="accent1"/>
                </a:solidFill>
                <a:latin typeface="Arial"/>
              </a:rPr>
              <a:t>“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836150" y="2673350"/>
            <a:ext cx="539750" cy="536575"/>
          </a:xfrm>
          <a:prstGeom prst="rect">
            <a:avLst/>
          </a:prstGeom>
        </p:spPr>
        <p:txBody>
          <a:bodyPr lIns="80927" tIns="40463" rIns="80927" bIns="40463" anchor="ctr"/>
          <a:lstStyle/>
          <a:p>
            <a:pPr>
              <a:defRPr/>
            </a:pPr>
            <a:r>
              <a:rPr lang="en-US" sz="7080" dirty="0">
                <a:ln w="3175" cmpd="sng">
                  <a:noFill/>
                </a:ln>
                <a:solidFill>
                  <a:schemeClr val="accent1"/>
                </a:solidFill>
                <a:latin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2279" y="560776"/>
            <a:ext cx="7428843" cy="2663684"/>
          </a:xfrm>
        </p:spPr>
        <p:txBody>
          <a:bodyPr anchor="ctr"/>
          <a:lstStyle>
            <a:lvl1pPr algn="l">
              <a:defRPr sz="4248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898471" y="3224459"/>
            <a:ext cx="6670047" cy="350485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41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04622" indent="0">
              <a:buFontTx/>
              <a:buNone/>
              <a:defRPr/>
            </a:lvl2pPr>
            <a:lvl3pPr marL="809244" indent="0">
              <a:buFontTx/>
              <a:buNone/>
              <a:defRPr/>
            </a:lvl3pPr>
            <a:lvl4pPr marL="1213866" indent="0">
              <a:buFontTx/>
              <a:buNone/>
              <a:defRPr/>
            </a:lvl4pPr>
            <a:lvl5pPr marL="1618488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1520" y="4005319"/>
            <a:ext cx="7890361" cy="1431251"/>
          </a:xfrm>
        </p:spPr>
        <p:txBody>
          <a:bodyPr anchor="ctr"/>
          <a:lstStyle>
            <a:lvl1pPr marL="0" indent="0" algn="l">
              <a:buNone/>
              <a:defRPr sz="159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04622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2pPr>
            <a:lvl3pPr marL="809244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3pPr>
            <a:lvl4pPr marL="1213866" indent="0">
              <a:buNone/>
              <a:defRPr sz="1239">
                <a:solidFill>
                  <a:schemeClr val="tx1">
                    <a:tint val="75000"/>
                  </a:schemeClr>
                </a:solidFill>
              </a:defRPr>
            </a:lvl4pPr>
            <a:lvl5pPr marL="1618488" indent="0">
              <a:buNone/>
              <a:defRPr sz="1239">
                <a:solidFill>
                  <a:schemeClr val="tx1">
                    <a:tint val="75000"/>
                  </a:schemeClr>
                </a:solidFill>
              </a:defRPr>
            </a:lvl5pPr>
            <a:lvl6pPr marL="2023110" indent="0">
              <a:buNone/>
              <a:defRPr sz="1239">
                <a:solidFill>
                  <a:schemeClr val="tx1">
                    <a:tint val="75000"/>
                  </a:schemeClr>
                </a:solidFill>
              </a:defRPr>
            </a:lvl6pPr>
            <a:lvl7pPr marL="2427732" indent="0">
              <a:buNone/>
              <a:defRPr sz="1239">
                <a:solidFill>
                  <a:schemeClr val="tx1">
                    <a:tint val="75000"/>
                  </a:schemeClr>
                </a:solidFill>
              </a:defRPr>
            </a:lvl7pPr>
            <a:lvl8pPr marL="2832354" indent="0">
              <a:buNone/>
              <a:defRPr sz="1239">
                <a:solidFill>
                  <a:schemeClr val="tx1">
                    <a:tint val="75000"/>
                  </a:schemeClr>
                </a:solidFill>
              </a:defRPr>
            </a:lvl8pPr>
            <a:lvl9pPr marL="3236976" indent="0">
              <a:buNone/>
              <a:defRPr sz="123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68B10-0A6D-42A2-9ABB-0FFB5B7D29B1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469900" y="2984500"/>
            <a:ext cx="690563" cy="3349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02DDD-1390-44B3-9069-9A93DE491C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72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3175" y="4518025"/>
            <a:ext cx="1404938" cy="466725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1521" y="2243103"/>
            <a:ext cx="7890362" cy="2506605"/>
          </a:xfrm>
        </p:spPr>
        <p:txBody>
          <a:bodyPr anchor="b"/>
          <a:lstStyle>
            <a:lvl1pPr algn="l">
              <a:defRPr sz="4248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91521" y="4766592"/>
            <a:ext cx="7890362" cy="671185"/>
          </a:xfrm>
        </p:spPr>
        <p:txBody>
          <a:bodyPr anchor="t"/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BB5E4-020A-4273-A7EA-3558E6BFBC88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69900" y="4584700"/>
            <a:ext cx="690563" cy="3349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A3600A-C1A7-49CB-AA2B-006A9EB80E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5815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3175" y="4518025"/>
            <a:ext cx="1404938" cy="466725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84400" y="595313"/>
            <a:ext cx="539750" cy="538162"/>
          </a:xfrm>
          <a:prstGeom prst="rect">
            <a:avLst/>
          </a:prstGeom>
        </p:spPr>
        <p:txBody>
          <a:bodyPr lIns="80927" tIns="40463" rIns="80927" bIns="40463" anchor="ctr"/>
          <a:lstStyle/>
          <a:p>
            <a:pPr>
              <a:defRPr/>
            </a:pPr>
            <a:r>
              <a:rPr lang="en-US" sz="7080" dirty="0">
                <a:ln w="3175" cmpd="sng">
                  <a:noFill/>
                </a:ln>
                <a:solidFill>
                  <a:schemeClr val="accent1"/>
                </a:solidFill>
                <a:latin typeface="Arial"/>
              </a:rPr>
              <a:t>“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836150" y="2673350"/>
            <a:ext cx="539750" cy="536575"/>
          </a:xfrm>
          <a:prstGeom prst="rect">
            <a:avLst/>
          </a:prstGeom>
        </p:spPr>
        <p:txBody>
          <a:bodyPr lIns="80927" tIns="40463" rIns="80927" bIns="40463" anchor="ctr"/>
          <a:lstStyle/>
          <a:p>
            <a:pPr>
              <a:defRPr/>
            </a:pPr>
            <a:r>
              <a:rPr lang="en-US" sz="7080" dirty="0">
                <a:ln w="3175" cmpd="sng">
                  <a:noFill/>
                </a:ln>
                <a:solidFill>
                  <a:schemeClr val="accent1"/>
                </a:solidFill>
                <a:latin typeface="Arial"/>
              </a:rPr>
              <a:t>”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522279" y="560776"/>
            <a:ext cx="7428843" cy="2663684"/>
          </a:xfrm>
        </p:spPr>
        <p:txBody>
          <a:bodyPr anchor="ctr"/>
          <a:lstStyle>
            <a:lvl1pPr algn="l">
              <a:defRPr sz="4248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91520" y="3995526"/>
            <a:ext cx="7890362" cy="77106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124">
                <a:solidFill>
                  <a:schemeClr val="accent1"/>
                </a:solidFill>
              </a:defRPr>
            </a:lvl1pPr>
            <a:lvl2pPr marL="404622" indent="0">
              <a:buFontTx/>
              <a:buNone/>
              <a:defRPr/>
            </a:lvl2pPr>
            <a:lvl3pPr marL="809244" indent="0">
              <a:buFontTx/>
              <a:buNone/>
              <a:defRPr/>
            </a:lvl3pPr>
            <a:lvl4pPr marL="1213866" indent="0">
              <a:buFontTx/>
              <a:buNone/>
              <a:defRPr/>
            </a:lvl4pPr>
            <a:lvl5pPr marL="1618488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91521" y="4766592"/>
            <a:ext cx="7890362" cy="671185"/>
          </a:xfrm>
        </p:spPr>
        <p:txBody>
          <a:bodyPr anchor="t"/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BE2AD-B4B0-455E-B031-FCF1FF59C11E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469900" y="4584700"/>
            <a:ext cx="690563" cy="3349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CA65B-D005-47E5-964A-F7A4289B29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40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3175" y="4518025"/>
            <a:ext cx="1404938" cy="466725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1520" y="577156"/>
            <a:ext cx="7890361" cy="2649352"/>
          </a:xfrm>
        </p:spPr>
        <p:txBody>
          <a:bodyPr anchor="ctr"/>
          <a:lstStyle>
            <a:lvl1pPr algn="l">
              <a:defRPr sz="4248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91520" y="3995526"/>
            <a:ext cx="7890362" cy="77106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124">
                <a:solidFill>
                  <a:schemeClr val="accent1"/>
                </a:solidFill>
              </a:defRPr>
            </a:lvl1pPr>
            <a:lvl2pPr marL="404622" indent="0">
              <a:buFontTx/>
              <a:buNone/>
              <a:defRPr/>
            </a:lvl2pPr>
            <a:lvl3pPr marL="809244" indent="0">
              <a:buFontTx/>
              <a:buNone/>
              <a:defRPr/>
            </a:lvl3pPr>
            <a:lvl4pPr marL="1213866" indent="0">
              <a:buFontTx/>
              <a:buNone/>
              <a:defRPr/>
            </a:lvl4pPr>
            <a:lvl5pPr marL="1618488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91521" y="4766592"/>
            <a:ext cx="7890362" cy="671185"/>
          </a:xfrm>
        </p:spPr>
        <p:txBody>
          <a:bodyPr anchor="t"/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4EBDC-F322-43C7-98F3-C6CE8E3AC0D0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469900" y="4584700"/>
            <a:ext cx="690563" cy="3349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085F7-2BAF-4976-9C4C-36F1983DFA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0669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3175" y="657225"/>
            <a:ext cx="1404938" cy="466725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608C4-CB3C-4BB3-B8DC-9C28E0AE2BA0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B9BE6-B4A6-4D21-A814-6EAAD39BA9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90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3175" y="657225"/>
            <a:ext cx="1404938" cy="466725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26152" y="577155"/>
            <a:ext cx="1953784" cy="4860622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91520" y="577155"/>
            <a:ext cx="5732314" cy="486062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99D70-935D-4116-ABB1-BE2D9820D083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AE230-48E8-45B4-B935-294A57D3E7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130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9157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3175" y="657225"/>
            <a:ext cx="1404938" cy="466725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4807" y="574124"/>
            <a:ext cx="7887075" cy="1178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1520" y="1962715"/>
            <a:ext cx="7890362" cy="3475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37661-3C7A-4CBB-8418-05BD9A31C016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AF2A2-0B6D-4899-9DFD-E32488BF95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07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3175" y="2924175"/>
            <a:ext cx="1404938" cy="466725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1520" y="1893859"/>
            <a:ext cx="7890361" cy="1351160"/>
          </a:xfrm>
        </p:spPr>
        <p:txBody>
          <a:bodyPr anchor="b"/>
          <a:lstStyle>
            <a:lvl1pPr algn="l">
              <a:defRPr sz="354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1520" y="3247392"/>
            <a:ext cx="7890361" cy="791488"/>
          </a:xfrm>
        </p:spPr>
        <p:txBody>
          <a:bodyPr anchor="t"/>
          <a:lstStyle>
            <a:lvl1pPr marL="0" indent="0" algn="l">
              <a:buNone/>
              <a:defRPr sz="177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04622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2pPr>
            <a:lvl3pPr marL="809244" indent="0">
              <a:buNone/>
              <a:defRPr sz="1416">
                <a:solidFill>
                  <a:schemeClr val="tx1">
                    <a:tint val="75000"/>
                  </a:schemeClr>
                </a:solidFill>
              </a:defRPr>
            </a:lvl3pPr>
            <a:lvl4pPr marL="1213866" indent="0">
              <a:buNone/>
              <a:defRPr sz="1239">
                <a:solidFill>
                  <a:schemeClr val="tx1">
                    <a:tint val="75000"/>
                  </a:schemeClr>
                </a:solidFill>
              </a:defRPr>
            </a:lvl4pPr>
            <a:lvl5pPr marL="1618488" indent="0">
              <a:buNone/>
              <a:defRPr sz="1239">
                <a:solidFill>
                  <a:schemeClr val="tx1">
                    <a:tint val="75000"/>
                  </a:schemeClr>
                </a:solidFill>
              </a:defRPr>
            </a:lvl5pPr>
            <a:lvl6pPr marL="2023110" indent="0">
              <a:buNone/>
              <a:defRPr sz="1239">
                <a:solidFill>
                  <a:schemeClr val="tx1">
                    <a:tint val="75000"/>
                  </a:schemeClr>
                </a:solidFill>
              </a:defRPr>
            </a:lvl6pPr>
            <a:lvl7pPr marL="2427732" indent="0">
              <a:buNone/>
              <a:defRPr sz="1239">
                <a:solidFill>
                  <a:schemeClr val="tx1">
                    <a:tint val="75000"/>
                  </a:schemeClr>
                </a:solidFill>
              </a:defRPr>
            </a:lvl7pPr>
            <a:lvl8pPr marL="2832354" indent="0">
              <a:buNone/>
              <a:defRPr sz="1239">
                <a:solidFill>
                  <a:schemeClr val="tx1">
                    <a:tint val="75000"/>
                  </a:schemeClr>
                </a:solidFill>
              </a:defRPr>
            </a:lvl8pPr>
            <a:lvl9pPr marL="3236976" indent="0">
              <a:buNone/>
              <a:defRPr sz="123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E2C5B-04B5-4037-8E05-70326361AE96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9900" y="2984500"/>
            <a:ext cx="690563" cy="3349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AC200-F834-4EBE-8553-EDB468260D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471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3175" y="657225"/>
            <a:ext cx="1404938" cy="466725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91520" y="1962715"/>
            <a:ext cx="3817882" cy="3475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3999" y="1955928"/>
            <a:ext cx="3817882" cy="3475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38C67-7A00-47C9-AF64-91E11DD79B8A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63328-1023-4F95-9DC6-3CCD491E55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87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5"/>
          <p:cNvSpPr>
            <a:spLocks/>
          </p:cNvSpPr>
          <p:nvPr/>
        </p:nvSpPr>
        <p:spPr bwMode="auto">
          <a:xfrm flipV="1">
            <a:off x="-3175" y="657225"/>
            <a:ext cx="1404938" cy="466725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1422" y="1814704"/>
            <a:ext cx="3533672" cy="530108"/>
          </a:xfrm>
        </p:spPr>
        <p:txBody>
          <a:bodyPr anchor="b">
            <a:noAutofit/>
          </a:bodyPr>
          <a:lstStyle>
            <a:lvl1pPr marL="0" indent="0">
              <a:buNone/>
              <a:defRPr sz="2124" b="0"/>
            </a:lvl1pPr>
            <a:lvl2pPr marL="404622" indent="0">
              <a:buNone/>
              <a:defRPr sz="1770" b="1"/>
            </a:lvl2pPr>
            <a:lvl3pPr marL="809244" indent="0">
              <a:buNone/>
              <a:defRPr sz="1593" b="1"/>
            </a:lvl3pPr>
            <a:lvl4pPr marL="1213866" indent="0">
              <a:buNone/>
              <a:defRPr sz="1416" b="1"/>
            </a:lvl4pPr>
            <a:lvl5pPr marL="1618488" indent="0">
              <a:buNone/>
              <a:defRPr sz="1416" b="1"/>
            </a:lvl5pPr>
            <a:lvl6pPr marL="2023110" indent="0">
              <a:buNone/>
              <a:defRPr sz="1416" b="1"/>
            </a:lvl6pPr>
            <a:lvl7pPr marL="2427732" indent="0">
              <a:buNone/>
              <a:defRPr sz="1416" b="1"/>
            </a:lvl7pPr>
            <a:lvl8pPr marL="2832354" indent="0">
              <a:buNone/>
              <a:defRPr sz="1416" b="1"/>
            </a:lvl8pPr>
            <a:lvl9pPr marL="3236976" indent="0">
              <a:buNone/>
              <a:defRPr sz="141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91520" y="2344813"/>
            <a:ext cx="3843574" cy="30854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43563" y="1811734"/>
            <a:ext cx="3539220" cy="530108"/>
          </a:xfrm>
        </p:spPr>
        <p:txBody>
          <a:bodyPr anchor="b">
            <a:noAutofit/>
          </a:bodyPr>
          <a:lstStyle>
            <a:lvl1pPr marL="0" indent="0">
              <a:buNone/>
              <a:defRPr sz="2124" b="0"/>
            </a:lvl1pPr>
            <a:lvl2pPr marL="404622" indent="0">
              <a:buNone/>
              <a:defRPr sz="1770" b="1"/>
            </a:lvl2pPr>
            <a:lvl3pPr marL="809244" indent="0">
              <a:buNone/>
              <a:defRPr sz="1593" b="1"/>
            </a:lvl3pPr>
            <a:lvl4pPr marL="1213866" indent="0">
              <a:buNone/>
              <a:defRPr sz="1416" b="1"/>
            </a:lvl4pPr>
            <a:lvl5pPr marL="1618488" indent="0">
              <a:buNone/>
              <a:defRPr sz="1416" b="1"/>
            </a:lvl5pPr>
            <a:lvl6pPr marL="2023110" indent="0">
              <a:buNone/>
              <a:defRPr sz="1416" b="1"/>
            </a:lvl6pPr>
            <a:lvl7pPr marL="2427732" indent="0">
              <a:buNone/>
              <a:defRPr sz="1416" b="1"/>
            </a:lvl7pPr>
            <a:lvl8pPr marL="2832354" indent="0">
              <a:buNone/>
              <a:defRPr sz="1416" b="1"/>
            </a:lvl8pPr>
            <a:lvl9pPr marL="3236976" indent="0">
              <a:buNone/>
              <a:defRPr sz="141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42944" y="2341843"/>
            <a:ext cx="3839840" cy="30854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E3539-BE5C-4D55-B132-8B454BBCCAE7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0BCEE-9C28-480F-A4F0-625473498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320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-3175" y="657225"/>
            <a:ext cx="1404938" cy="466725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D32C0-0C30-4B2B-80A8-A2DDE3B435EA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2B6F3-9DF0-458E-81E3-2AEA7B18B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814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-3175" y="657225"/>
            <a:ext cx="1404938" cy="466725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5BB16-0BF3-43E3-B519-58CA0953131C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0912D-25A3-4B7F-9DEC-0AAC8145E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936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3175" y="657225"/>
            <a:ext cx="1404938" cy="466725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1520" y="410359"/>
            <a:ext cx="3102193" cy="898117"/>
          </a:xfrm>
        </p:spPr>
        <p:txBody>
          <a:bodyPr anchor="b"/>
          <a:lstStyle>
            <a:lvl1pPr algn="l">
              <a:defRPr sz="177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6031" y="410360"/>
            <a:ext cx="4585851" cy="498126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91520" y="1470576"/>
            <a:ext cx="3102193" cy="3921046"/>
          </a:xfrm>
        </p:spPr>
        <p:txBody>
          <a:bodyPr/>
          <a:lstStyle>
            <a:lvl1pPr marL="0" indent="0">
              <a:buNone/>
              <a:defRPr sz="1239"/>
            </a:lvl1pPr>
            <a:lvl2pPr marL="404622" indent="0">
              <a:buNone/>
              <a:defRPr sz="1062"/>
            </a:lvl2pPr>
            <a:lvl3pPr marL="809244" indent="0">
              <a:buNone/>
              <a:defRPr sz="885"/>
            </a:lvl3pPr>
            <a:lvl4pPr marL="1213866" indent="0">
              <a:buNone/>
              <a:defRPr sz="797"/>
            </a:lvl4pPr>
            <a:lvl5pPr marL="1618488" indent="0">
              <a:buNone/>
              <a:defRPr sz="797"/>
            </a:lvl5pPr>
            <a:lvl6pPr marL="2023110" indent="0">
              <a:buNone/>
              <a:defRPr sz="797"/>
            </a:lvl6pPr>
            <a:lvl7pPr marL="2427732" indent="0">
              <a:buNone/>
              <a:defRPr sz="797"/>
            </a:lvl7pPr>
            <a:lvl8pPr marL="2832354" indent="0">
              <a:buNone/>
              <a:defRPr sz="797"/>
            </a:lvl8pPr>
            <a:lvl9pPr marL="3236976" indent="0">
              <a:buNone/>
              <a:defRPr sz="79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A4D38-E888-4010-B04F-0D95F8AC9D5C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1245C-0DE0-4C96-A2A6-6CF849D6F8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61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3175" y="4518025"/>
            <a:ext cx="1404938" cy="466725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1521" y="4416108"/>
            <a:ext cx="7890362" cy="521346"/>
          </a:xfrm>
        </p:spPr>
        <p:txBody>
          <a:bodyPr anchor="b"/>
          <a:lstStyle>
            <a:lvl1pPr algn="l">
              <a:defRPr sz="2124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91520" y="584109"/>
            <a:ext cx="7890362" cy="3546215"/>
          </a:xfrm>
        </p:spPr>
        <p:txBody>
          <a:bodyPr anchor="t"/>
          <a:lstStyle>
            <a:lvl1pPr marL="0" indent="0" algn="ctr">
              <a:buNone/>
              <a:defRPr sz="1416"/>
            </a:lvl1pPr>
            <a:lvl2pPr marL="404622" indent="0">
              <a:buNone/>
              <a:defRPr sz="1416"/>
            </a:lvl2pPr>
            <a:lvl3pPr marL="809244" indent="0">
              <a:buNone/>
              <a:defRPr sz="1416"/>
            </a:lvl3pPr>
            <a:lvl4pPr marL="1213866" indent="0">
              <a:buNone/>
              <a:defRPr sz="1416"/>
            </a:lvl4pPr>
            <a:lvl5pPr marL="1618488" indent="0">
              <a:buNone/>
              <a:defRPr sz="1416"/>
            </a:lvl5pPr>
            <a:lvl6pPr marL="2023110" indent="0">
              <a:buNone/>
              <a:defRPr sz="1416"/>
            </a:lvl6pPr>
            <a:lvl7pPr marL="2427732" indent="0">
              <a:buNone/>
              <a:defRPr sz="1416"/>
            </a:lvl7pPr>
            <a:lvl8pPr marL="2832354" indent="0">
              <a:buNone/>
              <a:defRPr sz="1416"/>
            </a:lvl8pPr>
            <a:lvl9pPr marL="3236976" indent="0">
              <a:buNone/>
              <a:defRPr sz="1416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91521" y="4937454"/>
            <a:ext cx="7890362" cy="454169"/>
          </a:xfrm>
        </p:spPr>
        <p:txBody>
          <a:bodyPr/>
          <a:lstStyle>
            <a:lvl1pPr marL="0" indent="0">
              <a:buNone/>
              <a:defRPr sz="1062"/>
            </a:lvl1pPr>
            <a:lvl2pPr marL="404622" indent="0">
              <a:buNone/>
              <a:defRPr sz="1062"/>
            </a:lvl2pPr>
            <a:lvl3pPr marL="809244" indent="0">
              <a:buNone/>
              <a:defRPr sz="885"/>
            </a:lvl3pPr>
            <a:lvl4pPr marL="1213866" indent="0">
              <a:buNone/>
              <a:defRPr sz="797"/>
            </a:lvl4pPr>
            <a:lvl5pPr marL="1618488" indent="0">
              <a:buNone/>
              <a:defRPr sz="797"/>
            </a:lvl5pPr>
            <a:lvl6pPr marL="2023110" indent="0">
              <a:buNone/>
              <a:defRPr sz="797"/>
            </a:lvl6pPr>
            <a:lvl7pPr marL="2427732" indent="0">
              <a:buNone/>
              <a:defRPr sz="797"/>
            </a:lvl7pPr>
            <a:lvl8pPr marL="2832354" indent="0">
              <a:buNone/>
              <a:defRPr sz="797"/>
            </a:lvl8pPr>
            <a:lvl9pPr marL="3236976" indent="0">
              <a:buNone/>
              <a:defRPr sz="79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6E0D6-39EA-493A-A8CB-27E9CEEF12A8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69900" y="4584700"/>
            <a:ext cx="690563" cy="3349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24E59-AB15-44E4-A263-E3E2D2D304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8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2"/>
          <p:cNvGrpSpPr>
            <a:grpSpLocks/>
          </p:cNvGrpSpPr>
          <p:nvPr/>
        </p:nvGrpSpPr>
        <p:grpSpPr bwMode="auto">
          <a:xfrm>
            <a:off x="0" y="209550"/>
            <a:ext cx="2524125" cy="6107113"/>
            <a:chOff x="2487613" y="285750"/>
            <a:chExt cx="2428875" cy="5654676"/>
          </a:xfrm>
        </p:grpSpPr>
        <p:sp>
          <p:nvSpPr>
            <p:cNvPr id="1046" name="Freeform 11"/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22 w 22"/>
                <a:gd name="T1" fmla="*/ 136 h 136"/>
                <a:gd name="T2" fmla="*/ 17 w 22"/>
                <a:gd name="T3" fmla="*/ 80 h 136"/>
                <a:gd name="T4" fmla="*/ 0 w 22"/>
                <a:gd name="T5" fmla="*/ 0 h 136"/>
                <a:gd name="T6" fmla="*/ 0 w 22"/>
                <a:gd name="T7" fmla="*/ 35 h 136"/>
                <a:gd name="T8" fmla="*/ 20 w 22"/>
                <a:gd name="T9" fmla="*/ 124 h 136"/>
                <a:gd name="T10" fmla="*/ 22 w 22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" name="Freeform 12"/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86 w 140"/>
                <a:gd name="T1" fmla="*/ 350 h 504"/>
                <a:gd name="T2" fmla="*/ 139 w 140"/>
                <a:gd name="T3" fmla="*/ 504 h 504"/>
                <a:gd name="T4" fmla="*/ 140 w 140"/>
                <a:gd name="T5" fmla="*/ 478 h 504"/>
                <a:gd name="T6" fmla="*/ 95 w 140"/>
                <a:gd name="T7" fmla="*/ 347 h 504"/>
                <a:gd name="T8" fmla="*/ 0 w 140"/>
                <a:gd name="T9" fmla="*/ 0 h 504"/>
                <a:gd name="T10" fmla="*/ 6 w 140"/>
                <a:gd name="T11" fmla="*/ 61 h 504"/>
                <a:gd name="T12" fmla="*/ 86 w 140"/>
                <a:gd name="T13" fmla="*/ 35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" name="Freeform 13"/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8 w 132"/>
                <a:gd name="T1" fmla="*/ 22 h 308"/>
                <a:gd name="T2" fmla="*/ 0 w 132"/>
                <a:gd name="T3" fmla="*/ 0 h 308"/>
                <a:gd name="T4" fmla="*/ 0 w 132"/>
                <a:gd name="T5" fmla="*/ 29 h 308"/>
                <a:gd name="T6" fmla="*/ 68 w 132"/>
                <a:gd name="T7" fmla="*/ 194 h 308"/>
                <a:gd name="T8" fmla="*/ 123 w 132"/>
                <a:gd name="T9" fmla="*/ 308 h 308"/>
                <a:gd name="T10" fmla="*/ 132 w 132"/>
                <a:gd name="T11" fmla="*/ 308 h 308"/>
                <a:gd name="T12" fmla="*/ 77 w 132"/>
                <a:gd name="T13" fmla="*/ 190 h 308"/>
                <a:gd name="T14" fmla="*/ 8 w 132"/>
                <a:gd name="T15" fmla="*/ 2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9" name="Freeform 14"/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28 w 37"/>
                <a:gd name="T1" fmla="*/ 79 h 79"/>
                <a:gd name="T2" fmla="*/ 37 w 37"/>
                <a:gd name="T3" fmla="*/ 79 h 79"/>
                <a:gd name="T4" fmla="*/ 0 w 37"/>
                <a:gd name="T5" fmla="*/ 0 h 79"/>
                <a:gd name="T6" fmla="*/ 28 w 37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0" name="Freeform 15"/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162 w 178"/>
                <a:gd name="T1" fmla="*/ 660 h 722"/>
                <a:gd name="T2" fmla="*/ 116 w 178"/>
                <a:gd name="T3" fmla="*/ 534 h 722"/>
                <a:gd name="T4" fmla="*/ 40 w 178"/>
                <a:gd name="T5" fmla="*/ 236 h 722"/>
                <a:gd name="T6" fmla="*/ 12 w 178"/>
                <a:gd name="T7" fmla="*/ 51 h 722"/>
                <a:gd name="T8" fmla="*/ 0 w 178"/>
                <a:gd name="T9" fmla="*/ 0 h 722"/>
                <a:gd name="T10" fmla="*/ 33 w 178"/>
                <a:gd name="T11" fmla="*/ 237 h 722"/>
                <a:gd name="T12" fmla="*/ 107 w 178"/>
                <a:gd name="T13" fmla="*/ 537 h 722"/>
                <a:gd name="T14" fmla="*/ 160 w 178"/>
                <a:gd name="T15" fmla="*/ 681 h 722"/>
                <a:gd name="T16" fmla="*/ 178 w 178"/>
                <a:gd name="T17" fmla="*/ 722 h 722"/>
                <a:gd name="T18" fmla="*/ 174 w 178"/>
                <a:gd name="T19" fmla="*/ 708 h 722"/>
                <a:gd name="T20" fmla="*/ 162 w 178"/>
                <a:gd name="T21" fmla="*/ 660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1" name="Freeform 16"/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11 w 23"/>
                <a:gd name="T1" fmla="*/ 577 h 635"/>
                <a:gd name="T2" fmla="*/ 12 w 23"/>
                <a:gd name="T3" fmla="*/ 589 h 635"/>
                <a:gd name="T4" fmla="*/ 22 w 23"/>
                <a:gd name="T5" fmla="*/ 632 h 635"/>
                <a:gd name="T6" fmla="*/ 23 w 23"/>
                <a:gd name="T7" fmla="*/ 635 h 635"/>
                <a:gd name="T8" fmla="*/ 17 w 23"/>
                <a:gd name="T9" fmla="*/ 576 h 635"/>
                <a:gd name="T10" fmla="*/ 5 w 23"/>
                <a:gd name="T11" fmla="*/ 269 h 635"/>
                <a:gd name="T12" fmla="*/ 15 w 23"/>
                <a:gd name="T13" fmla="*/ 0 h 635"/>
                <a:gd name="T14" fmla="*/ 12 w 23"/>
                <a:gd name="T15" fmla="*/ 0 h 635"/>
                <a:gd name="T16" fmla="*/ 1 w 23"/>
                <a:gd name="T17" fmla="*/ 269 h 635"/>
                <a:gd name="T18" fmla="*/ 11 w 23"/>
                <a:gd name="T19" fmla="*/ 577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2" name="Freeform 17"/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5 w 17"/>
                <a:gd name="T3" fmla="*/ 56 h 107"/>
                <a:gd name="T4" fmla="*/ 17 w 17"/>
                <a:gd name="T5" fmla="*/ 107 h 107"/>
                <a:gd name="T6" fmla="*/ 11 w 17"/>
                <a:gd name="T7" fmla="*/ 46 h 107"/>
                <a:gd name="T8" fmla="*/ 10 w 17"/>
                <a:gd name="T9" fmla="*/ 43 h 107"/>
                <a:gd name="T10" fmla="*/ 0 w 17"/>
                <a:gd name="T1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3" name="Freeform 18"/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5 w 41"/>
                <a:gd name="T3" fmla="*/ 93 h 222"/>
                <a:gd name="T4" fmla="*/ 17 w 41"/>
                <a:gd name="T5" fmla="*/ 166 h 222"/>
                <a:gd name="T6" fmla="*/ 24 w 41"/>
                <a:gd name="T7" fmla="*/ 184 h 222"/>
                <a:gd name="T8" fmla="*/ 41 w 41"/>
                <a:gd name="T9" fmla="*/ 222 h 222"/>
                <a:gd name="T10" fmla="*/ 38 w 41"/>
                <a:gd name="T11" fmla="*/ 212 h 222"/>
                <a:gd name="T12" fmla="*/ 13 w 41"/>
                <a:gd name="T13" fmla="*/ 92 h 222"/>
                <a:gd name="T14" fmla="*/ 8 w 41"/>
                <a:gd name="T15" fmla="*/ 22 h 222"/>
                <a:gd name="T16" fmla="*/ 7 w 41"/>
                <a:gd name="T17" fmla="*/ 18 h 222"/>
                <a:gd name="T18" fmla="*/ 0 w 41"/>
                <a:gd name="T1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" name="Freeform 19"/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7 w 450"/>
                <a:gd name="T1" fmla="*/ 854 h 878"/>
                <a:gd name="T2" fmla="*/ 50 w 450"/>
                <a:gd name="T3" fmla="*/ 613 h 878"/>
                <a:gd name="T4" fmla="*/ 149 w 450"/>
                <a:gd name="T5" fmla="*/ 388 h 878"/>
                <a:gd name="T6" fmla="*/ 285 w 450"/>
                <a:gd name="T7" fmla="*/ 183 h 878"/>
                <a:gd name="T8" fmla="*/ 364 w 450"/>
                <a:gd name="T9" fmla="*/ 89 h 878"/>
                <a:gd name="T10" fmla="*/ 406 w 450"/>
                <a:gd name="T11" fmla="*/ 44 h 878"/>
                <a:gd name="T12" fmla="*/ 450 w 450"/>
                <a:gd name="T13" fmla="*/ 1 h 878"/>
                <a:gd name="T14" fmla="*/ 450 w 450"/>
                <a:gd name="T15" fmla="*/ 0 h 878"/>
                <a:gd name="T16" fmla="*/ 405 w 450"/>
                <a:gd name="T17" fmla="*/ 43 h 878"/>
                <a:gd name="T18" fmla="*/ 363 w 450"/>
                <a:gd name="T19" fmla="*/ 88 h 878"/>
                <a:gd name="T20" fmla="*/ 283 w 450"/>
                <a:gd name="T21" fmla="*/ 181 h 878"/>
                <a:gd name="T22" fmla="*/ 145 w 450"/>
                <a:gd name="T23" fmla="*/ 386 h 878"/>
                <a:gd name="T24" fmla="*/ 45 w 450"/>
                <a:gd name="T25" fmla="*/ 611 h 878"/>
                <a:gd name="T26" fmla="*/ 0 w 450"/>
                <a:gd name="T27" fmla="*/ 854 h 878"/>
                <a:gd name="T28" fmla="*/ 0 w 450"/>
                <a:gd name="T29" fmla="*/ 859 h 878"/>
                <a:gd name="T30" fmla="*/ 7 w 450"/>
                <a:gd name="T31" fmla="*/ 878 h 878"/>
                <a:gd name="T32" fmla="*/ 7 w 450"/>
                <a:gd name="T33" fmla="*/ 854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5" name="Freeform 20"/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26 w 35"/>
                <a:gd name="T3" fmla="*/ 73 h 73"/>
                <a:gd name="T4" fmla="*/ 35 w 35"/>
                <a:gd name="T5" fmla="*/ 73 h 73"/>
                <a:gd name="T6" fmla="*/ 0 w 35"/>
                <a:gd name="T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6" name="Freeform 21"/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7 w 8"/>
                <a:gd name="T1" fmla="*/ 44 h 48"/>
                <a:gd name="T2" fmla="*/ 8 w 8"/>
                <a:gd name="T3" fmla="*/ 48 h 48"/>
                <a:gd name="T4" fmla="*/ 8 w 8"/>
                <a:gd name="T5" fmla="*/ 19 h 48"/>
                <a:gd name="T6" fmla="*/ 1 w 8"/>
                <a:gd name="T7" fmla="*/ 0 h 48"/>
                <a:gd name="T8" fmla="*/ 0 w 8"/>
                <a:gd name="T9" fmla="*/ 26 h 48"/>
                <a:gd name="T10" fmla="*/ 7 w 8"/>
                <a:gd name="T1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7" name="Freeform 22"/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7 w 52"/>
                <a:gd name="T1" fmla="*/ 18 h 135"/>
                <a:gd name="T2" fmla="*/ 0 w 52"/>
                <a:gd name="T3" fmla="*/ 0 h 135"/>
                <a:gd name="T4" fmla="*/ 12 w 52"/>
                <a:gd name="T5" fmla="*/ 48 h 135"/>
                <a:gd name="T6" fmla="*/ 16 w 52"/>
                <a:gd name="T7" fmla="*/ 62 h 135"/>
                <a:gd name="T8" fmla="*/ 51 w 52"/>
                <a:gd name="T9" fmla="*/ 135 h 135"/>
                <a:gd name="T10" fmla="*/ 52 w 52"/>
                <a:gd name="T11" fmla="*/ 135 h 135"/>
                <a:gd name="T12" fmla="*/ 24 w 52"/>
                <a:gd name="T13" fmla="*/ 56 h 135"/>
                <a:gd name="T14" fmla="*/ 7 w 52"/>
                <a:gd name="T15" fmla="*/ 1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3813" y="0"/>
            <a:ext cx="2085975" cy="6303963"/>
            <a:chOff x="6627813" y="194833"/>
            <a:chExt cx="1952625" cy="5678918"/>
          </a:xfrm>
        </p:grpSpPr>
        <p:sp>
          <p:nvSpPr>
            <p:cNvPr id="1034" name="Freeform 27"/>
            <p:cNvSpPr>
              <a:spLocks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T0" fmla="*/ 7 w 103"/>
                <a:gd name="T1" fmla="*/ 210 h 920"/>
                <a:gd name="T2" fmla="*/ 26 w 103"/>
                <a:gd name="T3" fmla="*/ 445 h 920"/>
                <a:gd name="T4" fmla="*/ 57 w 103"/>
                <a:gd name="T5" fmla="*/ 679 h 920"/>
                <a:gd name="T6" fmla="*/ 101 w 103"/>
                <a:gd name="T7" fmla="*/ 911 h 920"/>
                <a:gd name="T8" fmla="*/ 103 w 103"/>
                <a:gd name="T9" fmla="*/ 920 h 920"/>
                <a:gd name="T10" fmla="*/ 99 w 103"/>
                <a:gd name="T11" fmla="*/ 874 h 920"/>
                <a:gd name="T12" fmla="*/ 99 w 103"/>
                <a:gd name="T13" fmla="*/ 866 h 920"/>
                <a:gd name="T14" fmla="*/ 63 w 103"/>
                <a:gd name="T15" fmla="*/ 678 h 920"/>
                <a:gd name="T16" fmla="*/ 30 w 103"/>
                <a:gd name="T17" fmla="*/ 444 h 920"/>
                <a:gd name="T18" fmla="*/ 9 w 103"/>
                <a:gd name="T19" fmla="*/ 209 h 920"/>
                <a:gd name="T20" fmla="*/ 3 w 103"/>
                <a:gd name="T21" fmla="*/ 92 h 920"/>
                <a:gd name="T22" fmla="*/ 1 w 103"/>
                <a:gd name="T23" fmla="*/ 0 h 920"/>
                <a:gd name="T24" fmla="*/ 0 w 103"/>
                <a:gd name="T25" fmla="*/ 0 h 920"/>
                <a:gd name="T26" fmla="*/ 1 w 103"/>
                <a:gd name="T27" fmla="*/ 92 h 920"/>
                <a:gd name="T28" fmla="*/ 7 w 103"/>
                <a:gd name="T29" fmla="*/ 210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" name="Freeform 28"/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53 w 88"/>
                <a:gd name="T1" fmla="*/ 229 h 330"/>
                <a:gd name="T2" fmla="*/ 88 w 88"/>
                <a:gd name="T3" fmla="*/ 330 h 330"/>
                <a:gd name="T4" fmla="*/ 88 w 88"/>
                <a:gd name="T5" fmla="*/ 308 h 330"/>
                <a:gd name="T6" fmla="*/ 88 w 88"/>
                <a:gd name="T7" fmla="*/ 304 h 330"/>
                <a:gd name="T8" fmla="*/ 62 w 88"/>
                <a:gd name="T9" fmla="*/ 226 h 330"/>
                <a:gd name="T10" fmla="*/ 0 w 88"/>
                <a:gd name="T11" fmla="*/ 0 h 330"/>
                <a:gd name="T12" fmla="*/ 7 w 88"/>
                <a:gd name="T13" fmla="*/ 63 h 330"/>
                <a:gd name="T14" fmla="*/ 53 w 88"/>
                <a:gd name="T15" fmla="*/ 22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Freeform 29"/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6 w 90"/>
                <a:gd name="T1" fmla="*/ 15 h 207"/>
                <a:gd name="T2" fmla="*/ 0 w 90"/>
                <a:gd name="T3" fmla="*/ 0 h 207"/>
                <a:gd name="T4" fmla="*/ 1 w 90"/>
                <a:gd name="T5" fmla="*/ 29 h 207"/>
                <a:gd name="T6" fmla="*/ 42 w 90"/>
                <a:gd name="T7" fmla="*/ 127 h 207"/>
                <a:gd name="T8" fmla="*/ 80 w 90"/>
                <a:gd name="T9" fmla="*/ 207 h 207"/>
                <a:gd name="T10" fmla="*/ 90 w 90"/>
                <a:gd name="T11" fmla="*/ 207 h 207"/>
                <a:gd name="T12" fmla="*/ 50 w 90"/>
                <a:gd name="T13" fmla="*/ 123 h 207"/>
                <a:gd name="T14" fmla="*/ 6 w 90"/>
                <a:gd name="T15" fmla="*/ 15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Freeform 30"/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101 w 115"/>
                <a:gd name="T1" fmla="*/ 409 h 467"/>
                <a:gd name="T2" fmla="*/ 78 w 115"/>
                <a:gd name="T3" fmla="*/ 344 h 467"/>
                <a:gd name="T4" fmla="*/ 29 w 115"/>
                <a:gd name="T5" fmla="*/ 151 h 467"/>
                <a:gd name="T6" fmla="*/ 13 w 115"/>
                <a:gd name="T7" fmla="*/ 53 h 467"/>
                <a:gd name="T8" fmla="*/ 0 w 115"/>
                <a:gd name="T9" fmla="*/ 0 h 467"/>
                <a:gd name="T10" fmla="*/ 21 w 115"/>
                <a:gd name="T11" fmla="*/ 152 h 467"/>
                <a:gd name="T12" fmla="*/ 69 w 115"/>
                <a:gd name="T13" fmla="*/ 347 h 467"/>
                <a:gd name="T14" fmla="*/ 103 w 115"/>
                <a:gd name="T15" fmla="*/ 441 h 467"/>
                <a:gd name="T16" fmla="*/ 115 w 115"/>
                <a:gd name="T17" fmla="*/ 467 h 467"/>
                <a:gd name="T18" fmla="*/ 112 w 115"/>
                <a:gd name="T19" fmla="*/ 458 h 467"/>
                <a:gd name="T20" fmla="*/ 101 w 115"/>
                <a:gd name="T21" fmla="*/ 409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Freeform 31"/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17 w 36"/>
                <a:gd name="T1" fmla="*/ 633 h 633"/>
                <a:gd name="T2" fmla="*/ 13 w 36"/>
                <a:gd name="T3" fmla="*/ 597 h 633"/>
                <a:gd name="T4" fmla="*/ 5 w 36"/>
                <a:gd name="T5" fmla="*/ 398 h 633"/>
                <a:gd name="T6" fmla="*/ 13 w 36"/>
                <a:gd name="T7" fmla="*/ 198 h 633"/>
                <a:gd name="T8" fmla="*/ 22 w 36"/>
                <a:gd name="T9" fmla="*/ 99 h 633"/>
                <a:gd name="T10" fmla="*/ 36 w 36"/>
                <a:gd name="T11" fmla="*/ 0 h 633"/>
                <a:gd name="T12" fmla="*/ 35 w 36"/>
                <a:gd name="T13" fmla="*/ 0 h 633"/>
                <a:gd name="T14" fmla="*/ 20 w 36"/>
                <a:gd name="T15" fmla="*/ 99 h 633"/>
                <a:gd name="T16" fmla="*/ 10 w 36"/>
                <a:gd name="T17" fmla="*/ 198 h 633"/>
                <a:gd name="T18" fmla="*/ 1 w 36"/>
                <a:gd name="T19" fmla="*/ 398 h 633"/>
                <a:gd name="T20" fmla="*/ 7 w 36"/>
                <a:gd name="T21" fmla="*/ 589 h 633"/>
                <a:gd name="T22" fmla="*/ 16 w 36"/>
                <a:gd name="T23" fmla="*/ 632 h 633"/>
                <a:gd name="T24" fmla="*/ 17 w 36"/>
                <a:gd name="T25" fmla="*/ 633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" name="Freeform 32"/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22 w 28"/>
                <a:gd name="T1" fmla="*/ 59 h 59"/>
                <a:gd name="T2" fmla="*/ 28 w 28"/>
                <a:gd name="T3" fmla="*/ 59 h 59"/>
                <a:gd name="T4" fmla="*/ 0 w 28"/>
                <a:gd name="T5" fmla="*/ 0 h 59"/>
                <a:gd name="T6" fmla="*/ 22 w 28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Freeform 33"/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4 w 17"/>
                <a:gd name="T1" fmla="*/ 54 h 107"/>
                <a:gd name="T2" fmla="*/ 17 w 17"/>
                <a:gd name="T3" fmla="*/ 107 h 107"/>
                <a:gd name="T4" fmla="*/ 10 w 17"/>
                <a:gd name="T5" fmla="*/ 44 h 107"/>
                <a:gd name="T6" fmla="*/ 9 w 17"/>
                <a:gd name="T7" fmla="*/ 43 h 107"/>
                <a:gd name="T8" fmla="*/ 0 w 17"/>
                <a:gd name="T9" fmla="*/ 0 h 107"/>
                <a:gd name="T10" fmla="*/ 0 w 17"/>
                <a:gd name="T11" fmla="*/ 8 h 107"/>
                <a:gd name="T12" fmla="*/ 4 w 17"/>
                <a:gd name="T13" fmla="*/ 5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" name="Freeform 34"/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8 w 294"/>
                <a:gd name="T1" fmla="*/ 553 h 568"/>
                <a:gd name="T2" fmla="*/ 35 w 294"/>
                <a:gd name="T3" fmla="*/ 397 h 568"/>
                <a:gd name="T4" fmla="*/ 99 w 294"/>
                <a:gd name="T5" fmla="*/ 252 h 568"/>
                <a:gd name="T6" fmla="*/ 187 w 294"/>
                <a:gd name="T7" fmla="*/ 119 h 568"/>
                <a:gd name="T8" fmla="*/ 238 w 294"/>
                <a:gd name="T9" fmla="*/ 58 h 568"/>
                <a:gd name="T10" fmla="*/ 265 w 294"/>
                <a:gd name="T11" fmla="*/ 28 h 568"/>
                <a:gd name="T12" fmla="*/ 294 w 294"/>
                <a:gd name="T13" fmla="*/ 0 h 568"/>
                <a:gd name="T14" fmla="*/ 293 w 294"/>
                <a:gd name="T15" fmla="*/ 0 h 568"/>
                <a:gd name="T16" fmla="*/ 264 w 294"/>
                <a:gd name="T17" fmla="*/ 27 h 568"/>
                <a:gd name="T18" fmla="*/ 237 w 294"/>
                <a:gd name="T19" fmla="*/ 56 h 568"/>
                <a:gd name="T20" fmla="*/ 185 w 294"/>
                <a:gd name="T21" fmla="*/ 117 h 568"/>
                <a:gd name="T22" fmla="*/ 95 w 294"/>
                <a:gd name="T23" fmla="*/ 249 h 568"/>
                <a:gd name="T24" fmla="*/ 30 w 294"/>
                <a:gd name="T25" fmla="*/ 396 h 568"/>
                <a:gd name="T26" fmla="*/ 0 w 294"/>
                <a:gd name="T27" fmla="*/ 549 h 568"/>
                <a:gd name="T28" fmla="*/ 7 w 294"/>
                <a:gd name="T29" fmla="*/ 568 h 568"/>
                <a:gd name="T30" fmla="*/ 8 w 294"/>
                <a:gd name="T31" fmla="*/ 553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" name="Freeform 35"/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19 w 25"/>
                <a:gd name="T3" fmla="*/ 53 h 53"/>
                <a:gd name="T4" fmla="*/ 25 w 25"/>
                <a:gd name="T5" fmla="*/ 53 h 53"/>
                <a:gd name="T6" fmla="*/ 0 w 25"/>
                <a:gd name="T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" name="Freeform 36"/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7 w 29"/>
                <a:gd name="T3" fmla="*/ 89 h 141"/>
                <a:gd name="T4" fmla="*/ 18 w 29"/>
                <a:gd name="T5" fmla="*/ 117 h 141"/>
                <a:gd name="T6" fmla="*/ 29 w 29"/>
                <a:gd name="T7" fmla="*/ 141 h 141"/>
                <a:gd name="T8" fmla="*/ 27 w 29"/>
                <a:gd name="T9" fmla="*/ 135 h 141"/>
                <a:gd name="T10" fmla="*/ 8 w 29"/>
                <a:gd name="T11" fmla="*/ 22 h 141"/>
                <a:gd name="T12" fmla="*/ 4 w 29"/>
                <a:gd name="T13" fmla="*/ 11 h 141"/>
                <a:gd name="T14" fmla="*/ 0 w 29"/>
                <a:gd name="T1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" name="Freeform 37"/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26 h 48"/>
                <a:gd name="T2" fmla="*/ 4 w 8"/>
                <a:gd name="T3" fmla="*/ 37 h 48"/>
                <a:gd name="T4" fmla="*/ 8 w 8"/>
                <a:gd name="T5" fmla="*/ 48 h 48"/>
                <a:gd name="T6" fmla="*/ 7 w 8"/>
                <a:gd name="T7" fmla="*/ 19 h 48"/>
                <a:gd name="T8" fmla="*/ 0 w 8"/>
                <a:gd name="T9" fmla="*/ 0 h 48"/>
                <a:gd name="T10" fmla="*/ 0 w 8"/>
                <a:gd name="T11" fmla="*/ 4 h 48"/>
                <a:gd name="T12" fmla="*/ 0 w 8"/>
                <a:gd name="T13" fmla="*/ 2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" name="Freeform 38"/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11 w 44"/>
                <a:gd name="T1" fmla="*/ 28 h 111"/>
                <a:gd name="T2" fmla="*/ 0 w 44"/>
                <a:gd name="T3" fmla="*/ 0 h 111"/>
                <a:gd name="T4" fmla="*/ 11 w 44"/>
                <a:gd name="T5" fmla="*/ 49 h 111"/>
                <a:gd name="T6" fmla="*/ 14 w 44"/>
                <a:gd name="T7" fmla="*/ 58 h 111"/>
                <a:gd name="T8" fmla="*/ 39 w 44"/>
                <a:gd name="T9" fmla="*/ 111 h 111"/>
                <a:gd name="T10" fmla="*/ 44 w 44"/>
                <a:gd name="T11" fmla="*/ 111 h 111"/>
                <a:gd name="T12" fmla="*/ 22 w 44"/>
                <a:gd name="T13" fmla="*/ 52 h 111"/>
                <a:gd name="T14" fmla="*/ 11 w 44"/>
                <a:gd name="T15" fmla="*/ 2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61925" cy="630872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95525" y="574675"/>
            <a:ext cx="7886700" cy="11779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0763" y="1962150"/>
            <a:ext cx="7891462" cy="3575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70988" y="5638800"/>
            <a:ext cx="1014412" cy="341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7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B5B0AEB-23EA-4387-B9F7-CDA8AFD39EC7}" type="datetimeFigureOut">
              <a:rPr lang="en-US"/>
              <a:pPr>
                <a:defRPr/>
              </a:pPr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90763" y="5645150"/>
            <a:ext cx="6745287" cy="3349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469900" y="723900"/>
            <a:ext cx="690563" cy="336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70" smtClean="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4EC08982-E2B0-4249-BEA8-D761CC30CA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  <p:sldLayoutId id="2147484009" r:id="rId12"/>
    <p:sldLayoutId id="2147484010" r:id="rId13"/>
    <p:sldLayoutId id="2147484011" r:id="rId14"/>
    <p:sldLayoutId id="2147484012" r:id="rId15"/>
    <p:sldLayoutId id="2147484013" r:id="rId16"/>
    <p:sldLayoutId id="2147484014" r:id="rId17"/>
  </p:sldLayoutIdLst>
  <p:txStyles>
    <p:titleStyle>
      <a:lvl1pPr algn="l" defTabSz="403225" rtl="0" fontAlgn="base">
        <a:spcBef>
          <a:spcPct val="0"/>
        </a:spcBef>
        <a:spcAft>
          <a:spcPct val="0"/>
        </a:spcAft>
        <a:defRPr sz="31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03225" rtl="0" fontAlgn="base">
        <a:spcBef>
          <a:spcPct val="0"/>
        </a:spcBef>
        <a:spcAft>
          <a:spcPct val="0"/>
        </a:spcAft>
        <a:defRPr sz="3100">
          <a:solidFill>
            <a:srgbClr val="262626"/>
          </a:solidFill>
          <a:latin typeface="Century Gothic" panose="020B0502020202020204" pitchFamily="34" charset="0"/>
        </a:defRPr>
      </a:lvl2pPr>
      <a:lvl3pPr algn="l" defTabSz="403225" rtl="0" fontAlgn="base">
        <a:spcBef>
          <a:spcPct val="0"/>
        </a:spcBef>
        <a:spcAft>
          <a:spcPct val="0"/>
        </a:spcAft>
        <a:defRPr sz="3100">
          <a:solidFill>
            <a:srgbClr val="262626"/>
          </a:solidFill>
          <a:latin typeface="Century Gothic" panose="020B0502020202020204" pitchFamily="34" charset="0"/>
        </a:defRPr>
      </a:lvl3pPr>
      <a:lvl4pPr algn="l" defTabSz="403225" rtl="0" fontAlgn="base">
        <a:spcBef>
          <a:spcPct val="0"/>
        </a:spcBef>
        <a:spcAft>
          <a:spcPct val="0"/>
        </a:spcAft>
        <a:defRPr sz="3100">
          <a:solidFill>
            <a:srgbClr val="262626"/>
          </a:solidFill>
          <a:latin typeface="Century Gothic" panose="020B0502020202020204" pitchFamily="34" charset="0"/>
        </a:defRPr>
      </a:lvl4pPr>
      <a:lvl5pPr algn="l" defTabSz="403225" rtl="0" fontAlgn="base">
        <a:spcBef>
          <a:spcPct val="0"/>
        </a:spcBef>
        <a:spcAft>
          <a:spcPct val="0"/>
        </a:spcAft>
        <a:defRPr sz="3100">
          <a:solidFill>
            <a:srgbClr val="262626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3213" indent="-303213" algn="l" defTabSz="403225" rtl="0" fontAlgn="base">
        <a:spcBef>
          <a:spcPts val="888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500" kern="1200">
          <a:solidFill>
            <a:srgbClr val="404040"/>
          </a:solidFill>
          <a:latin typeface="+mn-lt"/>
          <a:ea typeface="+mn-ea"/>
          <a:cs typeface="+mn-cs"/>
        </a:defRPr>
      </a:lvl1pPr>
      <a:lvl2pPr marL="657225" indent="-252413" algn="l" defTabSz="403225" rtl="0" fontAlgn="base">
        <a:spcBef>
          <a:spcPts val="888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2pPr>
      <a:lvl3pPr marL="1011238" indent="-201613" algn="l" defTabSz="403225" rtl="0" fontAlgn="base">
        <a:spcBef>
          <a:spcPts val="888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3pPr>
      <a:lvl4pPr marL="1416050" indent="-201613" algn="l" defTabSz="403225" rtl="0" fontAlgn="base">
        <a:spcBef>
          <a:spcPts val="888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000" kern="1200">
          <a:solidFill>
            <a:srgbClr val="404040"/>
          </a:solidFill>
          <a:latin typeface="+mn-lt"/>
          <a:ea typeface="+mn-ea"/>
          <a:cs typeface="+mn-cs"/>
        </a:defRPr>
      </a:lvl4pPr>
      <a:lvl5pPr marL="1819275" indent="-201613" algn="l" defTabSz="403225" rtl="0" fontAlgn="base">
        <a:spcBef>
          <a:spcPts val="888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000" kern="1200">
          <a:solidFill>
            <a:srgbClr val="404040"/>
          </a:solidFill>
          <a:latin typeface="+mn-lt"/>
          <a:ea typeface="+mn-ea"/>
          <a:cs typeface="+mn-cs"/>
        </a:defRPr>
      </a:lvl5pPr>
      <a:lvl6pPr marL="2225421" indent="-202311" algn="l" defTabSz="404622" rtl="0" eaLnBrk="1" latinLnBrk="0" hangingPunct="1">
        <a:spcBef>
          <a:spcPts val="885"/>
        </a:spcBef>
        <a:spcAft>
          <a:spcPts val="0"/>
        </a:spcAft>
        <a:buClr>
          <a:schemeClr val="accent1"/>
        </a:buClr>
        <a:buFont typeface="Wingdings 3" charset="2"/>
        <a:buChar char=""/>
        <a:defRPr sz="106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630043" indent="-202311" algn="l" defTabSz="404622" rtl="0" eaLnBrk="1" latinLnBrk="0" hangingPunct="1">
        <a:spcBef>
          <a:spcPts val="885"/>
        </a:spcBef>
        <a:spcAft>
          <a:spcPts val="0"/>
        </a:spcAft>
        <a:buClr>
          <a:schemeClr val="accent1"/>
        </a:buClr>
        <a:buFont typeface="Wingdings 3" charset="2"/>
        <a:buChar char=""/>
        <a:defRPr sz="106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034665" indent="-202311" algn="l" defTabSz="404622" rtl="0" eaLnBrk="1" latinLnBrk="0" hangingPunct="1">
        <a:spcBef>
          <a:spcPts val="885"/>
        </a:spcBef>
        <a:spcAft>
          <a:spcPts val="0"/>
        </a:spcAft>
        <a:buClr>
          <a:schemeClr val="accent1"/>
        </a:buClr>
        <a:buFont typeface="Wingdings 3" charset="2"/>
        <a:buChar char=""/>
        <a:defRPr sz="106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439287" indent="-202311" algn="l" defTabSz="404622" rtl="0" eaLnBrk="1" latinLnBrk="0" hangingPunct="1">
        <a:spcBef>
          <a:spcPts val="885"/>
        </a:spcBef>
        <a:spcAft>
          <a:spcPts val="0"/>
        </a:spcAft>
        <a:buClr>
          <a:schemeClr val="accent1"/>
        </a:buClr>
        <a:buFont typeface="Wingdings 3" charset="2"/>
        <a:buChar char=""/>
        <a:defRPr sz="1062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4622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1pPr>
      <a:lvl2pPr marL="404622" algn="l" defTabSz="404622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2pPr>
      <a:lvl3pPr marL="809244" algn="l" defTabSz="404622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3pPr>
      <a:lvl4pPr marL="1213866" algn="l" defTabSz="404622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618488" algn="l" defTabSz="404622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023110" algn="l" defTabSz="404622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427732" algn="l" defTabSz="404622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2832354" algn="l" defTabSz="404622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236976" algn="l" defTabSz="404622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0.gif"/><Relationship Id="rId2" Type="http://schemas.openxmlformats.org/officeDocument/2006/relationships/slideLayout" Target="../slideLayouts/slideLayout1.xml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audio" Target="NULL" TargetMode="External"/><Relationship Id="rId6" Type="http://schemas.openxmlformats.org/officeDocument/2006/relationships/image" Target="../media/image20.gif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6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7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audio" Target="NULL" TargetMode="External"/><Relationship Id="rId6" Type="http://schemas.openxmlformats.org/officeDocument/2006/relationships/image" Target="../media/image20.gif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26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0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audio" Target="NULL" TargetMode="External"/><Relationship Id="rId6" Type="http://schemas.openxmlformats.org/officeDocument/2006/relationships/image" Target="../media/image20.gif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26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3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audio" Target="NULL" TargetMode="External"/><Relationship Id="rId6" Type="http://schemas.openxmlformats.org/officeDocument/2006/relationships/image" Target="../media/image20.gif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26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36.png"/><Relationship Id="rId7" Type="http://schemas.openxmlformats.org/officeDocument/2006/relationships/image" Target="../media/image39.gif"/><Relationship Id="rId12" Type="http://schemas.openxmlformats.org/officeDocument/2006/relationships/image" Target="../media/image26.gif"/><Relationship Id="rId2" Type="http://schemas.openxmlformats.org/officeDocument/2006/relationships/slideLayout" Target="../slideLayouts/slideLayout1.xml"/><Relationship Id="rId1" Type="http://schemas.openxmlformats.org/officeDocument/2006/relationships/audio" Target="NULL" TargetMode="External"/><Relationship Id="rId6" Type="http://schemas.openxmlformats.org/officeDocument/2006/relationships/image" Target="../media/image20.gif"/><Relationship Id="rId11" Type="http://schemas.openxmlformats.org/officeDocument/2006/relationships/image" Target="../media/image25.png"/><Relationship Id="rId5" Type="http://schemas.openxmlformats.org/officeDocument/2006/relationships/image" Target="../media/image38.png"/><Relationship Id="rId10" Type="http://schemas.openxmlformats.org/officeDocument/2006/relationships/image" Target="../media/image21.png"/><Relationship Id="rId4" Type="http://schemas.openxmlformats.org/officeDocument/2006/relationships/image" Target="../media/image37.png"/><Relationship Id="rId9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36.png"/><Relationship Id="rId7" Type="http://schemas.openxmlformats.org/officeDocument/2006/relationships/image" Target="../media/image39.gif"/><Relationship Id="rId12" Type="http://schemas.openxmlformats.org/officeDocument/2006/relationships/image" Target="../media/image26.gif"/><Relationship Id="rId2" Type="http://schemas.openxmlformats.org/officeDocument/2006/relationships/slideLayout" Target="../slideLayouts/slideLayout1.xml"/><Relationship Id="rId1" Type="http://schemas.openxmlformats.org/officeDocument/2006/relationships/audio" Target="NULL" TargetMode="External"/><Relationship Id="rId6" Type="http://schemas.openxmlformats.org/officeDocument/2006/relationships/image" Target="../media/image20.gif"/><Relationship Id="rId11" Type="http://schemas.openxmlformats.org/officeDocument/2006/relationships/image" Target="../media/image25.png"/><Relationship Id="rId5" Type="http://schemas.openxmlformats.org/officeDocument/2006/relationships/image" Target="../media/image38.png"/><Relationship Id="rId10" Type="http://schemas.openxmlformats.org/officeDocument/2006/relationships/image" Target="../media/image21.png"/><Relationship Id="rId4" Type="http://schemas.openxmlformats.org/officeDocument/2006/relationships/image" Target="../media/image37.png"/><Relationship Id="rId9" Type="http://schemas.openxmlformats.org/officeDocument/2006/relationships/image" Target="../media/image4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VIDEO%20TV%20HK2%20CANH%20DIEU\hoa%20t&#7863;ng%20b&#224;.mp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838"/>
            <a:ext cx="10790238" cy="606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5"/>
          <p:cNvSpPr txBox="1">
            <a:spLocks noChangeArrowheads="1"/>
          </p:cNvSpPr>
          <p:nvPr/>
        </p:nvSpPr>
        <p:spPr bwMode="auto">
          <a:xfrm>
            <a:off x="1341438" y="1884363"/>
            <a:ext cx="802481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926" tIns="40462" rIns="80926" bIns="40462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4779" b="1">
                <a:solidFill>
                  <a:srgbClr val="FF0000"/>
                </a:solidFill>
                <a:latin typeface="UTM Avo" panose="02040603050506020204"/>
              </a:rPr>
              <a:t>Chào mừng các con đến với tiết kể chuyện</a:t>
            </a: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2295525" y="-155575"/>
            <a:ext cx="7775575" cy="1511300"/>
          </a:xfrm>
        </p:spPr>
        <p:txBody>
          <a:bodyPr/>
          <a:lstStyle/>
          <a:p>
            <a:pPr algn="ctr" defTabSz="404622" fontAlgn="auto">
              <a:spcAft>
                <a:spcPts val="0"/>
              </a:spcAft>
              <a:defRPr/>
            </a:pPr>
            <a:r>
              <a:rPr lang="en-US" altLang="zh-CN" sz="3186" smtClean="0">
                <a:solidFill>
                  <a:srgbClr val="FF0000"/>
                </a:solidFill>
                <a:latin typeface="UTM Avo"/>
                <a:cs typeface="等线 Light"/>
              </a:rPr>
              <a:t>1. Nghe kể chuyện</a:t>
            </a:r>
            <a:br>
              <a:rPr lang="en-US" altLang="zh-CN" sz="3186" smtClean="0">
                <a:solidFill>
                  <a:srgbClr val="FF0000"/>
                </a:solidFill>
                <a:latin typeface="UTM Avo"/>
                <a:cs typeface="等线 Light"/>
              </a:rPr>
            </a:br>
            <a:endParaRPr lang="en-US" altLang="zh-CN" sz="3186" smtClean="0">
              <a:solidFill>
                <a:schemeClr val="tx1">
                  <a:lumMod val="85000"/>
                  <a:lumOff val="15000"/>
                </a:schemeClr>
              </a:solidFill>
              <a:cs typeface="等线 Light"/>
            </a:endParaRPr>
          </a:p>
        </p:txBody>
      </p:sp>
      <p:pic>
        <p:nvPicPr>
          <p:cNvPr id="3174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601663"/>
            <a:ext cx="10134600" cy="575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614363"/>
            <a:ext cx="10247313" cy="556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2295525" y="-155575"/>
            <a:ext cx="7775575" cy="1511300"/>
          </a:xfrm>
        </p:spPr>
        <p:txBody>
          <a:bodyPr/>
          <a:lstStyle/>
          <a:p>
            <a:pPr algn="ctr" defTabSz="404622" fontAlgn="auto">
              <a:spcAft>
                <a:spcPts val="0"/>
              </a:spcAft>
              <a:defRPr/>
            </a:pPr>
            <a:r>
              <a:rPr lang="en-US" altLang="zh-CN" sz="3186" smtClean="0">
                <a:solidFill>
                  <a:srgbClr val="FF0000"/>
                </a:solidFill>
                <a:latin typeface="UTM Avo"/>
                <a:cs typeface="等线 Light"/>
              </a:rPr>
              <a:t>1. Nghe kể chuyện</a:t>
            </a:r>
            <a:br>
              <a:rPr lang="en-US" altLang="zh-CN" sz="3186" smtClean="0">
                <a:solidFill>
                  <a:srgbClr val="FF0000"/>
                </a:solidFill>
                <a:latin typeface="UTM Avo"/>
                <a:cs typeface="等线 Light"/>
              </a:rPr>
            </a:br>
            <a:endParaRPr lang="en-US" altLang="zh-CN" sz="3186" smtClean="0">
              <a:solidFill>
                <a:schemeClr val="tx1">
                  <a:lumMod val="85000"/>
                  <a:lumOff val="15000"/>
                </a:schemeClr>
              </a:solidFill>
              <a:cs typeface="等线 Light"/>
            </a:endParaRPr>
          </a:p>
        </p:txBody>
      </p:sp>
      <p:pic>
        <p:nvPicPr>
          <p:cNvPr id="3379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601663"/>
            <a:ext cx="10218738" cy="582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图片 8196" descr="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0"/>
            <a:ext cx="10790238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文本框 8197"/>
          <p:cNvSpPr txBox="1">
            <a:spLocks noChangeArrowheads="1"/>
          </p:cNvSpPr>
          <p:nvPr/>
        </p:nvSpPr>
        <p:spPr bwMode="auto">
          <a:xfrm>
            <a:off x="5583238" y="2117725"/>
            <a:ext cx="3702050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4041" tIns="22021" rIns="44041" bIns="22021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4813" indent="-15557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2300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71538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19188" indent="-12382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5763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0335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4907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479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CN" sz="3304" dirty="0" err="1" smtClean="0">
                <a:solidFill>
                  <a:srgbClr val="000000"/>
                </a:solidFill>
                <a:latin typeface=".VnAvant" panose="020B7200000000000000" pitchFamily="34" charset="0"/>
                <a:cs typeface="幼圆"/>
              </a:rPr>
              <a:t>Tr</a:t>
            </a:r>
            <a:r>
              <a:rPr lang="en-US" altLang="zh-CN" sz="3304" dirty="0" err="1" smtClean="0">
                <a:solidFill>
                  <a:srgbClr val="000000"/>
                </a:solidFill>
                <a:latin typeface="VNI-Avo" pitchFamily="2" charset="0"/>
                <a:cs typeface="幼圆"/>
              </a:rPr>
              <a:t>aû</a:t>
            </a:r>
            <a:r>
              <a:rPr lang="en-US" altLang="zh-CN" sz="3304" dirty="0" smtClean="0">
                <a:solidFill>
                  <a:srgbClr val="000000"/>
                </a:solidFill>
                <a:latin typeface=".VnAvant" panose="020B7200000000000000" pitchFamily="34" charset="0"/>
                <a:cs typeface="幼圆"/>
              </a:rPr>
              <a:t> </a:t>
            </a:r>
            <a:r>
              <a:rPr lang="en-US" altLang="zh-CN" sz="3304" dirty="0" err="1" smtClean="0">
                <a:solidFill>
                  <a:srgbClr val="000000"/>
                </a:solidFill>
                <a:latin typeface=".VnAvant" panose="020B7200000000000000" pitchFamily="34" charset="0"/>
                <a:cs typeface="幼圆"/>
              </a:rPr>
              <a:t>lêi</a:t>
            </a:r>
            <a:r>
              <a:rPr lang="en-US" altLang="zh-CN" sz="3304" dirty="0" smtClean="0">
                <a:solidFill>
                  <a:srgbClr val="000000"/>
                </a:solidFill>
                <a:latin typeface=".VnAvant" panose="020B7200000000000000" pitchFamily="34" charset="0"/>
                <a:cs typeface="幼圆"/>
              </a:rPr>
              <a:t> </a:t>
            </a:r>
            <a:r>
              <a:rPr lang="en-US" altLang="zh-CN" sz="3304" dirty="0" err="1" smtClean="0">
                <a:solidFill>
                  <a:srgbClr val="000000"/>
                </a:solidFill>
                <a:latin typeface=".VnAvant" panose="020B7200000000000000" pitchFamily="34" charset="0"/>
                <a:cs typeface="幼圆"/>
              </a:rPr>
              <a:t>c©u</a:t>
            </a:r>
            <a:r>
              <a:rPr lang="en-US" altLang="zh-CN" sz="3304" dirty="0" smtClean="0">
                <a:solidFill>
                  <a:srgbClr val="000000"/>
                </a:solidFill>
                <a:latin typeface=".VnAvant" panose="020B7200000000000000" pitchFamily="34" charset="0"/>
                <a:cs typeface="幼圆"/>
              </a:rPr>
              <a:t> </a:t>
            </a:r>
            <a:r>
              <a:rPr lang="en-US" altLang="zh-CN" sz="3304" dirty="0" err="1" smtClean="0">
                <a:solidFill>
                  <a:srgbClr val="000000"/>
                </a:solidFill>
                <a:latin typeface=".VnAvant" panose="020B7200000000000000" pitchFamily="34" charset="0"/>
                <a:cs typeface="幼圆"/>
              </a:rPr>
              <a:t>hái</a:t>
            </a:r>
            <a:r>
              <a:rPr lang="en-US" altLang="zh-CN" sz="3304" dirty="0" smtClean="0">
                <a:solidFill>
                  <a:srgbClr val="000000"/>
                </a:solidFill>
                <a:latin typeface=".VnAvant" panose="020B7200000000000000" pitchFamily="34" charset="0"/>
                <a:cs typeface="幼圆"/>
              </a:rPr>
              <a:t> </a:t>
            </a:r>
            <a:r>
              <a:rPr lang="en-US" altLang="zh-CN" sz="3304" dirty="0" err="1" smtClean="0">
                <a:solidFill>
                  <a:srgbClr val="000000"/>
                </a:solidFill>
                <a:latin typeface=".VnAvant" panose="020B7200000000000000" pitchFamily="34" charset="0"/>
                <a:cs typeface="幼圆"/>
              </a:rPr>
              <a:t>theo</a:t>
            </a:r>
            <a:r>
              <a:rPr lang="en-US" altLang="zh-CN" sz="3304" dirty="0" smtClean="0">
                <a:solidFill>
                  <a:srgbClr val="000000"/>
                </a:solidFill>
                <a:latin typeface=".VnAvant" panose="020B7200000000000000" pitchFamily="34" charset="0"/>
                <a:cs typeface="幼圆"/>
              </a:rPr>
              <a:t> </a:t>
            </a:r>
            <a:r>
              <a:rPr lang="en-US" altLang="zh-CN" sz="3304" dirty="0" err="1" smtClean="0">
                <a:solidFill>
                  <a:srgbClr val="000000"/>
                </a:solidFill>
                <a:latin typeface=".VnAvant" panose="020B7200000000000000" pitchFamily="34" charset="0"/>
                <a:cs typeface="幼圆"/>
              </a:rPr>
              <a:t>tranh</a:t>
            </a:r>
            <a:endParaRPr lang="en-US" altLang="zh-CN" sz="3304" dirty="0" smtClean="0">
              <a:solidFill>
                <a:srgbClr val="000000"/>
              </a:solidFill>
              <a:latin typeface=".VnAvant" panose="020B7200000000000000" pitchFamily="34" charset="0"/>
              <a:cs typeface="幼圆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CN" sz="3304" dirty="0" smtClean="0">
                <a:solidFill>
                  <a:srgbClr val="000000"/>
                </a:solidFill>
                <a:latin typeface=".VnAvant" panose="020B7200000000000000" pitchFamily="34" charset="0"/>
                <a:cs typeface="幼圆"/>
              </a:rPr>
              <a:t>Qua </a:t>
            </a:r>
            <a:r>
              <a:rPr lang="en-US" altLang="zh-CN" sz="3304" dirty="0" err="1" smtClean="0">
                <a:solidFill>
                  <a:srgbClr val="000000"/>
                </a:solidFill>
                <a:latin typeface=".VnAvant" panose="020B7200000000000000" pitchFamily="34" charset="0"/>
                <a:cs typeface="幼圆"/>
              </a:rPr>
              <a:t>trß</a:t>
            </a:r>
            <a:r>
              <a:rPr lang="en-US" altLang="zh-CN" sz="3304" dirty="0" smtClean="0">
                <a:solidFill>
                  <a:srgbClr val="000000"/>
                </a:solidFill>
                <a:latin typeface=".VnAvant" panose="020B7200000000000000" pitchFamily="34" charset="0"/>
                <a:cs typeface="幼圆"/>
              </a:rPr>
              <a:t> </a:t>
            </a:r>
            <a:r>
              <a:rPr lang="en-US" altLang="zh-CN" sz="3304" dirty="0" err="1" smtClean="0">
                <a:solidFill>
                  <a:srgbClr val="000000"/>
                </a:solidFill>
                <a:latin typeface=".VnAvant" panose="020B7200000000000000" pitchFamily="34" charset="0"/>
                <a:cs typeface="幼圆"/>
              </a:rPr>
              <a:t>ch¬i</a:t>
            </a:r>
            <a:r>
              <a:rPr lang="en-US" altLang="zh-CN" sz="3304" dirty="0" smtClean="0">
                <a:solidFill>
                  <a:srgbClr val="000000"/>
                </a:solidFill>
                <a:latin typeface=".VnAvant" panose="020B7200000000000000" pitchFamily="34" charset="0"/>
                <a:cs typeface="幼圆"/>
              </a:rPr>
              <a:t> "</a:t>
            </a:r>
            <a:r>
              <a:rPr lang="en-US" altLang="zh-CN" sz="3304" dirty="0" err="1" smtClean="0">
                <a:solidFill>
                  <a:srgbClr val="000000"/>
                </a:solidFill>
                <a:latin typeface=".VnAvant" panose="020B7200000000000000" pitchFamily="34" charset="0"/>
                <a:cs typeface="幼圆"/>
              </a:rPr>
              <a:t>vuît</a:t>
            </a:r>
            <a:r>
              <a:rPr lang="en-US" altLang="zh-CN" sz="3304" dirty="0" smtClean="0">
                <a:solidFill>
                  <a:srgbClr val="000000"/>
                </a:solidFill>
                <a:latin typeface=".VnAvant" panose="020B7200000000000000" pitchFamily="34" charset="0"/>
                <a:cs typeface="幼圆"/>
              </a:rPr>
              <a:t> </a:t>
            </a:r>
            <a:r>
              <a:rPr lang="en-US" altLang="zh-CN" sz="3304" dirty="0" err="1" smtClean="0">
                <a:solidFill>
                  <a:srgbClr val="000000"/>
                </a:solidFill>
                <a:latin typeface=".VnAvant" panose="020B7200000000000000" pitchFamily="34" charset="0"/>
                <a:cs typeface="幼圆"/>
              </a:rPr>
              <a:t>chuíng</a:t>
            </a:r>
            <a:r>
              <a:rPr lang="en-US" altLang="zh-CN" sz="3304" dirty="0" smtClean="0">
                <a:solidFill>
                  <a:srgbClr val="000000"/>
                </a:solidFill>
                <a:latin typeface=".VnAvant" panose="020B7200000000000000" pitchFamily="34" charset="0"/>
                <a:cs typeface="幼圆"/>
              </a:rPr>
              <a:t> </a:t>
            </a:r>
            <a:r>
              <a:rPr lang="en-US" altLang="zh-CN" sz="3304" dirty="0" err="1" smtClean="0">
                <a:solidFill>
                  <a:srgbClr val="000000"/>
                </a:solidFill>
                <a:latin typeface=".VnAvant" panose="020B7200000000000000" pitchFamily="34" charset="0"/>
                <a:cs typeface="幼圆"/>
              </a:rPr>
              <a:t>ng¹i</a:t>
            </a:r>
            <a:r>
              <a:rPr lang="en-US" altLang="zh-CN" sz="3304" dirty="0" smtClean="0">
                <a:solidFill>
                  <a:srgbClr val="000000"/>
                </a:solidFill>
                <a:latin typeface=".VnAvant" panose="020B7200000000000000" pitchFamily="34" charset="0"/>
                <a:cs typeface="幼圆"/>
              </a:rPr>
              <a:t> </a:t>
            </a:r>
            <a:r>
              <a:rPr lang="en-US" altLang="zh-CN" sz="3304" dirty="0" err="1" smtClean="0">
                <a:solidFill>
                  <a:srgbClr val="000000"/>
                </a:solidFill>
                <a:latin typeface=".VnAvant" panose="020B7200000000000000" pitchFamily="34" charset="0"/>
                <a:cs typeface="幼圆"/>
              </a:rPr>
              <a:t>vËt</a:t>
            </a:r>
            <a:r>
              <a:rPr lang="en-US" altLang="zh-CN" sz="3304" dirty="0" smtClean="0">
                <a:solidFill>
                  <a:srgbClr val="000000"/>
                </a:solidFill>
                <a:latin typeface=".VnAvant" panose="020B7200000000000000" pitchFamily="34" charset="0"/>
                <a:cs typeface="幼圆"/>
              </a:rPr>
              <a:t>".</a:t>
            </a:r>
          </a:p>
        </p:txBody>
      </p:sp>
      <p:sp>
        <p:nvSpPr>
          <p:cNvPr id="8200" name="文本框 8199"/>
          <p:cNvSpPr txBox="1">
            <a:spLocks noChangeArrowheads="1"/>
          </p:cNvSpPr>
          <p:nvPr/>
        </p:nvSpPr>
        <p:spPr bwMode="auto">
          <a:xfrm>
            <a:off x="1120775" y="1905000"/>
            <a:ext cx="222567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4041" tIns="22021" rIns="44041" bIns="22021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4813" indent="-15557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2300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71538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19188" indent="-12382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5763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0335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4907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479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CN" sz="2478" dirty="0" err="1" smtClean="0">
                <a:solidFill>
                  <a:srgbClr val="000000"/>
                </a:solidFill>
                <a:latin typeface=".VnAvant" panose="020B7200000000000000" pitchFamily="34" charset="0"/>
                <a:cs typeface="幼圆"/>
              </a:rPr>
              <a:t>Cïng</a:t>
            </a:r>
            <a:r>
              <a:rPr lang="en-US" altLang="zh-CN" sz="2478" dirty="0" smtClean="0">
                <a:solidFill>
                  <a:srgbClr val="000000"/>
                </a:solidFill>
                <a:latin typeface=".VnAvant" panose="020B7200000000000000" pitchFamily="34" charset="0"/>
                <a:cs typeface="幼圆"/>
              </a:rPr>
              <a:t> </a:t>
            </a:r>
            <a:r>
              <a:rPr lang="en-US" altLang="zh-CN" sz="2478" dirty="0" err="1" smtClean="0">
                <a:solidFill>
                  <a:srgbClr val="000000"/>
                </a:solidFill>
                <a:latin typeface=".VnAvant" panose="020B7200000000000000" pitchFamily="34" charset="0"/>
                <a:cs typeface="幼圆"/>
              </a:rPr>
              <a:t>b¹n</a:t>
            </a:r>
            <a:r>
              <a:rPr lang="en-US" altLang="zh-CN" sz="2478" dirty="0" smtClean="0">
                <a:solidFill>
                  <a:srgbClr val="000000"/>
                </a:solidFill>
                <a:latin typeface=".VnAvant" panose="020B7200000000000000" pitchFamily="34" charset="0"/>
                <a:cs typeface="幼圆"/>
              </a:rPr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32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8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8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8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build="allAtOnce"/>
      <p:bldP spid="8200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92175"/>
            <a:ext cx="10790238" cy="809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0238" y="-892175"/>
            <a:ext cx="10790237" cy="809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8" y="4851400"/>
            <a:ext cx="2335212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9100" y="271697"/>
            <a:ext cx="6156814" cy="205351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372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cs typeface="+mn-cs"/>
              </a:rPr>
              <a:t>VƯỢT CHƯỚNG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372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cs typeface="+mn-cs"/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50" y="67976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838" y="6797675"/>
            <a:ext cx="719137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92175"/>
            <a:ext cx="10790238" cy="809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0238" y="-892175"/>
            <a:ext cx="10790237" cy="809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13" y="5829300"/>
            <a:ext cx="14557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8" y="4851400"/>
            <a:ext cx="2335212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50" y="6488113"/>
            <a:ext cx="719138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775" y="4213225"/>
            <a:ext cx="15017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5" y="6488113"/>
            <a:ext cx="719138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60363" y="-547688"/>
            <a:ext cx="10115550" cy="18891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776" dirty="0">
                <a:solidFill>
                  <a:srgbClr val="002060"/>
                </a:solidFill>
                <a:latin typeface="UTM Avo"/>
              </a:rPr>
              <a:t>Đi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học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về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voi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con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xin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phép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mẹ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đi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đâu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60363" y="1520825"/>
            <a:ext cx="10115550" cy="153352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776" dirty="0">
                <a:solidFill>
                  <a:srgbClr val="002060"/>
                </a:solidFill>
                <a:latin typeface="UTM Avo"/>
              </a:rPr>
              <a:t>Đi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học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về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voi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con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xin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phép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mẹ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vào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bệnh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viện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thăm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bà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3594100"/>
            <a:ext cx="167005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Callout 15"/>
          <p:cNvSpPr/>
          <p:nvPr/>
        </p:nvSpPr>
        <p:spPr>
          <a:xfrm>
            <a:off x="1049338" y="2932113"/>
            <a:ext cx="1758950" cy="1390650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52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0" name="Rectangle 16"/>
          <p:cNvSpPr/>
          <p:nvPr/>
        </p:nvSpPr>
        <p:spPr>
          <a:xfrm>
            <a:off x="1049338" y="3870325"/>
            <a:ext cx="5097462" cy="152717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1888" dirty="0">
                <a:solidFill>
                  <a:srgbClr val="002060"/>
                </a:solidFill>
                <a:latin typeface="UTM Avo"/>
              </a:rPr>
              <a:t>Đi </a:t>
            </a:r>
            <a:r>
              <a:rPr lang="en-US" sz="1888" dirty="0" err="1">
                <a:solidFill>
                  <a:srgbClr val="002060"/>
                </a:solidFill>
                <a:latin typeface="UTM Avo"/>
              </a:rPr>
              <a:t>học</a:t>
            </a:r>
            <a:r>
              <a:rPr lang="en-US" sz="1888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1888" dirty="0" err="1">
                <a:solidFill>
                  <a:srgbClr val="002060"/>
                </a:solidFill>
                <a:latin typeface="UTM Avo"/>
              </a:rPr>
              <a:t>về</a:t>
            </a:r>
            <a:r>
              <a:rPr lang="en-US" sz="1888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1888" dirty="0" err="1">
                <a:solidFill>
                  <a:srgbClr val="002060"/>
                </a:solidFill>
                <a:latin typeface="UTM Avo"/>
              </a:rPr>
              <a:t>voi</a:t>
            </a:r>
            <a:r>
              <a:rPr lang="en-US" sz="1888" dirty="0">
                <a:solidFill>
                  <a:srgbClr val="002060"/>
                </a:solidFill>
                <a:latin typeface="UTM Avo"/>
              </a:rPr>
              <a:t> con </a:t>
            </a:r>
            <a:r>
              <a:rPr lang="en-US" sz="1888" dirty="0" err="1">
                <a:solidFill>
                  <a:srgbClr val="002060"/>
                </a:solidFill>
                <a:latin typeface="UTM Avo"/>
              </a:rPr>
              <a:t>xin</a:t>
            </a:r>
            <a:r>
              <a:rPr lang="en-US" sz="1888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1888" dirty="0" err="1">
                <a:solidFill>
                  <a:srgbClr val="002060"/>
                </a:solidFill>
                <a:latin typeface="UTM Avo"/>
              </a:rPr>
              <a:t>phép</a:t>
            </a:r>
            <a:r>
              <a:rPr lang="en-US" sz="1888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1888" dirty="0" err="1">
                <a:solidFill>
                  <a:srgbClr val="002060"/>
                </a:solidFill>
                <a:latin typeface="UTM Avo"/>
              </a:rPr>
              <a:t>mẹ</a:t>
            </a:r>
            <a:r>
              <a:rPr lang="en-US" sz="1888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1888" dirty="0" err="1">
                <a:solidFill>
                  <a:srgbClr val="002060"/>
                </a:solidFill>
                <a:latin typeface="UTM Avo"/>
              </a:rPr>
              <a:t>vào</a:t>
            </a:r>
            <a:r>
              <a:rPr lang="en-US" sz="1888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1888" dirty="0" err="1">
                <a:solidFill>
                  <a:srgbClr val="002060"/>
                </a:solidFill>
                <a:latin typeface="UTM Avo"/>
              </a:rPr>
              <a:t>bệnh</a:t>
            </a:r>
            <a:r>
              <a:rPr lang="en-US" sz="1888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1888" dirty="0" err="1">
                <a:solidFill>
                  <a:srgbClr val="002060"/>
                </a:solidFill>
                <a:latin typeface="UTM Avo"/>
              </a:rPr>
              <a:t>viện</a:t>
            </a:r>
            <a:r>
              <a:rPr lang="en-US" sz="1888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1888" dirty="0" err="1">
                <a:solidFill>
                  <a:srgbClr val="002060"/>
                </a:solidFill>
                <a:latin typeface="UTM Avo"/>
              </a:rPr>
              <a:t>thăm</a:t>
            </a:r>
            <a:r>
              <a:rPr lang="en-US" sz="1888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1888" dirty="0" err="1">
                <a:solidFill>
                  <a:srgbClr val="002060"/>
                </a:solidFill>
                <a:latin typeface="UTM Avo"/>
              </a:rPr>
              <a:t>bà</a:t>
            </a:r>
            <a:r>
              <a:rPr lang="en-US" sz="1888" dirty="0">
                <a:solidFill>
                  <a:srgbClr val="002060"/>
                </a:solidFill>
                <a:latin typeface="UTM Avo"/>
              </a:rPr>
              <a:t>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0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bldLvl="0" animBg="1"/>
      <p:bldP spid="17" grpId="1" bldLvl="0" animBg="1"/>
      <p:bldP spid="16" grpId="0" animBg="1"/>
      <p:bldP spid="16" grpId="1" animBg="1"/>
      <p:bldP spid="10" grpId="0" bldLvl="0" animBg="1"/>
      <p:bldP spid="10" grpId="1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92175"/>
            <a:ext cx="10790238" cy="809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0238" y="-892175"/>
            <a:ext cx="10790237" cy="809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300" y="5762625"/>
            <a:ext cx="879475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8" y="4851400"/>
            <a:ext cx="2335212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50" y="6488113"/>
            <a:ext cx="719138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775" y="4213225"/>
            <a:ext cx="15017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6450013"/>
            <a:ext cx="72072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60363" y="-547688"/>
            <a:ext cx="10115550" cy="18891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776" dirty="0" err="1">
                <a:solidFill>
                  <a:srgbClr val="002060"/>
                </a:solidFill>
                <a:latin typeface="UTM Avo"/>
              </a:rPr>
              <a:t>Trên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đường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đi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voi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con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giúp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bác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dê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làm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gì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0363" y="1520825"/>
            <a:ext cx="10877550" cy="15367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068" dirty="0" err="1">
                <a:solidFill>
                  <a:srgbClr val="002060"/>
                </a:solidFill>
                <a:latin typeface="UTM Avo"/>
              </a:rPr>
              <a:t>Voi</a:t>
            </a:r>
            <a:r>
              <a:rPr lang="en-US" sz="3068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068" dirty="0" err="1">
                <a:solidFill>
                  <a:srgbClr val="002060"/>
                </a:solidFill>
                <a:latin typeface="UTM Avo"/>
              </a:rPr>
              <a:t>giúp</a:t>
            </a:r>
            <a:r>
              <a:rPr lang="en-US" sz="3068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068" dirty="0" err="1">
                <a:solidFill>
                  <a:srgbClr val="002060"/>
                </a:solidFill>
                <a:latin typeface="UTM Avo"/>
              </a:rPr>
              <a:t>bác</a:t>
            </a:r>
            <a:r>
              <a:rPr lang="en-US" sz="3068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068" dirty="0" err="1">
                <a:solidFill>
                  <a:srgbClr val="002060"/>
                </a:solidFill>
                <a:latin typeface="UTM Avo"/>
              </a:rPr>
              <a:t>dê</a:t>
            </a:r>
            <a:r>
              <a:rPr lang="en-US" sz="3068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068" dirty="0" err="1">
                <a:solidFill>
                  <a:srgbClr val="002060"/>
                </a:solidFill>
                <a:latin typeface="UTM Avo"/>
              </a:rPr>
              <a:t>vác</a:t>
            </a:r>
            <a:r>
              <a:rPr lang="en-US" sz="3068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068" dirty="0" err="1">
                <a:solidFill>
                  <a:srgbClr val="002060"/>
                </a:solidFill>
                <a:latin typeface="UTM Avo"/>
              </a:rPr>
              <a:t>một</a:t>
            </a:r>
            <a:r>
              <a:rPr lang="en-US" sz="3068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068" dirty="0" err="1">
                <a:solidFill>
                  <a:srgbClr val="002060"/>
                </a:solidFill>
                <a:latin typeface="UTM Avo"/>
              </a:rPr>
              <a:t>bao</a:t>
            </a:r>
            <a:r>
              <a:rPr lang="en-US" sz="3068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068" dirty="0" err="1" smtClean="0">
                <a:solidFill>
                  <a:srgbClr val="002060"/>
                </a:solidFill>
                <a:latin typeface="UTM Avo"/>
              </a:rPr>
              <a:t>gạo</a:t>
            </a:r>
            <a:r>
              <a:rPr lang="en-US" sz="3068" dirty="0" smtClean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068" dirty="0" err="1" smtClean="0">
                <a:solidFill>
                  <a:srgbClr val="002060"/>
                </a:solidFill>
                <a:latin typeface="UTM Avo"/>
              </a:rPr>
              <a:t>nặng</a:t>
            </a:r>
            <a:r>
              <a:rPr lang="en-US" sz="3068" dirty="0">
                <a:solidFill>
                  <a:srgbClr val="002060"/>
                </a:solidFill>
                <a:latin typeface="UTM Avo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3594100"/>
            <a:ext cx="167005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Callout 16"/>
          <p:cNvSpPr/>
          <p:nvPr/>
        </p:nvSpPr>
        <p:spPr>
          <a:xfrm>
            <a:off x="1049338" y="2932113"/>
            <a:ext cx="1758950" cy="1390650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52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2" name="Rectangle 13"/>
          <p:cNvSpPr/>
          <p:nvPr/>
        </p:nvSpPr>
        <p:spPr>
          <a:xfrm>
            <a:off x="2719388" y="3695700"/>
            <a:ext cx="1771650" cy="36353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z="1888" i="1" dirty="0">
              <a:solidFill>
                <a:srgbClr val="002060"/>
              </a:solidFill>
              <a:latin typeface="UTM Avo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00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bldLvl="0" animBg="1"/>
      <p:bldP spid="14" grpId="1" bldLvl="0" animBg="1"/>
      <p:bldP spid="17" grpId="0" animBg="1"/>
      <p:bldP spid="17" grpId="1" animBg="1"/>
      <p:bldP spid="2" grpId="0" bldLvl="0" animBg="1"/>
      <p:bldP spid="2" grpId="1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92175"/>
            <a:ext cx="10790238" cy="809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0238" y="-892175"/>
            <a:ext cx="10790237" cy="809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63" y="5607050"/>
            <a:ext cx="1697037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8" y="4851400"/>
            <a:ext cx="2335212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50" y="67976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775" y="4213225"/>
            <a:ext cx="15017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038" y="6797675"/>
            <a:ext cx="719137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928813" y="-746125"/>
            <a:ext cx="10117137" cy="188912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776" dirty="0" err="1">
                <a:solidFill>
                  <a:srgbClr val="002060"/>
                </a:solidFill>
                <a:latin typeface="UTM Avo"/>
              </a:rPr>
              <a:t>Voi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con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giúp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cún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con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làm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gì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22313" y="1181100"/>
            <a:ext cx="11803062" cy="15367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776" dirty="0" err="1">
                <a:solidFill>
                  <a:srgbClr val="002060"/>
                </a:solidFill>
                <a:latin typeface="UTM Avo"/>
              </a:rPr>
              <a:t>Cún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nhỡ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tay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làm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rơi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gầu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xuống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giếng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,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voi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thò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vòi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xuống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và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vớt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giúp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cún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3594100"/>
            <a:ext cx="167005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Callout 16"/>
          <p:cNvSpPr/>
          <p:nvPr/>
        </p:nvSpPr>
        <p:spPr>
          <a:xfrm>
            <a:off x="1049338" y="2932113"/>
            <a:ext cx="1758950" cy="1390650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52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8" name="Rectangle 13"/>
          <p:cNvSpPr/>
          <p:nvPr/>
        </p:nvSpPr>
        <p:spPr>
          <a:xfrm>
            <a:off x="1049338" y="3811588"/>
            <a:ext cx="1976437" cy="22542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z="1888" dirty="0">
              <a:solidFill>
                <a:srgbClr val="002060"/>
              </a:solidFill>
              <a:latin typeface="UTM Avo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00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bldLvl="0" animBg="1"/>
      <p:bldP spid="14" grpId="0" bldLvl="0" animBg="1"/>
      <p:bldP spid="14" grpId="1" bldLvl="0" animBg="1"/>
      <p:bldP spid="17" grpId="0" animBg="1"/>
      <p:bldP spid="17" grpId="1" animBg="1"/>
      <p:bldP spid="8" grpId="0" bldLvl="0" animBg="1"/>
      <p:bldP spid="8" grpId="1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0"/>
            <a:ext cx="10790238" cy="809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0238" y="-892175"/>
            <a:ext cx="10790237" cy="809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50" y="5668963"/>
            <a:ext cx="1568450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8" y="4851400"/>
            <a:ext cx="2335212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50" y="6797675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775" y="4213225"/>
            <a:ext cx="15017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538" y="6765925"/>
            <a:ext cx="719137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60363" y="-547688"/>
            <a:ext cx="10115550" cy="18891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776" dirty="0" err="1">
                <a:solidFill>
                  <a:srgbClr val="002060"/>
                </a:solidFill>
                <a:latin typeface="UTM Avo"/>
              </a:rPr>
              <a:t>Cún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con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cảm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ơn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voi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thế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nào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0363" y="1520825"/>
            <a:ext cx="10836275" cy="15367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776" dirty="0" err="1">
                <a:solidFill>
                  <a:srgbClr val="002060"/>
                </a:solidFill>
                <a:latin typeface="UTM Avo"/>
              </a:rPr>
              <a:t>Voi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cảm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động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vì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lòng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tốt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của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voi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,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cún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hái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một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bó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hoa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tươi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tặng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voi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3594100"/>
            <a:ext cx="167005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Callout 16"/>
          <p:cNvSpPr/>
          <p:nvPr/>
        </p:nvSpPr>
        <p:spPr>
          <a:xfrm>
            <a:off x="1049338" y="2919413"/>
            <a:ext cx="1758950" cy="1392237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52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8" name="Rectangle 13"/>
          <p:cNvSpPr/>
          <p:nvPr/>
        </p:nvSpPr>
        <p:spPr>
          <a:xfrm>
            <a:off x="1049338" y="4213225"/>
            <a:ext cx="1668462" cy="16986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z="1888" dirty="0">
              <a:solidFill>
                <a:srgbClr val="002060"/>
              </a:solidFill>
              <a:latin typeface="UTM Avo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00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bldLvl="0" animBg="1"/>
      <p:bldP spid="14" grpId="1" bldLvl="0" animBg="1"/>
      <p:bldP spid="17" grpId="0" bldLvl="0" animBg="1"/>
      <p:bldP spid="17" grpId="1" bldLvl="0" animBg="1"/>
      <p:bldP spid="8" grpId="0" bldLvl="0" animBg="1"/>
      <p:bldP spid="8" grpId="1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92175"/>
            <a:ext cx="10790238" cy="809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0238" y="-892175"/>
            <a:ext cx="10790237" cy="809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38" y="5692775"/>
            <a:ext cx="1090612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8" y="4851400"/>
            <a:ext cx="2335212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59438" y="5024438"/>
            <a:ext cx="739775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25" y="5527675"/>
            <a:ext cx="760413" cy="13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Wave 13"/>
          <p:cNvSpPr/>
          <p:nvPr/>
        </p:nvSpPr>
        <p:spPr>
          <a:xfrm>
            <a:off x="1237705" y="2373192"/>
            <a:ext cx="4522378" cy="958388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Wave1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8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75188" y="4672013"/>
            <a:ext cx="976312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50" y="6681788"/>
            <a:ext cx="719138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775" y="4213225"/>
            <a:ext cx="15017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13" y="6727825"/>
            <a:ext cx="719137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288" y="6727825"/>
            <a:ext cx="719137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506413" y="-549275"/>
            <a:ext cx="10115550" cy="188912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776" dirty="0" err="1">
                <a:solidFill>
                  <a:srgbClr val="002060"/>
                </a:solidFill>
                <a:latin typeface="UTM Avo"/>
              </a:rPr>
              <a:t>Voi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bà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hỏi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gì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khi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nhaanjbos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hoa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tươi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voi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con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tặng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36550" y="1531938"/>
            <a:ext cx="10117138" cy="15367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776" dirty="0" err="1">
                <a:solidFill>
                  <a:srgbClr val="002060"/>
                </a:solidFill>
                <a:latin typeface="UTM Avo"/>
              </a:rPr>
              <a:t>Bà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khen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hoa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đẹp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quá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!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Cháu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hái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ở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đâu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vậy</a:t>
            </a:r>
            <a:endParaRPr lang="en-US" sz="3776" dirty="0">
              <a:solidFill>
                <a:srgbClr val="002060"/>
              </a:solidFill>
              <a:latin typeface="UTM Avo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3594100"/>
            <a:ext cx="167005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Callout 22"/>
          <p:cNvSpPr/>
          <p:nvPr/>
        </p:nvSpPr>
        <p:spPr>
          <a:xfrm>
            <a:off x="1049338" y="2932113"/>
            <a:ext cx="1758950" cy="1390650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52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0" name="Rectangle 17"/>
          <p:cNvSpPr/>
          <p:nvPr/>
        </p:nvSpPr>
        <p:spPr>
          <a:xfrm>
            <a:off x="1477963" y="4156075"/>
            <a:ext cx="741362" cy="3111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z="1888" dirty="0">
              <a:solidFill>
                <a:srgbClr val="002060"/>
              </a:solidFill>
              <a:latin typeface="UTM Avo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00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 nodeType="clickPar">
                      <p:stCondLst>
                        <p:cond delay="0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bldLvl="0" animBg="1"/>
      <p:bldP spid="18" grpId="1" bldLvl="0" animBg="1"/>
      <p:bldP spid="23" grpId="0" animBg="1"/>
      <p:bldP spid="23" grpId="1" animBg="1"/>
      <p:bldP spid="23" grpId="2" animBg="1"/>
      <p:bldP spid="10" grpId="0" bldLvl="0" animBg="1"/>
      <p:bldP spid="10" grpId="1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63" y="1038225"/>
            <a:ext cx="4435475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1603375"/>
            <a:ext cx="3351212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文本框 11270"/>
          <p:cNvSpPr txBox="1">
            <a:spLocks noChangeArrowheads="1"/>
          </p:cNvSpPr>
          <p:nvPr/>
        </p:nvSpPr>
        <p:spPr bwMode="auto">
          <a:xfrm>
            <a:off x="5192713" y="3224213"/>
            <a:ext cx="3843337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4041" tIns="22021" rIns="44041" bIns="22021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4813" indent="-15557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2300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71538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19188" indent="-12382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5763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0335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4907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479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CN" sz="2832" smtClean="0">
                <a:solidFill>
                  <a:srgbClr val="000000"/>
                </a:solidFill>
                <a:latin typeface=".VnAvant" panose="020B7200000000000000" pitchFamily="34" charset="0"/>
                <a:cs typeface="幼圆"/>
              </a:rPr>
              <a:t>Em h·y kÓ l¹i chuyÖn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CN" sz="2832" smtClean="0">
                <a:solidFill>
                  <a:srgbClr val="000000"/>
                </a:solidFill>
                <a:latin typeface=".VnAvant" panose="020B7200000000000000" pitchFamily="34" charset="0"/>
                <a:cs typeface="幼圆"/>
              </a:rPr>
              <a:t>"c©y khÕ</a:t>
            </a:r>
            <a:r>
              <a:rPr lang="en-US" altLang="zh-CN" sz="2832" smtClean="0">
                <a:solidFill>
                  <a:srgbClr val="000000"/>
                </a:solidFill>
                <a:latin typeface="VNI-Avo" pitchFamily="2" charset="0"/>
                <a:cs typeface="幼圆"/>
              </a:rPr>
              <a:t>"</a:t>
            </a:r>
            <a:endParaRPr lang="en-US" altLang="zh-CN" sz="2832" smtClean="0">
              <a:solidFill>
                <a:srgbClr val="000000"/>
              </a:solidFill>
              <a:latin typeface=".VnAvant" panose="020B7200000000000000" pitchFamily="34" charset="0"/>
              <a:cs typeface="幼圆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92175"/>
            <a:ext cx="10790238" cy="809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0238" y="-892175"/>
            <a:ext cx="10790237" cy="809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38" y="5692775"/>
            <a:ext cx="1090612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8" y="4851400"/>
            <a:ext cx="2335212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59438" y="5024438"/>
            <a:ext cx="739775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25" y="5527675"/>
            <a:ext cx="760413" cy="13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Wave 13"/>
          <p:cNvSpPr/>
          <p:nvPr/>
        </p:nvSpPr>
        <p:spPr>
          <a:xfrm>
            <a:off x="1237705" y="2373192"/>
            <a:ext cx="4522378" cy="958388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Wave1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8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75188" y="4672013"/>
            <a:ext cx="976312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50" y="6681788"/>
            <a:ext cx="719138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775" y="4213225"/>
            <a:ext cx="15017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13" y="6727825"/>
            <a:ext cx="719137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288" y="6727825"/>
            <a:ext cx="719137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506413" y="-549275"/>
            <a:ext cx="10115550" cy="188912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776" dirty="0" err="1">
                <a:solidFill>
                  <a:srgbClr val="002060"/>
                </a:solidFill>
                <a:latin typeface="UTM Avo"/>
              </a:rPr>
              <a:t>Nghr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voi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con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kể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bà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khen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cháu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thế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nào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36550" y="1531938"/>
            <a:ext cx="10117138" cy="15367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776" dirty="0" err="1">
                <a:solidFill>
                  <a:srgbClr val="002060"/>
                </a:solidFill>
                <a:latin typeface="UTM Avo"/>
              </a:rPr>
              <a:t>Bà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khen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hoa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cháu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nhỏ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đã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biết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giúp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đỡ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mọi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3776" dirty="0" err="1">
                <a:solidFill>
                  <a:srgbClr val="002060"/>
                </a:solidFill>
                <a:latin typeface="UTM Avo"/>
              </a:rPr>
              <a:t>người</a:t>
            </a:r>
            <a:r>
              <a:rPr lang="en-US" sz="3776" dirty="0">
                <a:solidFill>
                  <a:srgbClr val="002060"/>
                </a:solidFill>
                <a:latin typeface="UTM Avo"/>
              </a:rPr>
              <a:t>…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3594100"/>
            <a:ext cx="167005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Callout 22"/>
          <p:cNvSpPr/>
          <p:nvPr/>
        </p:nvSpPr>
        <p:spPr>
          <a:xfrm>
            <a:off x="1049338" y="2932113"/>
            <a:ext cx="1758950" cy="1390650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52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10" name="Rectangle 17"/>
          <p:cNvSpPr/>
          <p:nvPr/>
        </p:nvSpPr>
        <p:spPr>
          <a:xfrm>
            <a:off x="1477963" y="4156075"/>
            <a:ext cx="741362" cy="3111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z="1888" dirty="0">
              <a:solidFill>
                <a:srgbClr val="002060"/>
              </a:solidFill>
              <a:latin typeface="UTM Avo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00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 nodeType="clickPar">
                      <p:stCondLst>
                        <p:cond delay="0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bldLvl="0" animBg="1"/>
      <p:bldP spid="18" grpId="1" bldLvl="0" animBg="1"/>
      <p:bldP spid="23" grpId="0" animBg="1"/>
      <p:bldP spid="23" grpId="1" animBg="1"/>
      <p:bldP spid="23" grpId="2" animBg="1"/>
      <p:bldP spid="10" grpId="0" bldLvl="0" animBg="1"/>
      <p:bldP spid="10" grpId="1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19063"/>
            <a:ext cx="7502525" cy="637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3498850"/>
            <a:ext cx="2481263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2590800" y="3027363"/>
            <a:ext cx="5722938" cy="97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900" tIns="53950" rIns="107900" bIns="53950">
            <a:spAutoFit/>
          </a:bodyPr>
          <a:lstStyle>
            <a:lvl1pPr defTabSz="1219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 defTabSz="1219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 defTabSz="1219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 defTabSz="1219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 defTabSz="1219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1219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1219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1219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1219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  <a:defRPr/>
            </a:pPr>
            <a:r>
              <a:rPr lang="en-US" sz="5664" smtClean="0">
                <a:solidFill>
                  <a:schemeClr val="tx1"/>
                </a:solidFill>
                <a:latin typeface=".VnAvant" panose="020B7200000000000000" pitchFamily="34" charset="0"/>
              </a:rPr>
              <a:t>Thi kÓ tr­ưíc líp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75"/>
            <a:ext cx="72771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361950"/>
            <a:ext cx="35433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0413"/>
            <a:ext cx="35052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300413"/>
            <a:ext cx="725805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75" y="-95250"/>
            <a:ext cx="8089900" cy="606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081213" y="2211388"/>
            <a:ext cx="6564312" cy="128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900" tIns="53950" rIns="107900" bIns="53950">
            <a:spAutoFit/>
          </a:bodyPr>
          <a:lstStyle>
            <a:lvl1pPr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19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3806">
                <a:latin typeface=".VnAvant" panose="020B7200000000000000" pitchFamily="34" charset="0"/>
              </a:rPr>
              <a:t>C©u truyÖn gióp em </a:t>
            </a:r>
          </a:p>
          <a:p>
            <a:pPr algn="ctr" eaLnBrk="1" hangingPunct="1">
              <a:defRPr/>
            </a:pPr>
            <a:r>
              <a:rPr lang="en-US" sz="3806">
                <a:latin typeface=".VnAvant" panose="020B7200000000000000" pitchFamily="34" charset="0"/>
              </a:rPr>
              <a:t>hiÓu ®iÒu gi?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119063"/>
            <a:ext cx="10790238" cy="607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Box 1"/>
          <p:cNvSpPr txBox="1">
            <a:spLocks noChangeArrowheads="1"/>
          </p:cNvSpPr>
          <p:nvPr/>
        </p:nvSpPr>
        <p:spPr bwMode="auto">
          <a:xfrm>
            <a:off x="798513" y="831850"/>
            <a:ext cx="9869487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sz="8496" smtClean="0">
                <a:solidFill>
                  <a:srgbClr val="000000"/>
                </a:solidFill>
                <a:latin typeface=".VnAvant" panose="020B7200000000000000" pitchFamily="34" charset="0"/>
              </a:rPr>
              <a:t>T¹m biÖt c¸c em</a:t>
            </a: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Content Placeholder 3" descr="hinh-nen-thiet-ke-bai-giang-10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825"/>
            <a:ext cx="10790238" cy="60658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Oval 4"/>
          <p:cNvSpPr>
            <a:spLocks noChangeArrowheads="1"/>
          </p:cNvSpPr>
          <p:nvPr/>
        </p:nvSpPr>
        <p:spPr bwMode="auto">
          <a:xfrm>
            <a:off x="4721225" y="1603375"/>
            <a:ext cx="2998788" cy="1914525"/>
          </a:xfrm>
          <a:prstGeom prst="ellipse">
            <a:avLst/>
          </a:prstGeom>
          <a:solidFill>
            <a:srgbClr val="FFFF00"/>
          </a:solidFill>
          <a:ln w="12700" algn="ctr">
            <a:solidFill>
              <a:srgbClr val="2F528F"/>
            </a:solidFill>
            <a:miter lim="800000"/>
            <a:headEnd/>
            <a:tailEnd/>
          </a:ln>
        </p:spPr>
        <p:txBody>
          <a:bodyPr lIns="60695" tIns="30348" rIns="60695" bIns="30348"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0002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4574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9146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3718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sz="1239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4787900" y="2143125"/>
            <a:ext cx="2697163" cy="58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5613" indent="15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2813" indent="15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0013" indent="15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7213" indent="15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indent="1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indent="1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indent="1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indent="15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3186" smtClean="0">
                <a:solidFill>
                  <a:srgbClr val="FC3312"/>
                </a:solidFill>
                <a:latin typeface=".VnAvant" panose="020B7200000000000000" pitchFamily="34" charset="0"/>
              </a:rPr>
              <a:t>Khëi ®éng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3838"/>
            <a:ext cx="10790238" cy="641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3673475"/>
            <a:ext cx="3282950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3673475" y="1531938"/>
            <a:ext cx="3305175" cy="52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  <a:defRPr/>
            </a:pPr>
            <a:r>
              <a:rPr lang="en-US" sz="2832" u="sng" smtClean="0">
                <a:solidFill>
                  <a:schemeClr val="tx1"/>
                </a:solidFill>
                <a:latin typeface=".VnAvant" panose="020B7200000000000000" pitchFamily="34" charset="0"/>
              </a:rPr>
              <a:t>KÓ chuyÖn</a:t>
            </a:r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3662363" y="2268538"/>
            <a:ext cx="3836987" cy="63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  <a:defRPr/>
            </a:pPr>
            <a:r>
              <a:rPr lang="en-US" sz="3540" smtClean="0">
                <a:solidFill>
                  <a:schemeClr val="tx1"/>
                </a:solidFill>
                <a:latin typeface=".VnAvant" panose="020B7200000000000000" pitchFamily="34" charset="0"/>
              </a:rPr>
              <a:t>Hoa tÆng bµ</a:t>
            </a:r>
          </a:p>
        </p:txBody>
      </p:sp>
      <p:sp>
        <p:nvSpPr>
          <p:cNvPr id="24582" name="Text Box 7"/>
          <p:cNvSpPr txBox="1">
            <a:spLocks noChangeArrowheads="1"/>
          </p:cNvSpPr>
          <p:nvPr/>
        </p:nvSpPr>
        <p:spPr bwMode="auto">
          <a:xfrm>
            <a:off x="2225675" y="965200"/>
            <a:ext cx="4046538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  <a:defRPr/>
            </a:pPr>
            <a:r>
              <a:rPr lang="en-US" sz="1770" smtClean="0">
                <a:solidFill>
                  <a:schemeClr val="tx1"/>
                </a:solidFill>
                <a:latin typeface=".VnAvant" panose="020B7200000000000000" pitchFamily="34" charset="0"/>
              </a:rPr>
              <a:t>Thø      ngµy     th¸ng    </a:t>
            </a:r>
            <a:r>
              <a:rPr lang="en-US" sz="1770" smtClean="0">
                <a:solidFill>
                  <a:schemeClr val="tx1"/>
                </a:solidFill>
                <a:latin typeface="VNI-Avo" pitchFamily="2" charset="0"/>
              </a:rPr>
              <a:t>naêm</a:t>
            </a:r>
            <a:r>
              <a:rPr lang="en-US" sz="1770" smtClean="0">
                <a:solidFill>
                  <a:schemeClr val="tx1"/>
                </a:solidFill>
                <a:latin typeface=".VnAvant" panose="020B7200000000000000" pitchFamily="34" charset="0"/>
              </a:rPr>
              <a:t> 2021 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-371475"/>
            <a:ext cx="6688138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t="5074" r="19765" b="15106"/>
          <a:stretch>
            <a:fillRect/>
          </a:stretch>
        </p:blipFill>
        <p:spPr bwMode="auto">
          <a:xfrm>
            <a:off x="669925" y="2019300"/>
            <a:ext cx="3146425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284180" y="1548629"/>
            <a:ext cx="5139189" cy="735448"/>
          </a:xfrm>
          <a:prstGeom prst="rect">
            <a:avLst/>
          </a:prstGeom>
          <a:noFill/>
        </p:spPr>
        <p:txBody>
          <a:bodyPr lIns="60695" tIns="30348" rIns="60695" bIns="30348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381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+mn-cs"/>
              </a:rPr>
              <a:t>Nghe</a:t>
            </a:r>
            <a:r>
              <a:rPr lang="en-US" sz="4381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+mn-cs"/>
              </a:rPr>
              <a:t> </a:t>
            </a:r>
            <a:r>
              <a:rPr lang="en-US" sz="4381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  <a:cs typeface="+mn-cs"/>
              </a:rPr>
              <a:t>kể</a:t>
            </a:r>
            <a:endParaRPr lang="en-US" sz="4381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vo" panose="02040603050506020204" pitchFamily="18" charset="0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oa tặng bà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19063"/>
            <a:ext cx="10790238" cy="6069012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8" y="-830263"/>
            <a:ext cx="10310812" cy="1863726"/>
          </a:xfrm>
        </p:spPr>
        <p:txBody>
          <a:bodyPr/>
          <a:lstStyle/>
          <a:p>
            <a:pPr algn="ctr" defTabSz="404622" fontAlgn="auto">
              <a:spcAft>
                <a:spcPts val="0"/>
              </a:spcAft>
              <a:defRPr/>
            </a:pPr>
            <a:r>
              <a:rPr lang="en-US" altLang="zh-CN" sz="3186" smtClean="0">
                <a:solidFill>
                  <a:srgbClr val="FF0000"/>
                </a:solidFill>
                <a:latin typeface=".VnAvant" panose="020B7200000000000000" pitchFamily="34" charset="0"/>
                <a:cs typeface="等线 Light"/>
              </a:rPr>
              <a:t>Bµi : Hoa tÆng bµi</a:t>
            </a:r>
          </a:p>
        </p:txBody>
      </p:sp>
      <p:pic>
        <p:nvPicPr>
          <p:cNvPr id="2867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458788"/>
            <a:ext cx="9910762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2295525" y="-155575"/>
            <a:ext cx="7775575" cy="1511300"/>
          </a:xfrm>
        </p:spPr>
        <p:txBody>
          <a:bodyPr/>
          <a:lstStyle/>
          <a:p>
            <a:pPr algn="ctr" defTabSz="404622" fontAlgn="auto">
              <a:spcAft>
                <a:spcPts val="0"/>
              </a:spcAft>
              <a:defRPr/>
            </a:pPr>
            <a:r>
              <a:rPr lang="en-US" altLang="zh-CN" sz="3186" smtClean="0">
                <a:solidFill>
                  <a:srgbClr val="FF0000"/>
                </a:solidFill>
                <a:latin typeface="UTM Avo"/>
                <a:cs typeface="等线 Light"/>
              </a:rPr>
              <a:t>1. Nghe kể chuyện</a:t>
            </a:r>
          </a:p>
        </p:txBody>
      </p:sp>
      <p:pic>
        <p:nvPicPr>
          <p:cNvPr id="2969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781050"/>
            <a:ext cx="10367963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2295525" y="-155575"/>
            <a:ext cx="7775575" cy="1511300"/>
          </a:xfrm>
        </p:spPr>
        <p:txBody>
          <a:bodyPr/>
          <a:lstStyle/>
          <a:p>
            <a:pPr algn="ctr" defTabSz="404622" fontAlgn="auto">
              <a:spcAft>
                <a:spcPts val="0"/>
              </a:spcAft>
              <a:defRPr/>
            </a:pPr>
            <a:r>
              <a:rPr lang="en-US" altLang="zh-CN" sz="3186" smtClean="0">
                <a:solidFill>
                  <a:srgbClr val="FF0000"/>
                </a:solidFill>
                <a:latin typeface="UTM Avo"/>
                <a:cs typeface="等线 Light"/>
              </a:rPr>
              <a:t>1. Nghe kể chuyện</a:t>
            </a:r>
            <a:br>
              <a:rPr lang="en-US" altLang="zh-CN" sz="3186" smtClean="0">
                <a:solidFill>
                  <a:srgbClr val="FF0000"/>
                </a:solidFill>
                <a:latin typeface="UTM Avo"/>
                <a:cs typeface="等线 Light"/>
              </a:rPr>
            </a:br>
            <a:endParaRPr lang="en-US" altLang="zh-CN" sz="3186" smtClean="0">
              <a:solidFill>
                <a:schemeClr val="tx1">
                  <a:lumMod val="85000"/>
                  <a:lumOff val="15000"/>
                </a:schemeClr>
              </a:solidFill>
              <a:cs typeface="等线 Light"/>
            </a:endParaRPr>
          </a:p>
        </p:txBody>
      </p:sp>
      <p:pic>
        <p:nvPicPr>
          <p:cNvPr id="3072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601663"/>
            <a:ext cx="10004425" cy="559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40</TotalTime>
  <Words>376</Words>
  <Application>Microsoft Office PowerPoint</Application>
  <PresentationFormat>Custom</PresentationFormat>
  <Paragraphs>50</Paragraphs>
  <Slides>24</Slides>
  <Notes>6</Notes>
  <HiddenSlides>0</HiddenSlides>
  <MMClips>17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Century Gothic</vt:lpstr>
      <vt:lpstr>VNI-Avo</vt:lpstr>
      <vt:lpstr>Wingdings 3</vt:lpstr>
      <vt:lpstr>等线 Light</vt:lpstr>
      <vt:lpstr>Arial</vt:lpstr>
      <vt:lpstr>SimSun</vt:lpstr>
      <vt:lpstr>UTM Avo</vt:lpstr>
      <vt:lpstr>.VnAvant</vt:lpstr>
      <vt:lpstr>幼圆</vt:lpstr>
      <vt:lpstr>Calibri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Bµi : Hoa tÆng bµi</vt:lpstr>
      <vt:lpstr>1. Nghe kể chuyện</vt:lpstr>
      <vt:lpstr>1. Nghe kể chuyện </vt:lpstr>
      <vt:lpstr>1. Nghe kể chuyện </vt:lpstr>
      <vt:lpstr>PowerPoint Presentation</vt:lpstr>
      <vt:lpstr>1. Nghe kể chuyện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58</cp:revision>
  <dcterms:created xsi:type="dcterms:W3CDTF">2018-03-14T16:45:00Z</dcterms:created>
  <dcterms:modified xsi:type="dcterms:W3CDTF">2021-01-19T12:34:35Z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1033-11.2.0.9629</vt:lpwstr>
  </property>
</Properties>
</file>