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9" r:id="rId3"/>
    <p:sldId id="270" r:id="rId5"/>
    <p:sldId id="271" r:id="rId6"/>
    <p:sldId id="272" r:id="rId7"/>
    <p:sldId id="7095" r:id="rId8"/>
    <p:sldId id="7118" r:id="rId9"/>
    <p:sldId id="7125" r:id="rId10"/>
    <p:sldId id="7126" r:id="rId11"/>
    <p:sldId id="7110" r:id="rId12"/>
    <p:sldId id="7119" r:id="rId13"/>
    <p:sldId id="7105" r:id="rId14"/>
    <p:sldId id="7123" r:id="rId15"/>
    <p:sldId id="7120" r:id="rId16"/>
    <p:sldId id="7121" r:id="rId17"/>
    <p:sldId id="7122" r:id="rId18"/>
    <p:sldId id="7116" r:id="rId19"/>
    <p:sldId id="268" r:id="rId20"/>
    <p:sldId id="256" r:id="rId21"/>
    <p:sldId id="264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5" r:id="rId30"/>
    <p:sldId id="266" r:id="rId31"/>
    <p:sldId id="267" r:id="rId32"/>
    <p:sldId id="7112" r:id="rId33"/>
    <p:sldId id="7124" r:id="rId34"/>
    <p:sldId id="711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3" y="144"/>
      </p:cViewPr>
      <p:guideLst>
        <p:guide orient="horz" pos="2136"/>
        <p:guide pos="38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294D6-4529-4F53-978C-5FAEAA2B19A8}" type="datetimeFigureOut">
              <a:rPr lang="en-SG" smtClean="0"/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D50C6-4641-4722-93DB-794304395605}" type="slidenum">
              <a:rPr lang="en-SG" smtClean="0"/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slide" Target="slide18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2" Type="http://schemas.openxmlformats.org/officeDocument/2006/relationships/slide" Target="slide29.xml"/><Relationship Id="rId21" Type="http://schemas.openxmlformats.org/officeDocument/2006/relationships/slide" Target="slide28.xml"/><Relationship Id="rId20" Type="http://schemas.openxmlformats.org/officeDocument/2006/relationships/slide" Target="slide27.xml"/><Relationship Id="rId2" Type="http://schemas.openxmlformats.org/officeDocument/2006/relationships/image" Target="../media/image18.png"/><Relationship Id="rId19" Type="http://schemas.openxmlformats.org/officeDocument/2006/relationships/slide" Target="slide26.xml"/><Relationship Id="rId18" Type="http://schemas.openxmlformats.org/officeDocument/2006/relationships/slide" Target="slide25.xml"/><Relationship Id="rId17" Type="http://schemas.openxmlformats.org/officeDocument/2006/relationships/slide" Target="slide24.xml"/><Relationship Id="rId16" Type="http://schemas.openxmlformats.org/officeDocument/2006/relationships/slide" Target="slide23.xml"/><Relationship Id="rId15" Type="http://schemas.openxmlformats.org/officeDocument/2006/relationships/slide" Target="slide22.xml"/><Relationship Id="rId14" Type="http://schemas.openxmlformats.org/officeDocument/2006/relationships/slide" Target="slide21.xml"/><Relationship Id="rId13" Type="http://schemas.openxmlformats.org/officeDocument/2006/relationships/slide" Target="slide20.xml"/><Relationship Id="rId12" Type="http://schemas.openxmlformats.org/officeDocument/2006/relationships/image" Target="../media/image15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18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slide" Target="slide18.xml"/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slide" Target="slide18.xml"/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18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slide" Target="slide18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slide" Target="slide18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slide" Target="slide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slide trắng"/>
          <p:cNvPicPr>
            <a:picLocks noChangeAspect="1" noChangeArrowheads="1"/>
          </p:cNvPicPr>
          <p:nvPr/>
        </p:nvPicPr>
        <p:blipFill>
          <a:blip r:embed="rId1"/>
          <a:srcRect l="564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lt"/>
            </a:endParaRPr>
          </a:p>
        </p:txBody>
      </p:sp>
      <p:pic>
        <p:nvPicPr>
          <p:cNvPr id="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sp>
        <p:nvSpPr>
          <p:cNvPr id="6" name="文本框 13"/>
          <p:cNvSpPr txBox="1"/>
          <p:nvPr/>
        </p:nvSpPr>
        <p:spPr>
          <a:xfrm>
            <a:off x="708660" y="579897"/>
            <a:ext cx="1071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altLang="zh-CN" sz="40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Xác</a:t>
            </a:r>
            <a:r>
              <a:rPr kumimoji="0" lang="en-SG" altLang="zh-CN" sz="4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4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định</a:t>
            </a:r>
            <a:r>
              <a:rPr kumimoji="0" lang="en-SG" altLang="zh-CN" sz="4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4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thành</a:t>
            </a:r>
            <a:r>
              <a:rPr kumimoji="0" lang="en-SG" altLang="zh-CN" sz="4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4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phần</a:t>
            </a:r>
            <a:r>
              <a:rPr kumimoji="0" lang="en-SG" altLang="zh-CN" sz="4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4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câu</a:t>
            </a:r>
            <a:r>
              <a:rPr kumimoji="0" lang="en-SG" altLang="zh-CN" sz="4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4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trong</a:t>
            </a:r>
            <a:r>
              <a:rPr kumimoji="0" lang="en-SG" altLang="zh-CN" sz="4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 3 </a:t>
            </a:r>
            <a:r>
              <a:rPr kumimoji="0" lang="en-SG" altLang="zh-CN" sz="4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câu</a:t>
            </a:r>
            <a:r>
              <a:rPr kumimoji="0" lang="en-SG" altLang="zh-CN" sz="4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4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sau</a:t>
            </a:r>
            <a:r>
              <a:rPr kumimoji="0" lang="en-SG" altLang="zh-CN" sz="4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:</a:t>
            </a:r>
            <a:endParaRPr kumimoji="0" lang="zh-CN" altLang="en-US" sz="40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5 SVNShintia Script" panose="02000804000000020003" pitchFamily="2" charset="0"/>
              <a:sym typeface="Agency FB" panose="020B0503020202020204" pitchFamily="34" charset="0"/>
            </a:endParaRPr>
          </a:p>
        </p:txBody>
      </p:sp>
      <p:sp>
        <p:nvSpPr>
          <p:cNvPr id="7" name="文本框 13"/>
          <p:cNvSpPr txBox="1"/>
          <p:nvPr/>
        </p:nvSpPr>
        <p:spPr>
          <a:xfrm>
            <a:off x="1181099" y="1775466"/>
            <a:ext cx="1071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altLang="zh-CN" sz="2800" b="1" i="0" u="none" strike="noStrike" kern="0" cap="none" spc="600" normalizeH="0" baseline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a/ </a:t>
            </a:r>
            <a:r>
              <a:rPr kumimoji="0" lang="en-SG" altLang="zh-CN" sz="2800" b="1" i="0" u="none" strike="noStrike" kern="0" cap="none" spc="600" normalizeH="0" baseline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Ngày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mai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,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tôi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phải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về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ngoại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thôi</a:t>
            </a:r>
            <a:r>
              <a:rPr lang="en-SG" altLang="zh-CN" sz="2800" b="1" kern="0" spc="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.</a:t>
            </a:r>
            <a:endParaRPr kumimoji="0" lang="zh-CN" altLang="en-US" sz="2800" b="1" i="0" u="none" strike="noStrike" kern="0" cap="none" spc="600" normalizeH="0" baseline="0" noProof="0" dirty="0"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8" name="文本框 13"/>
          <p:cNvSpPr txBox="1"/>
          <p:nvPr/>
        </p:nvSpPr>
        <p:spPr>
          <a:xfrm>
            <a:off x="1772919" y="3392279"/>
            <a:ext cx="1071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altLang="zh-CN" sz="2800" b="1" i="0" u="none" strike="noStrike" kern="0" cap="none" spc="600" normalizeH="0" baseline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b/ </a:t>
            </a:r>
            <a:r>
              <a:rPr kumimoji="0" lang="en-SG" altLang="zh-CN" sz="2800" b="1" i="0" u="none" strike="noStrike" kern="0" cap="none" spc="600" normalizeH="0" baseline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Mình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đã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làm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bài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tập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này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rồi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mà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.</a:t>
            </a:r>
            <a:endParaRPr kumimoji="0" lang="zh-CN" altLang="en-US" sz="2800" b="1" i="0" u="none" strike="noStrike" kern="0" cap="none" spc="600" normalizeH="0" baseline="0" noProof="0" dirty="0"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1757680" y="4990677"/>
            <a:ext cx="1071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altLang="zh-CN" sz="2800" b="1" i="0" u="none" strike="noStrike" kern="0" cap="none" spc="600" normalizeH="0" baseline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c/ </a:t>
            </a:r>
            <a:r>
              <a:rPr kumimoji="0" lang="en-SG" altLang="zh-CN" sz="2800" b="1" i="0" u="none" strike="noStrike" kern="0" cap="none" spc="600" normalizeH="0" baseline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Quyển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sách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này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,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tôi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đã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đọc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nó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rồi</a:t>
            </a:r>
            <a:endParaRPr kumimoji="0" lang="zh-CN" altLang="en-US" sz="2800" b="1" i="0" u="none" strike="noStrike" kern="0" cap="none" spc="600" normalizeH="0" baseline="0" noProof="0" dirty="0"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  <a:sym typeface="Agency FB" panose="020B0503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79040" y="2235200"/>
            <a:ext cx="21132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17441" y="2235200"/>
            <a:ext cx="69087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20082" y="2235200"/>
            <a:ext cx="42570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79040" y="5432617"/>
            <a:ext cx="36169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79040" y="3824059"/>
            <a:ext cx="1168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49042" y="3824059"/>
            <a:ext cx="60451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32319" y="5432617"/>
            <a:ext cx="306832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39841" y="5422457"/>
            <a:ext cx="69087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2920" y="2378828"/>
            <a:ext cx="11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TrN</a:t>
            </a:r>
            <a:endParaRPr lang="en-SG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99660" y="2361151"/>
            <a:ext cx="11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SG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3759" y="2378828"/>
            <a:ext cx="11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en-SG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06041" y="4021104"/>
            <a:ext cx="11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SG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97601" y="4024938"/>
            <a:ext cx="11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en-SG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9361" y="5561850"/>
            <a:ext cx="11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SG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82279" y="5556020"/>
            <a:ext cx="11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en-SG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1399" y="5556020"/>
            <a:ext cx="11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en-SG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0" y="231994"/>
            <a:ext cx="11607800" cy="6302375"/>
          </a:xfrm>
          <a:prstGeom prst="rect">
            <a:avLst/>
          </a:prstGeom>
        </p:spPr>
      </p:pic>
      <p:pic>
        <p:nvPicPr>
          <p:cNvPr id="5" name="Picture 4" descr="22858PICdbgea5Gz679dY_PIC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5314" y="2249214"/>
            <a:ext cx="4316686" cy="4316686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817226" y="611790"/>
            <a:ext cx="5563038" cy="269064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</a:t>
            </a:r>
            <a:r>
              <a:rPr 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ớc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khởi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/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thêm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  <a:endParaRPr lang="en-SG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>
            <a:fillRect/>
          </a:stretch>
        </p:blipFill>
        <p:spPr>
          <a:xfrm flipH="1">
            <a:off x="409904" y="4037624"/>
            <a:ext cx="1873172" cy="2528276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1830552" y="1716909"/>
            <a:ext cx="5563038" cy="269064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</a:t>
            </a:r>
            <a:r>
              <a:rPr 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ớc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khởi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thêm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SG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SG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; </a:t>
            </a:r>
            <a:r>
              <a:rPr lang="en-SG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SG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SG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…</a:t>
            </a:r>
            <a:endParaRPr lang="en-SG" sz="3200" b="1" i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61" y="-130629"/>
            <a:ext cx="4476339" cy="260676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35673" y="496364"/>
            <a:ext cx="3832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altLang="zh-CN" sz="60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Ghi</a:t>
            </a:r>
            <a:r>
              <a:rPr kumimoji="0" lang="en-SG" altLang="zh-CN" sz="6000" b="1" i="0" u="none" strike="noStrike" kern="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60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nh</a:t>
            </a:r>
            <a:r>
              <a:rPr lang="en-SG" altLang="zh-CN" sz="60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5 SVNVanilla Daisy Pro" panose="00000500000000000000" pitchFamily="2" charset="0"/>
                <a:sym typeface="Agency FB" panose="020B0503020202020204" pitchFamily="34" charset="0"/>
              </a:rPr>
              <a:t>ớ</a:t>
            </a:r>
            <a:endParaRPr kumimoji="0" lang="zh-CN" altLang="en-US" sz="60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5 SVNVanilla Daisy Pro" panose="00000500000000000000" pitchFamily="2" charset="0"/>
              <a:sym typeface="Agency FB" panose="020B0503020202020204" pitchFamily="34" charset="0"/>
            </a:endParaRPr>
          </a:p>
        </p:txBody>
      </p:sp>
      <p:grpSp>
        <p:nvGrpSpPr>
          <p:cNvPr id="10" name="Group 5"/>
          <p:cNvGrpSpPr/>
          <p:nvPr/>
        </p:nvGrpSpPr>
        <p:grpSpPr>
          <a:xfrm>
            <a:off x="1253760" y="2243141"/>
            <a:ext cx="717529" cy="1185859"/>
            <a:chOff x="1339482" y="1448780"/>
            <a:chExt cx="1530100" cy="2542884"/>
          </a:xfrm>
        </p:grpSpPr>
        <p:grpSp>
          <p:nvGrpSpPr>
            <p:cNvPr id="39" name="Group 24"/>
            <p:cNvGrpSpPr/>
            <p:nvPr/>
          </p:nvGrpSpPr>
          <p:grpSpPr>
            <a:xfrm>
              <a:off x="1339482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41" name="Group 25"/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43" name="Arrow: Notched Right 27"/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rgbClr val="BBAAD0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icrosoft YaHei Light" panose="020B0502040204020203" pitchFamily="34" charset="-122"/>
                    <a:cs typeface="+mn-lt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4" name="Arrow: Notched Right 28"/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rgbClr val="BBAAD0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icrosoft YaHei Light" panose="020B0502040204020203" pitchFamily="34" charset="-122"/>
                    <a:cs typeface="+mn-lt"/>
                    <a:sym typeface="Agency FB" panose="020B0503020202020204" pitchFamily="34" charset="0"/>
                  </a:endParaRPr>
                </a:p>
              </p:txBody>
            </p:sp>
          </p:grpSp>
          <p:sp>
            <p:nvSpPr>
              <p:cNvPr id="42" name="Oval 26"/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BAAD0"/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icrosoft YaHei Light" panose="020B0502040204020203" pitchFamily="34" charset="-122"/>
                  <a:cs typeface="+mn-lt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40" name="Freeform: Shape 32"/>
            <p:cNvSpPr/>
            <p:nvPr/>
          </p:nvSpPr>
          <p:spPr bwMode="auto">
            <a:xfrm>
              <a:off x="1700754" y="1877630"/>
              <a:ext cx="807557" cy="692188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68" y="30"/>
                </a:cxn>
                <a:cxn ang="0">
                  <a:pos x="68" y="52"/>
                </a:cxn>
                <a:cxn ang="0">
                  <a:pos x="62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34"/>
                </a:cxn>
                <a:cxn ang="0">
                  <a:pos x="26" y="34"/>
                </a:cxn>
                <a:cxn ang="0">
                  <a:pos x="26" y="40"/>
                </a:cxn>
                <a:cxn ang="0">
                  <a:pos x="28" y="42"/>
                </a:cxn>
                <a:cxn ang="0">
                  <a:pos x="41" y="42"/>
                </a:cxn>
                <a:cxn ang="0">
                  <a:pos x="43" y="40"/>
                </a:cxn>
                <a:cxn ang="0">
                  <a:pos x="43" y="34"/>
                </a:cxn>
                <a:cxn ang="0">
                  <a:pos x="68" y="34"/>
                </a:cxn>
                <a:cxn ang="0">
                  <a:pos x="68" y="52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25" y="5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39" y="39"/>
                </a:cxn>
              </a:cxnLst>
              <a:rect l="0" t="0" r="r" b="b"/>
              <a:pathLst>
                <a:path w="68" h="5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rgbClr val="BBAAD0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 Light" panose="020B0502040204020203" pitchFamily="34" charset="-122"/>
                <a:cs typeface="+mn-lt"/>
                <a:sym typeface="Agency FB" panose="020B0503020202020204" pitchFamily="34" charset="0"/>
              </a:endParaRPr>
            </a:p>
          </p:txBody>
        </p:sp>
      </p:grpSp>
      <p:grpSp>
        <p:nvGrpSpPr>
          <p:cNvPr id="58" name="Group 6"/>
          <p:cNvGrpSpPr/>
          <p:nvPr/>
        </p:nvGrpSpPr>
        <p:grpSpPr>
          <a:xfrm>
            <a:off x="1245709" y="4315419"/>
            <a:ext cx="725580" cy="1241784"/>
            <a:chOff x="4000460" y="1448780"/>
            <a:chExt cx="1530100" cy="2542884"/>
          </a:xfrm>
        </p:grpSpPr>
        <p:grpSp>
          <p:nvGrpSpPr>
            <p:cNvPr id="73" name="Group 33"/>
            <p:cNvGrpSpPr/>
            <p:nvPr/>
          </p:nvGrpSpPr>
          <p:grpSpPr>
            <a:xfrm>
              <a:off x="4000460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75" name="Group 34"/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77" name="Arrow: Notched Right 36"/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rgbClr val="AEC77D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icrosoft YaHei Light" panose="020B0502040204020203" pitchFamily="34" charset="-122"/>
                    <a:cs typeface="+mn-lt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8" name="Arrow: Notched Right 37"/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rgbClr val="AEC77D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icrosoft YaHei Light" panose="020B0502040204020203" pitchFamily="34" charset="-122"/>
                    <a:cs typeface="+mn-lt"/>
                    <a:sym typeface="Agency FB" panose="020B0503020202020204" pitchFamily="34" charset="0"/>
                  </a:endParaRPr>
                </a:p>
              </p:txBody>
            </p:sp>
          </p:grpSp>
          <p:sp>
            <p:nvSpPr>
              <p:cNvPr id="76" name="Oval 35"/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AEC77D"/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icrosoft YaHei Light" panose="020B0502040204020203" pitchFamily="34" charset="-122"/>
                  <a:cs typeface="+mn-lt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74" name="Freeform: Shape 77"/>
            <p:cNvSpPr>
              <a:spLocks noChangeAspect="1"/>
            </p:cNvSpPr>
            <p:nvPr/>
          </p:nvSpPr>
          <p:spPr bwMode="auto">
            <a:xfrm>
              <a:off x="4379949" y="1838162"/>
              <a:ext cx="771123" cy="771123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34" y="1"/>
                </a:cxn>
                <a:cxn ang="0">
                  <a:pos x="1" y="34"/>
                </a:cxn>
                <a:cxn ang="0">
                  <a:pos x="34" y="66"/>
                </a:cxn>
                <a:cxn ang="0">
                  <a:pos x="66" y="34"/>
                </a:cxn>
                <a:cxn ang="0">
                  <a:pos x="7" y="22"/>
                </a:cxn>
                <a:cxn ang="0">
                  <a:pos x="21" y="60"/>
                </a:cxn>
                <a:cxn ang="0">
                  <a:pos x="5" y="34"/>
                </a:cxn>
                <a:cxn ang="0">
                  <a:pos x="7" y="22"/>
                </a:cxn>
                <a:cxn ang="0">
                  <a:pos x="51" y="42"/>
                </a:cxn>
                <a:cxn ang="0">
                  <a:pos x="48" y="51"/>
                </a:cxn>
                <a:cxn ang="0">
                  <a:pos x="38" y="20"/>
                </a:cxn>
                <a:cxn ang="0">
                  <a:pos x="41" y="20"/>
                </a:cxn>
                <a:cxn ang="0">
                  <a:pos x="41" y="17"/>
                </a:cxn>
                <a:cxn ang="0">
                  <a:pos x="33" y="18"/>
                </a:cxn>
                <a:cxn ang="0">
                  <a:pos x="25" y="17"/>
                </a:cxn>
                <a:cxn ang="0">
                  <a:pos x="25" y="20"/>
                </a:cxn>
                <a:cxn ang="0">
                  <a:pos x="28" y="20"/>
                </a:cxn>
                <a:cxn ang="0">
                  <a:pos x="33" y="32"/>
                </a:cxn>
                <a:cxn ang="0">
                  <a:pos x="27" y="52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19" y="17"/>
                </a:cxn>
                <a:cxn ang="0">
                  <a:pos x="11" y="18"/>
                </a:cxn>
                <a:cxn ang="0">
                  <a:pos x="9" y="18"/>
                </a:cxn>
                <a:cxn ang="0">
                  <a:pos x="34" y="5"/>
                </a:cxn>
                <a:cxn ang="0">
                  <a:pos x="53" y="12"/>
                </a:cxn>
                <a:cxn ang="0">
                  <a:pos x="53" y="12"/>
                </a:cxn>
                <a:cxn ang="0">
                  <a:pos x="48" y="17"/>
                </a:cxn>
                <a:cxn ang="0">
                  <a:pos x="51" y="24"/>
                </a:cxn>
                <a:cxn ang="0">
                  <a:pos x="53" y="32"/>
                </a:cxn>
                <a:cxn ang="0">
                  <a:pos x="51" y="42"/>
                </a:cxn>
                <a:cxn ang="0">
                  <a:pos x="43" y="61"/>
                </a:cxn>
                <a:cxn ang="0">
                  <a:pos x="43" y="61"/>
                </a:cxn>
                <a:cxn ang="0">
                  <a:pos x="34" y="63"/>
                </a:cxn>
                <a:cxn ang="0">
                  <a:pos x="26" y="62"/>
                </a:cxn>
                <a:cxn ang="0">
                  <a:pos x="34" y="36"/>
                </a:cxn>
                <a:cxn ang="0">
                  <a:pos x="43" y="61"/>
                </a:cxn>
                <a:cxn ang="0">
                  <a:pos x="63" y="34"/>
                </a:cxn>
                <a:cxn ang="0">
                  <a:pos x="48" y="59"/>
                </a:cxn>
                <a:cxn ang="0">
                  <a:pos x="57" y="33"/>
                </a:cxn>
                <a:cxn ang="0">
                  <a:pos x="60" y="23"/>
                </a:cxn>
                <a:cxn ang="0">
                  <a:pos x="59" y="20"/>
                </a:cxn>
                <a:cxn ang="0">
                  <a:pos x="63" y="34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66" y="34"/>
                  </a:moveTo>
                  <a:cubicBezTo>
                    <a:pt x="66" y="16"/>
                    <a:pt x="52" y="1"/>
                    <a:pt x="34" y="1"/>
                  </a:cubicBezTo>
                  <a:cubicBezTo>
                    <a:pt x="16" y="1"/>
                    <a:pt x="1" y="16"/>
                    <a:pt x="1" y="34"/>
                  </a:cubicBezTo>
                  <a:cubicBezTo>
                    <a:pt x="1" y="52"/>
                    <a:pt x="16" y="66"/>
                    <a:pt x="34" y="66"/>
                  </a:cubicBezTo>
                  <a:cubicBezTo>
                    <a:pt x="52" y="66"/>
                    <a:pt x="66" y="52"/>
                    <a:pt x="66" y="34"/>
                  </a:cubicBezTo>
                  <a:close/>
                  <a:moveTo>
                    <a:pt x="7" y="22"/>
                  </a:moveTo>
                  <a:cubicBezTo>
                    <a:pt x="21" y="60"/>
                    <a:pt x="21" y="60"/>
                    <a:pt x="21" y="60"/>
                  </a:cubicBezTo>
                  <a:cubicBezTo>
                    <a:pt x="11" y="55"/>
                    <a:pt x="5" y="45"/>
                    <a:pt x="5" y="34"/>
                  </a:cubicBezTo>
                  <a:cubicBezTo>
                    <a:pt x="5" y="29"/>
                    <a:pt x="5" y="25"/>
                    <a:pt x="7" y="22"/>
                  </a:cubicBezTo>
                  <a:close/>
                  <a:moveTo>
                    <a:pt x="51" y="42"/>
                  </a:moveTo>
                  <a:cubicBezTo>
                    <a:pt x="48" y="51"/>
                    <a:pt x="48" y="51"/>
                    <a:pt x="48" y="5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40" y="20"/>
                    <a:pt x="41" y="20"/>
                  </a:cubicBezTo>
                  <a:cubicBezTo>
                    <a:pt x="43" y="20"/>
                    <a:pt x="43" y="17"/>
                    <a:pt x="41" y="17"/>
                  </a:cubicBezTo>
                  <a:cubicBezTo>
                    <a:pt x="36" y="18"/>
                    <a:pt x="33" y="18"/>
                    <a:pt x="33" y="18"/>
                  </a:cubicBezTo>
                  <a:cubicBezTo>
                    <a:pt x="33" y="18"/>
                    <a:pt x="30" y="18"/>
                    <a:pt x="25" y="17"/>
                  </a:cubicBezTo>
                  <a:cubicBezTo>
                    <a:pt x="24" y="17"/>
                    <a:pt x="24" y="20"/>
                    <a:pt x="25" y="20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8" y="20"/>
                    <a:pt x="19" y="20"/>
                  </a:cubicBezTo>
                  <a:cubicBezTo>
                    <a:pt x="21" y="20"/>
                    <a:pt x="21" y="17"/>
                    <a:pt x="19" y="17"/>
                  </a:cubicBezTo>
                  <a:cubicBezTo>
                    <a:pt x="14" y="18"/>
                    <a:pt x="11" y="18"/>
                    <a:pt x="11" y="18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15" y="10"/>
                    <a:pt x="24" y="5"/>
                    <a:pt x="34" y="5"/>
                  </a:cubicBezTo>
                  <a:cubicBezTo>
                    <a:pt x="41" y="5"/>
                    <a:pt x="48" y="7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0" y="12"/>
                    <a:pt x="48" y="15"/>
                    <a:pt x="48" y="17"/>
                  </a:cubicBezTo>
                  <a:cubicBezTo>
                    <a:pt x="48" y="20"/>
                    <a:pt x="50" y="22"/>
                    <a:pt x="51" y="24"/>
                  </a:cubicBezTo>
                  <a:cubicBezTo>
                    <a:pt x="52" y="26"/>
                    <a:pt x="53" y="29"/>
                    <a:pt x="53" y="32"/>
                  </a:cubicBezTo>
                  <a:cubicBezTo>
                    <a:pt x="53" y="35"/>
                    <a:pt x="52" y="38"/>
                    <a:pt x="51" y="42"/>
                  </a:cubicBezTo>
                  <a:close/>
                  <a:moveTo>
                    <a:pt x="43" y="61"/>
                  </a:moveTo>
                  <a:cubicBezTo>
                    <a:pt x="43" y="61"/>
                    <a:pt x="43" y="61"/>
                    <a:pt x="43" y="61"/>
                  </a:cubicBezTo>
                  <a:cubicBezTo>
                    <a:pt x="40" y="62"/>
                    <a:pt x="37" y="63"/>
                    <a:pt x="34" y="63"/>
                  </a:cubicBezTo>
                  <a:cubicBezTo>
                    <a:pt x="31" y="63"/>
                    <a:pt x="28" y="62"/>
                    <a:pt x="26" y="62"/>
                  </a:cubicBezTo>
                  <a:cubicBezTo>
                    <a:pt x="34" y="36"/>
                    <a:pt x="34" y="36"/>
                    <a:pt x="34" y="36"/>
                  </a:cubicBezTo>
                  <a:lnTo>
                    <a:pt x="43" y="61"/>
                  </a:lnTo>
                  <a:close/>
                  <a:moveTo>
                    <a:pt x="63" y="34"/>
                  </a:moveTo>
                  <a:cubicBezTo>
                    <a:pt x="63" y="44"/>
                    <a:pt x="57" y="54"/>
                    <a:pt x="48" y="59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9" y="29"/>
                    <a:pt x="60" y="26"/>
                    <a:pt x="60" y="23"/>
                  </a:cubicBezTo>
                  <a:cubicBezTo>
                    <a:pt x="60" y="22"/>
                    <a:pt x="60" y="21"/>
                    <a:pt x="59" y="20"/>
                  </a:cubicBezTo>
                  <a:cubicBezTo>
                    <a:pt x="62" y="24"/>
                    <a:pt x="63" y="29"/>
                    <a:pt x="63" y="34"/>
                  </a:cubicBezTo>
                  <a:close/>
                </a:path>
              </a:pathLst>
            </a:custGeom>
            <a:solidFill>
              <a:srgbClr val="AEC77D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 Light" panose="020B0502040204020203" pitchFamily="34" charset="-122"/>
                <a:cs typeface="+mn-lt"/>
                <a:sym typeface="Agency FB" panose="020B0503020202020204" pitchFamily="34" charset="0"/>
              </a:endParaRPr>
            </a:p>
          </p:txBody>
        </p:sp>
      </p:grpSp>
      <p:sp>
        <p:nvSpPr>
          <p:cNvPr id="93" name="文本框 13"/>
          <p:cNvSpPr txBox="1"/>
          <p:nvPr/>
        </p:nvSpPr>
        <p:spPr>
          <a:xfrm>
            <a:off x="2460781" y="2299763"/>
            <a:ext cx="8564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Khái</a:t>
            </a:r>
            <a:r>
              <a:rPr lang="en-US" altLang="en-US" sz="2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niệm</a:t>
            </a:r>
            <a:r>
              <a:rPr lang="en-US" altLang="en-US" sz="2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Khởi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đứng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lên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tài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đến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altLang="en-US"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4" name="文本框 13"/>
          <p:cNvSpPr txBox="1"/>
          <p:nvPr/>
        </p:nvSpPr>
        <p:spPr>
          <a:xfrm>
            <a:off x="2477468" y="4607342"/>
            <a:ext cx="190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Đặc</a:t>
            </a:r>
            <a:r>
              <a:rPr lang="en-US" altLang="en-US" sz="2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điểm</a:t>
            </a:r>
            <a:r>
              <a:rPr lang="en-US" altLang="en-US" sz="2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en-US" altLang="en-US"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5" name="文本框 13"/>
          <p:cNvSpPr txBox="1"/>
          <p:nvPr/>
        </p:nvSpPr>
        <p:spPr>
          <a:xfrm>
            <a:off x="4599649" y="4163803"/>
            <a:ext cx="708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tham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cấu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trúc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vị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endParaRPr lang="en-US" altLang="en-US"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6" name="文本框 13"/>
          <p:cNvSpPr txBox="1"/>
          <p:nvPr/>
        </p:nvSpPr>
        <p:spPr>
          <a:xfrm>
            <a:off x="4599648" y="5024832"/>
            <a:ext cx="7087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khởi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thường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thêm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…</a:t>
            </a:r>
            <a:endParaRPr lang="en-US" altLang="en-US"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3" grpId="0"/>
      <p:bldP spid="94" grpId="0"/>
      <p:bldP spid="95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186" y="517633"/>
            <a:ext cx="5846379" cy="5846379"/>
          </a:xfrm>
          <a:prstGeom prst="rect">
            <a:avLst/>
          </a:prstGeom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925612" y="827690"/>
            <a:ext cx="7543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</a:t>
            </a:r>
            <a:r>
              <a:rPr lang="en-US" alt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US" alt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</a:t>
            </a:r>
            <a:r>
              <a:rPr lang="en-US" alt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alt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xét</a:t>
            </a:r>
            <a:r>
              <a:rPr lang="en-US" alt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r>
              <a:rPr lang="en-US" alt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trí</a:t>
            </a:r>
            <a:r>
              <a:rPr lang="en-US" alt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</a:t>
            </a:r>
            <a:r>
              <a:rPr lang="en-US" alt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dirty="0">
                <a:solidFill>
                  <a:srgbClr val="FF33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“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ấy</a:t>
            </a:r>
            <a:r>
              <a:rPr lang="en-US" altLang="en-US" sz="3200" dirty="0">
                <a:solidFill>
                  <a:srgbClr val="FF33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rượu</a:t>
            </a:r>
            <a:r>
              <a:rPr lang="en-US" altLang="en-US" sz="3200" dirty="0">
                <a:solidFill>
                  <a:srgbClr val="FF33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uống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thuốc</a:t>
            </a:r>
            <a:r>
              <a:rPr lang="en-US" altLang="en-US" sz="3200" dirty="0">
                <a:solidFill>
                  <a:srgbClr val="FF33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hút</a:t>
            </a:r>
            <a:r>
              <a:rPr lang="en-US" altLang="en-US" sz="3200" dirty="0">
                <a:solidFill>
                  <a:srgbClr val="FF33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.”</a:t>
            </a:r>
            <a:endParaRPr lang="en-US" altLang="en-US" sz="3200" dirty="0">
              <a:solidFill>
                <a:srgbClr val="FF33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5612" y="3303463"/>
            <a:ext cx="74465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Khởi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“</a:t>
            </a:r>
            <a:r>
              <a:rPr lang="en-US" altLang="en-US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rượu</a:t>
            </a:r>
            <a:r>
              <a:rPr lang="en-US" altLang="en-US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</a:t>
            </a:r>
            <a:r>
              <a:rPr lang="en-US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“</a:t>
            </a:r>
            <a:r>
              <a:rPr lang="en-US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thuốc</a:t>
            </a:r>
            <a:r>
              <a:rPr lang="en-US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alt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4088524" y="4824248"/>
            <a:ext cx="7283669" cy="13137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Wingdings" panose="05000000000000000000" pitchFamily="2" charset="2"/>
              </a:rPr>
              <a:t></a:t>
            </a:r>
            <a:r>
              <a:rPr lang="en-US" altLang="en-US" sz="3600" b="1" u="sng" dirty="0" err="1">
                <a:solidFill>
                  <a:srgbClr val="FF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Lưu</a:t>
            </a:r>
            <a:r>
              <a:rPr lang="en-US" altLang="en-US" sz="3600" b="1" u="sng" dirty="0">
                <a:solidFill>
                  <a:srgbClr val="FF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ý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</a:t>
            </a:r>
            <a:r>
              <a:rPr lang="en-US" altLang="en-US" sz="3600" dirty="0">
                <a:solidFill>
                  <a:srgbClr val="FF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Trong</a:t>
            </a:r>
            <a:r>
              <a:rPr lang="en-US" altLang="en-US" sz="3600" dirty="0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một</a:t>
            </a:r>
            <a:r>
              <a:rPr lang="en-US" altLang="en-US" sz="3600" dirty="0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 </a:t>
            </a:r>
            <a:r>
              <a:rPr lang="en-US" altLang="en-US" sz="3600" dirty="0" err="1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số</a:t>
            </a:r>
            <a:r>
              <a:rPr lang="en-US" altLang="en-US" sz="3600" dirty="0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trường</a:t>
            </a:r>
            <a:r>
              <a:rPr lang="en-US" altLang="en-US" sz="3600" dirty="0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hợp</a:t>
            </a:r>
            <a:r>
              <a:rPr lang="en-US" altLang="en-US" sz="3600" dirty="0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khởi</a:t>
            </a:r>
            <a:r>
              <a:rPr lang="en-US" altLang="en-US" sz="3600" dirty="0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ngữ</a:t>
            </a:r>
            <a:r>
              <a:rPr lang="en-US" altLang="en-US" sz="3600" dirty="0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đứng</a:t>
            </a:r>
            <a:r>
              <a:rPr lang="en-US" altLang="en-US" sz="3600" dirty="0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sau</a:t>
            </a:r>
            <a:r>
              <a:rPr lang="en-US" altLang="en-US" sz="3600" dirty="0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chủ</a:t>
            </a:r>
            <a:r>
              <a:rPr lang="en-US" altLang="en-US" sz="3600" dirty="0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ngữ</a:t>
            </a:r>
            <a:r>
              <a:rPr lang="en-US" altLang="en-US" sz="3600" dirty="0">
                <a:solidFill>
                  <a:srgbClr val="0070C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</a:t>
            </a:r>
            <a:endParaRPr lang="en-US" altLang="en-US" sz="3600" dirty="0">
              <a:solidFill>
                <a:srgbClr val="0070C0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pSp>
        <p:nvGrpSpPr>
          <p:cNvPr id="8" name="íśḷíḑè"/>
          <p:cNvGrpSpPr/>
          <p:nvPr/>
        </p:nvGrpSpPr>
        <p:grpSpPr>
          <a:xfrm>
            <a:off x="1338714" y="1989819"/>
            <a:ext cx="2996475" cy="3096941"/>
            <a:chOff x="849666" y="1269515"/>
            <a:chExt cx="4597624" cy="4751773"/>
          </a:xfrm>
        </p:grpSpPr>
        <p:sp>
          <p:nvSpPr>
            <p:cNvPr id="9" name="îṩḻîḍé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20230496"/>
                <a:gd name="adj2" fmla="val 21370915"/>
              </a:avLst>
            </a:prstGeom>
            <a:noFill/>
            <a:ln w="28575" cap="rnd">
              <a:solidFill>
                <a:srgbClr val="BBAAD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0" name="isľiḋé"/>
            <p:cNvSpPr/>
            <p:nvPr/>
          </p:nvSpPr>
          <p:spPr>
            <a:xfrm>
              <a:off x="859426" y="1426604"/>
              <a:ext cx="4587864" cy="4587864"/>
            </a:xfrm>
            <a:prstGeom prst="arc">
              <a:avLst>
                <a:gd name="adj1" fmla="val 43325"/>
                <a:gd name="adj2" fmla="val 3696807"/>
              </a:avLst>
            </a:prstGeom>
            <a:noFill/>
            <a:ln w="28575" cap="rnd">
              <a:solidFill>
                <a:srgbClr val="BBAAD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1" name="ï$ľîdè"/>
            <p:cNvSpPr/>
            <p:nvPr/>
          </p:nvSpPr>
          <p:spPr>
            <a:xfrm>
              <a:off x="1155689" y="1729688"/>
              <a:ext cx="3995334" cy="3995334"/>
            </a:xfrm>
            <a:prstGeom prst="ellipse">
              <a:avLst/>
            </a:prstGeom>
            <a:solidFill>
              <a:srgbClr val="AEC7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2" name="íSḻíḋê"/>
            <p:cNvSpPr/>
            <p:nvPr/>
          </p:nvSpPr>
          <p:spPr>
            <a:xfrm>
              <a:off x="1511761" y="2085760"/>
              <a:ext cx="3283189" cy="32831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3" name="ïŝḷíḋê"/>
            <p:cNvSpPr/>
            <p:nvPr/>
          </p:nvSpPr>
          <p:spPr>
            <a:xfrm>
              <a:off x="1871473" y="2445471"/>
              <a:ext cx="2563766" cy="2563767"/>
            </a:xfrm>
            <a:prstGeom prst="ellipse">
              <a:avLst/>
            </a:prstGeom>
            <a:solidFill>
              <a:srgbClr val="BBA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4" name="íšḻîďè"/>
            <p:cNvSpPr/>
            <p:nvPr/>
          </p:nvSpPr>
          <p:spPr>
            <a:xfrm>
              <a:off x="2172453" y="2759926"/>
              <a:ext cx="1934857" cy="19348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5" name="îṡḷiďe"/>
            <p:cNvSpPr/>
            <p:nvPr/>
          </p:nvSpPr>
          <p:spPr>
            <a:xfrm>
              <a:off x="2437092" y="3024566"/>
              <a:ext cx="1405578" cy="1405578"/>
            </a:xfrm>
            <a:prstGeom prst="ellipse">
              <a:avLst/>
            </a:prstGeom>
            <a:solidFill>
              <a:srgbClr val="AEC7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6" name="î$1íḑè"/>
            <p:cNvSpPr/>
            <p:nvPr/>
          </p:nvSpPr>
          <p:spPr>
            <a:xfrm>
              <a:off x="2665468" y="3252941"/>
              <a:ext cx="948827" cy="9488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7" name="ïṧ1îḓe"/>
            <p:cNvSpPr/>
            <p:nvPr/>
          </p:nvSpPr>
          <p:spPr>
            <a:xfrm>
              <a:off x="2899637" y="3487111"/>
              <a:ext cx="480488" cy="480488"/>
            </a:xfrm>
            <a:prstGeom prst="ellipse">
              <a:avLst/>
            </a:prstGeom>
            <a:solidFill>
              <a:srgbClr val="BBA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grpSp>
          <p:nvGrpSpPr>
            <p:cNvPr id="18" name="iS1íḑé"/>
            <p:cNvGrpSpPr/>
            <p:nvPr/>
          </p:nvGrpSpPr>
          <p:grpSpPr>
            <a:xfrm rot="18972328" flipH="1">
              <a:off x="1710882" y="1269515"/>
              <a:ext cx="907690" cy="2899255"/>
              <a:chOff x="943994" y="1899821"/>
              <a:chExt cx="584445" cy="186678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0" name="i$lïḑê"/>
              <p:cNvSpPr/>
              <p:nvPr/>
            </p:nvSpPr>
            <p:spPr>
              <a:xfrm>
                <a:off x="1212391" y="1972968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rgbClr val="BBA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21" name="îšḷíḓè"/>
              <p:cNvSpPr/>
              <p:nvPr/>
            </p:nvSpPr>
            <p:spPr>
              <a:xfrm flipH="1">
                <a:off x="1231038" y="1973313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rgbClr val="BBA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22" name="îṡľidé"/>
              <p:cNvSpPr/>
              <p:nvPr/>
            </p:nvSpPr>
            <p:spPr>
              <a:xfrm rot="16200000" flipV="1">
                <a:off x="1159899" y="1993153"/>
                <a:ext cx="461872" cy="275207"/>
              </a:xfrm>
              <a:prstGeom prst="parallelogram">
                <a:avLst>
                  <a:gd name="adj" fmla="val 57754"/>
                </a:avLst>
              </a:prstGeom>
              <a:solidFill>
                <a:srgbClr val="BBA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23" name="îs1îḑe"/>
              <p:cNvSpPr/>
              <p:nvPr/>
            </p:nvSpPr>
            <p:spPr>
              <a:xfrm rot="5400000" flipH="1" flipV="1">
                <a:off x="834385" y="2009429"/>
                <a:ext cx="461872" cy="242655"/>
              </a:xfrm>
              <a:prstGeom prst="parallelogram">
                <a:avLst>
                  <a:gd name="adj" fmla="val 65071"/>
                </a:avLst>
              </a:prstGeom>
              <a:solidFill>
                <a:srgbClr val="BBA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9" name="ïṣlíḍé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19067119"/>
                <a:gd name="adj2" fmla="val 19881577"/>
              </a:avLst>
            </a:prstGeom>
            <a:noFill/>
            <a:ln w="28575" cap="rnd">
              <a:solidFill>
                <a:srgbClr val="BBAAD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sp>
        <p:nvSpPr>
          <p:cNvPr id="24" name="文本框 13"/>
          <p:cNvSpPr txBox="1"/>
          <p:nvPr/>
        </p:nvSpPr>
        <p:spPr>
          <a:xfrm>
            <a:off x="4678560" y="2303559"/>
            <a:ext cx="6923217" cy="248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5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 TẬP NHANH </a:t>
            </a:r>
            <a:endParaRPr lang="en-US" altLang="en-US" sz="54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5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Đặt</a:t>
            </a:r>
            <a:r>
              <a:rPr lang="en-US" altLang="en-US" sz="5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5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altLang="en-US" sz="5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5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5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5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khởi</a:t>
            </a:r>
            <a:r>
              <a:rPr lang="en-US" altLang="en-US" sz="5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5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endParaRPr lang="en-US" altLang="en-US" sz="5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1026" name="Picture 2" descr="Nhá»¯ng cÃ¡ch báº£o vá» mÃ´i trÆ°á»ng sá»ng - KhoaHoc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6" y="634726"/>
            <a:ext cx="5314928" cy="3537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ToÃ n dÃ¢n tham gia báº£o vá» mÃ´i trÆ°á»ng - Báº£o vá» mÃ´i trÆ°á»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78" y="639326"/>
            <a:ext cx="5314928" cy="3533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1034901" y="5178597"/>
            <a:ext cx="10248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Bảo</a:t>
            </a:r>
            <a:r>
              <a:rPr lang="en-US" alt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vệ</a:t>
            </a:r>
            <a:r>
              <a:rPr lang="en-US" alt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môi</a:t>
            </a:r>
            <a:r>
              <a:rPr lang="en-US" alt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trường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đó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việc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chúng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ta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phải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altLang="en-US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51709" y="5346380"/>
            <a:ext cx="6481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Quyển</a:t>
            </a: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sách</a:t>
            </a: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altLang="en-US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đọc</a:t>
            </a:r>
            <a:r>
              <a:rPr lang="en-US" altLang="en-US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rồi</a:t>
            </a:r>
            <a:r>
              <a:rPr lang="en-US" altLang="en-US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altLang="en-US" sz="4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2050" name="Picture 2" descr="Táº§m quan trá»ng cá»§a sÃ¡ch trong cuá»c sá»ng con ngÆ°á»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36" y="639326"/>
            <a:ext cx="8113998" cy="4247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0" y="0"/>
            <a:ext cx="12192000" cy="6607628"/>
            <a:chOff x="0" y="250372"/>
            <a:chExt cx="12192000" cy="66076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  <p:sp>
        <p:nvSpPr>
          <p:cNvPr id="18" name="TextBox 294"/>
          <p:cNvSpPr txBox="1"/>
          <p:nvPr/>
        </p:nvSpPr>
        <p:spPr>
          <a:xfrm>
            <a:off x="1038889" y="3429000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5543" y="2801034"/>
            <a:ext cx="1061357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SG" altLang="zh-CN" sz="115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II. </a:t>
            </a:r>
            <a:r>
              <a:rPr lang="en-SG" altLang="zh-CN" sz="115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Luyện</a:t>
            </a:r>
            <a:r>
              <a:rPr lang="en-SG" altLang="zh-CN" sz="115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115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tập</a:t>
            </a:r>
            <a:endParaRPr lang="zh-CN" altLang="en-US" sz="11500" b="1" kern="0" spc="600" dirty="0"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18" y="2636176"/>
            <a:ext cx="1156972" cy="15633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96232" y="2753003"/>
            <a:ext cx="60510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Xây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Dựng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Đội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Hình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Cùng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HLV Park Hang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Seo</a:t>
            </a:r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65" y="3476278"/>
            <a:ext cx="3657607" cy="3657607"/>
          </a:xfrm>
          <a:prstGeom prst="rect">
            <a:avLst/>
          </a:prstGeom>
        </p:spPr>
      </p:pic>
      <p:sp>
        <p:nvSpPr>
          <p:cNvPr id="16" name="Rectangle 15">
            <a:hlinkClick r:id="rId2" action="ppaction://hlinksldjump"/>
          </p:cNvPr>
          <p:cNvSpPr/>
          <p:nvPr/>
        </p:nvSpPr>
        <p:spPr>
          <a:xfrm>
            <a:off x="5346530" y="4843416"/>
            <a:ext cx="156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PLAY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dad5-1.fna.fbcdn.net/v/t1.15752-9/56393211_2423775371203172_733308985108594688_n.png?_nc_cat=111&amp;_nc_oc=AQn2HvhixDr_Y8z0-x0j3RXIGL739Wom90r7oxvRSuZ0ry2jgrEYj0aDRT7pdd8pyGE&amp;_nc_ht=scontent.fdad5-1.fna&amp;oh=02dd14398a73548abaad21defc05add0&amp;oe=5D36D6D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75" y="4100945"/>
            <a:ext cx="1153085" cy="11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77" y="3556833"/>
            <a:ext cx="565139" cy="963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38" y="3144523"/>
            <a:ext cx="912012" cy="1269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26" y="2752068"/>
            <a:ext cx="881938" cy="1068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22" y="3598511"/>
            <a:ext cx="618802" cy="909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89" y="2791987"/>
            <a:ext cx="515630" cy="814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86" y="2387712"/>
            <a:ext cx="693829" cy="756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99" y="1743235"/>
            <a:ext cx="646197" cy="782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11" y="1743235"/>
            <a:ext cx="618666" cy="775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28" y="2974725"/>
            <a:ext cx="999141" cy="138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808" y="1915470"/>
            <a:ext cx="625322" cy="1184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8" y="3059897"/>
            <a:ext cx="1156972" cy="1563377"/>
          </a:xfrm>
          <a:prstGeom prst="rect">
            <a:avLst/>
          </a:prstGeom>
        </p:spPr>
      </p:pic>
      <p:sp>
        <p:nvSpPr>
          <p:cNvPr id="2" name="Oval 1">
            <a:hlinkClick r:id="rId13" action="ppaction://hlinksldjump"/>
          </p:cNvPr>
          <p:cNvSpPr/>
          <p:nvPr/>
        </p:nvSpPr>
        <p:spPr>
          <a:xfrm>
            <a:off x="5875578" y="5164436"/>
            <a:ext cx="475418" cy="45034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418075" y="5652813"/>
            <a:ext cx="14570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Đ.V.L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hlinkClick r:id="rId14" action="ppaction://hlinksldjump"/>
          </p:cNvPr>
          <p:cNvSpPr/>
          <p:nvPr/>
        </p:nvSpPr>
        <p:spPr>
          <a:xfrm>
            <a:off x="7783932" y="4550927"/>
            <a:ext cx="424382" cy="4148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372848" y="5005641"/>
            <a:ext cx="12646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Đ.D.M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5" name="Oval 24">
            <a:hlinkClick r:id="rId15" action="ppaction://hlinksldjump"/>
          </p:cNvPr>
          <p:cNvSpPr/>
          <p:nvPr/>
        </p:nvSpPr>
        <p:spPr>
          <a:xfrm>
            <a:off x="4356119" y="4518404"/>
            <a:ext cx="562158" cy="4990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28260" y="5013143"/>
            <a:ext cx="1136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T.Đ.T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7" name="Oval 26">
            <a:hlinkClick r:id="rId16" action="ppaction://hlinksldjump"/>
          </p:cNvPr>
          <p:cNvSpPr/>
          <p:nvPr/>
        </p:nvSpPr>
        <p:spPr>
          <a:xfrm>
            <a:off x="2732672" y="4456061"/>
            <a:ext cx="558231" cy="5019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369288" y="4933283"/>
            <a:ext cx="1206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Đ.V.H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Oval 28">
            <a:hlinkClick r:id="rId17" action="ppaction://hlinksldjump"/>
          </p:cNvPr>
          <p:cNvSpPr/>
          <p:nvPr/>
        </p:nvSpPr>
        <p:spPr>
          <a:xfrm>
            <a:off x="9255767" y="4368396"/>
            <a:ext cx="468923" cy="4381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094428" y="4841270"/>
            <a:ext cx="1087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V.V.T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1" name="Oval 30">
            <a:hlinkClick r:id="rId18" action="ppaction://hlinksldjump"/>
          </p:cNvPr>
          <p:cNvSpPr/>
          <p:nvPr/>
        </p:nvSpPr>
        <p:spPr>
          <a:xfrm>
            <a:off x="5833647" y="3292984"/>
            <a:ext cx="312961" cy="3154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068288" y="3598511"/>
            <a:ext cx="854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Q.H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3" name="Oval 32">
            <a:hlinkClick r:id="rId19" action="ppaction://hlinksldjump"/>
          </p:cNvPr>
          <p:cNvSpPr/>
          <p:nvPr/>
        </p:nvSpPr>
        <p:spPr>
          <a:xfrm>
            <a:off x="6522101" y="3292983"/>
            <a:ext cx="332534" cy="3154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351100" y="3606914"/>
            <a:ext cx="8264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Đ.H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5" name="Oval 34">
            <a:hlinkClick r:id="rId19" action="ppaction://hlinksldjump"/>
          </p:cNvPr>
          <p:cNvSpPr/>
          <p:nvPr/>
        </p:nvSpPr>
        <p:spPr>
          <a:xfrm>
            <a:off x="3743368" y="2781014"/>
            <a:ext cx="304857" cy="3522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527787" y="3158706"/>
            <a:ext cx="7067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V.Đ</a:t>
            </a:r>
            <a:endParaRPr lang="en-U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7" name="Oval 36">
            <a:hlinkClick r:id="rId20" action="ppaction://hlinksldjump"/>
          </p:cNvPr>
          <p:cNvSpPr/>
          <p:nvPr/>
        </p:nvSpPr>
        <p:spPr>
          <a:xfrm>
            <a:off x="7901354" y="2733900"/>
            <a:ext cx="306960" cy="3193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718614" y="3059088"/>
            <a:ext cx="741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T.H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9" name="Oval 38">
            <a:hlinkClick r:id="rId21" action="ppaction://hlinksldjump"/>
          </p:cNvPr>
          <p:cNvSpPr/>
          <p:nvPr/>
        </p:nvSpPr>
        <p:spPr>
          <a:xfrm>
            <a:off x="4718280" y="2006444"/>
            <a:ext cx="646985" cy="4658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734251" y="2484512"/>
            <a:ext cx="7499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A.Đ</a:t>
            </a:r>
            <a:endParaRPr lang="en-U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1" name="Oval 40">
            <a:hlinkClick r:id="rId22" action="ppaction://hlinksldjump"/>
          </p:cNvPr>
          <p:cNvSpPr/>
          <p:nvPr/>
        </p:nvSpPr>
        <p:spPr>
          <a:xfrm>
            <a:off x="6962485" y="2083850"/>
            <a:ext cx="608713" cy="4500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223237" y="2505091"/>
            <a:ext cx="748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C.P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217229" y="1317523"/>
            <a:ext cx="10526728" cy="190241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trích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đứng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vờ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vờ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xem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tranh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chờ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khác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đọc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rồi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nghe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lỏm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Điều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khổ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hết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sức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altLang="en-US" sz="3200" b="1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43974" y="3531961"/>
            <a:ext cx="4906798" cy="111515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A. </a:t>
            </a:r>
            <a:r>
              <a:rPr lang="en-SG" sz="320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Điều</a:t>
            </a:r>
            <a:r>
              <a:rPr lang="en-SG" sz="320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64369" y="3536150"/>
            <a:ext cx="4906798" cy="111515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B. </a:t>
            </a:r>
            <a:r>
              <a:rPr lang="en-SG" sz="320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43974" y="4853753"/>
            <a:ext cx="4906798" cy="111515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C. </a:t>
            </a:r>
            <a:r>
              <a:rPr lang="en-US" altLang="en-US" sz="3200" b="1" i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altLang="en-US" sz="3200" b="1" i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</a:t>
            </a:r>
            <a:r>
              <a:rPr lang="en-US" altLang="en-US" sz="3200" b="1" i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đứng</a:t>
            </a:r>
            <a:r>
              <a:rPr lang="en-US" altLang="en-US" sz="3200" b="1" i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vờ</a:t>
            </a:r>
            <a:r>
              <a:rPr lang="en-US" altLang="en-US" sz="3200" b="1" i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vờ</a:t>
            </a:r>
            <a:r>
              <a:rPr lang="en-US" altLang="en-US" sz="3200" b="1" i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xem</a:t>
            </a:r>
            <a:r>
              <a:rPr lang="en-US" altLang="en-US" sz="3200" b="1" i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tranh</a:t>
            </a:r>
            <a:r>
              <a:rPr lang="en-US" altLang="en-US" sz="3200" b="1" i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US" altLang="en-US" sz="3200" b="1" i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64369" y="4857942"/>
            <a:ext cx="4906798" cy="111515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D. </a:t>
            </a:r>
            <a:r>
              <a:rPr lang="en-SG" sz="320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hổ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hết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565635" y="3695088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646236" y="5014936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5026533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3715058"/>
            <a:ext cx="804742" cy="707197"/>
          </a:xfrm>
          <a:prstGeom prst="rect">
            <a:avLst/>
          </a:prstGeom>
        </p:spPr>
      </p:pic>
      <p:sp>
        <p:nvSpPr>
          <p:cNvPr id="12" name="5-Point Star 11">
            <a:hlinkClick r:id="rId4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140">
            <a:off x="113150" y="-2220004"/>
            <a:ext cx="11802984" cy="5510691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787825" y="5887933"/>
            <a:ext cx="2625116" cy="165975"/>
            <a:chOff x="6096000" y="4429760"/>
            <a:chExt cx="2625116" cy="165975"/>
          </a:xfrm>
          <a:solidFill>
            <a:srgbClr val="927EB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椭圆 25"/>
            <p:cNvSpPr/>
            <p:nvPr/>
          </p:nvSpPr>
          <p:spPr>
            <a:xfrm>
              <a:off x="8558556" y="4429760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Microsoft YaHei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945120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Microsoft YaHei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327278" y="4429760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Microsoft YaHei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6711639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Microsoft YaHei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096000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Microsoft YaHei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425677" y="3620498"/>
            <a:ext cx="93406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0" i="0" u="none" strike="noStrike" kern="1200" cap="none" spc="3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Black" panose="00000A00000000000000" pitchFamily="2" charset="0"/>
                <a:ea typeface="Microsoft YaHei Light" panose="020B0502040204020203" pitchFamily="34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KHỞI</a:t>
            </a:r>
            <a:r>
              <a:rPr kumimoji="0" lang="en-US" altLang="zh-CN" sz="13800" b="0" i="0" u="none" strike="noStrike" kern="1200" cap="none" spc="300" normalizeH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Black" panose="00000A00000000000000" pitchFamily="2" charset="0"/>
                <a:ea typeface="Microsoft YaHei Light" panose="020B0502040204020203" pitchFamily="34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NGỮ</a:t>
            </a:r>
            <a:endParaRPr kumimoji="0" lang="zh-CN" altLang="en-US" sz="13800" b="0" i="0" u="none" strike="noStrike" kern="1200" cap="none" spc="300" normalizeH="0" baseline="0" noProof="0" dirty="0">
              <a:ln>
                <a:noFill/>
              </a:ln>
              <a:solidFill>
                <a:srgbClr val="927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Arima Madurai Black" panose="00000A00000000000000" pitchFamily="2" charset="0"/>
              <a:ea typeface="Microsoft YaHei Light" panose="020B0502040204020203" pitchFamily="34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13" name="文本框 24"/>
          <p:cNvSpPr txBox="1"/>
          <p:nvPr/>
        </p:nvSpPr>
        <p:spPr>
          <a:xfrm>
            <a:off x="7993979" y="6129957"/>
            <a:ext cx="406863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srgbClr val="927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Arima Madurai" panose="00000500000000000000" pitchFamily="2" charset="0"/>
              <a:ea typeface="Microsoft YaHei Light" panose="020B0502040204020203" pitchFamily="34" charset="-122"/>
              <a:cs typeface="#9Slide03 Arima Madurai" panose="00000500000000000000" pitchFamily="2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1061582" y="1681316"/>
            <a:ext cx="9927193" cy="17725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trích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Vâng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!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giáo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dạy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!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chúng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thì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sung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sướng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altLang="en-US" sz="3200" b="1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1582" y="390355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Vâng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1977" y="390774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B. </a:t>
            </a:r>
            <a:r>
              <a:rPr lang="en-US" sz="3200" noProof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Chúng</a:t>
            </a:r>
            <a:r>
              <a:rPr lang="en-US" sz="3200" noProof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1582" y="489105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C. </a:t>
            </a:r>
            <a:r>
              <a:rPr lang="en-US" sz="3200" noProof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200" noProof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giáo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81977" y="489524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D. </a:t>
            </a:r>
            <a:r>
              <a:rPr lang="en-US" sz="3200" noProof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lang="en-US" sz="3200" noProof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3929034"/>
            <a:ext cx="805722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3980706"/>
            <a:ext cx="804742" cy="643793"/>
          </a:xfrm>
          <a:prstGeom prst="rect">
            <a:avLst/>
          </a:prstGeom>
        </p:spPr>
      </p:pic>
      <p:sp>
        <p:nvSpPr>
          <p:cNvPr id="18" name="5-Point Star 17">
            <a:hlinkClick r:id="rId4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783998" y="1484670"/>
            <a:ext cx="10526728" cy="188533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trích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thì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anh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đỉnh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Phan-xi-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păng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ba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nghìn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trăm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bốn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mươi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hai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mét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kia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mới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hơn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cháu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altLang="en-US" sz="3200" b="1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1582" y="3706913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thì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1977" y="3711102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B. </a:t>
            </a:r>
            <a:r>
              <a:rPr lang="en-US" sz="3200" noProof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3200" noProof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1582" y="4891054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đỉnh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Phan-xi-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păng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81977" y="4895243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D.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thì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anh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…. 3142m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3870042"/>
            <a:ext cx="805722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3921714"/>
            <a:ext cx="804742" cy="643793"/>
          </a:xfrm>
          <a:prstGeom prst="rect">
            <a:avLst/>
          </a:prstGeom>
        </p:spPr>
      </p:pic>
      <p:sp>
        <p:nvSpPr>
          <p:cNvPr id="18" name="5-Point Star 17">
            <a:hlinkClick r:id="rId4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91251" y="1543666"/>
            <a:ext cx="10526728" cy="187858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trích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khí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tượng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ở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cao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mới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tưởng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altLang="en-US" sz="3200" b="1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68835" y="356713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A.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khí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tượng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89230" y="357132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B. 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ở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cao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8835" y="445630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C. 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ở 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89230" y="446049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D.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tưởng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190496" y="3592606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71097" y="4489667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6" y="4501264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6" y="3612576"/>
            <a:ext cx="804742" cy="707197"/>
          </a:xfrm>
          <a:prstGeom prst="rect">
            <a:avLst/>
          </a:prstGeom>
        </p:spPr>
      </p:pic>
      <p:sp>
        <p:nvSpPr>
          <p:cNvPr id="12" name="5-Point Star 11">
            <a:hlinkClick r:id="rId4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38143" y="1618361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trích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cháu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thật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đột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ngột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altLang="en-US" sz="3200" b="1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15727" y="336783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A.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cháu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36122" y="337202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B. </a:t>
            </a:r>
            <a:r>
              <a:rPr kumimoji="0" lang="en-SG" sz="3200" b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thật</a:t>
            </a:r>
            <a:r>
              <a:rPr kumimoji="0" lang="en-SG" sz="32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5727" y="425701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C.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cháu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36122" y="426119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D.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đột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ngột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03" y="3393313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89" y="4320604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78" y="4301971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28" y="3444985"/>
            <a:ext cx="732592" cy="643793"/>
          </a:xfrm>
          <a:prstGeom prst="rect">
            <a:avLst/>
          </a:prstGeom>
        </p:spPr>
      </p:pic>
      <p:sp>
        <p:nvSpPr>
          <p:cNvPr id="2" name="5-Point Star 1">
            <a:hlinkClick r:id="rId3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hlinkClick r:id="rId3" action="ppaction://hlinksldjump"/>
          </p:cNvPr>
          <p:cNvSpPr/>
          <p:nvPr/>
        </p:nvSpPr>
        <p:spPr>
          <a:xfrm>
            <a:off x="11617271" y="62718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31928" y="1665253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trích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Kiện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ở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huyện</a:t>
            </a:r>
            <a:r>
              <a:rPr lang="en-US" altLang="en-US" sz="32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bất</a:t>
            </a:r>
            <a:r>
              <a:rPr lang="en-US" altLang="en-US" sz="32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quá</a:t>
            </a:r>
            <a:r>
              <a:rPr lang="en-US" altLang="en-US" sz="32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r>
              <a:rPr lang="en-US" altLang="en-US" sz="32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tốt</a:t>
            </a:r>
            <a:r>
              <a:rPr lang="en-US" altLang="en-US" sz="32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lễ</a:t>
            </a:r>
            <a:r>
              <a:rPr lang="en-US" altLang="en-US" sz="32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altLang="en-US" sz="32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altLang="en-US" sz="32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mới</a:t>
            </a:r>
            <a:r>
              <a:rPr lang="en-US" altLang="en-US" sz="32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xử</a:t>
            </a:r>
            <a:r>
              <a:rPr lang="en-US" altLang="en-US" sz="32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altLang="en-US" sz="32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altLang="en-US" sz="32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altLang="en-US" sz="3200" b="1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09512" y="341473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A. </a:t>
            </a:r>
            <a:r>
              <a:rPr lang="en-SG" sz="3200" noProof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Kiện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29907" y="341891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B.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Bất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quá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09512" y="430390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C. </a:t>
            </a:r>
            <a:r>
              <a:rPr lang="en-SG" sz="320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ất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quá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tốt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lễ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29907" y="430809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D.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Kiện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ở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huyện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88" y="3440205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06" y="4367496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63" y="4380565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113" y="3491877"/>
            <a:ext cx="732592" cy="643793"/>
          </a:xfrm>
          <a:prstGeom prst="rect">
            <a:avLst/>
          </a:prstGeom>
        </p:spPr>
      </p:pic>
      <p:sp>
        <p:nvSpPr>
          <p:cNvPr id="12" name="5-Point Star 11">
            <a:hlinkClick r:id="rId3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88116" y="1193081"/>
            <a:ext cx="10526728" cy="21801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ấy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hút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thuốc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uống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rượu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altLang="en-US" sz="3200" b="1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16480" y="4240642"/>
            <a:ext cx="8554720" cy="12254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Thuốc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altLang="en-US" sz="32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ấy</a:t>
            </a:r>
            <a:r>
              <a:rPr lang="en-US" altLang="en-US" sz="32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altLang="en-US" sz="32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hút</a:t>
            </a:r>
            <a:r>
              <a:rPr lang="en-US" altLang="en-US" sz="32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Rượu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</a:t>
            </a:r>
            <a:r>
              <a:rPr lang="en-US" altLang="en-US" sz="32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altLang="en-US" sz="32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ấy</a:t>
            </a:r>
            <a:r>
              <a:rPr lang="en-US" altLang="en-US" sz="32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altLang="en-US" sz="32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uống</a:t>
            </a:r>
            <a:r>
              <a:rPr lang="en-US" altLang="en-US" sz="32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5-Point Star 11">
            <a:hlinkClick r:id="rId1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207774" y="1376516"/>
            <a:ext cx="10526728" cy="196367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Anh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ấy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cẩn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thận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lắm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altLang="en-US" sz="3200" b="1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32379" y="3959001"/>
            <a:ext cx="709820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kumimoji="0" lang="en-SG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anh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ấy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cẩ</a:t>
            </a:r>
            <a:r>
              <a:rPr lang="en-SG" sz="320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 </a:t>
            </a:r>
            <a:r>
              <a:rPr lang="en-SG" sz="320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thận</a:t>
            </a:r>
            <a:r>
              <a:rPr lang="en-SG" sz="320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lắm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5-Point Star 11">
            <a:hlinkClick r:id="rId1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62297" y="1606638"/>
            <a:ext cx="10526728" cy="200180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hiểu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rồi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chưa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altLang="en-US" sz="3200" b="1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39881" y="4245287"/>
            <a:ext cx="1042499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Hiểu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thì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hiểu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rồi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thì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chưa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giải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alt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5-Point Star 11">
            <a:hlinkClick r:id="rId1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49867" y="1325285"/>
            <a:ext cx="10526728" cy="201768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Tuy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vất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vả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chị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vẫn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muốn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hành</a:t>
            </a:r>
            <a:endParaRPr lang="en-US" altLang="en-US" sz="3200" b="1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25006" y="3812459"/>
            <a:ext cx="877584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SG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kumimoji="0" lang="en-SG" sz="32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V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ất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vả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chị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vẫn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muốn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cái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hành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5-Point Star 11">
            <a:hlinkClick r:id="rId1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44359" y="1317523"/>
            <a:ext cx="10526728" cy="208128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xem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bộ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phim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ấy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nhiều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lần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rồi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vẫn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muốn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xem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nữa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altLang="en-US" sz="3200" b="1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69427" y="4159044"/>
            <a:ext cx="9782030" cy="10347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Xem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nhiều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rồi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,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i="1" noProof="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</a:t>
            </a:r>
            <a:r>
              <a:rPr lang="en-US" altLang="en-US" sz="3200" b="1" i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ôi</a:t>
            </a:r>
            <a:r>
              <a:rPr lang="en-US" altLang="en-US" sz="3200" b="1" i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vẫn</a:t>
            </a:r>
            <a:r>
              <a:rPr lang="en-US" altLang="en-US" sz="3200" b="1" i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muốn</a:t>
            </a:r>
            <a:r>
              <a:rPr lang="en-US" altLang="en-US" sz="3200" b="1" i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xem</a:t>
            </a:r>
            <a:r>
              <a:rPr lang="en-US" altLang="en-US" sz="3200" b="1" i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bộ</a:t>
            </a:r>
            <a:r>
              <a:rPr lang="en-US" altLang="en-US" sz="3200" b="1" i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phim</a:t>
            </a:r>
            <a:r>
              <a:rPr lang="en-US" altLang="en-US" sz="3200" b="1" i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ấy</a:t>
            </a:r>
            <a:r>
              <a:rPr lang="en-US" altLang="en-US" sz="3200" b="1" i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nữa</a:t>
            </a:r>
            <a:r>
              <a:rPr lang="en-US" altLang="en-US" sz="3200" b="1" i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5-Point Star 11">
            <a:hlinkClick r:id="rId1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70707"/>
              <a:ext cx="4486729" cy="288729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709" y="0"/>
              <a:ext cx="5888291" cy="3429000"/>
            </a:xfrm>
            <a:prstGeom prst="rect">
              <a:avLst/>
            </a:prstGeom>
          </p:spPr>
        </p:pic>
      </p:grpSp>
      <p:sp>
        <p:nvSpPr>
          <p:cNvPr id="43" name="矩形 42"/>
          <p:cNvSpPr/>
          <p:nvPr/>
        </p:nvSpPr>
        <p:spPr>
          <a:xfrm>
            <a:off x="736580" y="760756"/>
            <a:ext cx="3327308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kern="0" spc="600" dirty="0">
                <a:solidFill>
                  <a:srgbClr val="BBAAD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ea typeface="Microsoft YaHei Light" panose="020B0502040204020203" pitchFamily="34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目录</a:t>
            </a:r>
            <a:endParaRPr lang="en-US" altLang="zh-CN" sz="4000" b="1" kern="0" spc="600" dirty="0">
              <a:solidFill>
                <a:srgbClr val="BBAAD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#9Slide03 Arima Madurai Black" panose="00000A00000000000000" pitchFamily="2" charset="0"/>
              <a:ea typeface="Microsoft YaHei Light" panose="020B0502040204020203" pitchFamily="34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600" normalizeH="0" baseline="0" noProof="0" dirty="0">
                <a:ln>
                  <a:noFill/>
                </a:ln>
                <a:solidFill>
                  <a:srgbClr val="BBAAD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Microsoft YaHei Light" panose="020B0502040204020203" pitchFamily="34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CONTENTS</a:t>
            </a:r>
            <a:endParaRPr kumimoji="0" lang="zh-CN" altLang="en-US" sz="4000" b="1" i="0" u="none" strike="noStrike" kern="0" cap="none" spc="600" normalizeH="0" baseline="0" noProof="0" dirty="0">
              <a:ln>
                <a:noFill/>
              </a:ln>
              <a:solidFill>
                <a:srgbClr val="BBAAD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Microsoft YaHei Light" panose="020B0502040204020203" pitchFamily="34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44" name="Diamond 292"/>
          <p:cNvSpPr/>
          <p:nvPr/>
        </p:nvSpPr>
        <p:spPr>
          <a:xfrm>
            <a:off x="3071588" y="2978533"/>
            <a:ext cx="855432" cy="925904"/>
          </a:xfrm>
          <a:prstGeom prst="diamond">
            <a:avLst/>
          </a:prstGeom>
          <a:solidFill>
            <a:srgbClr val="BBAA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#9Slide03 Arima Madurai Black" panose="00000A00000000000000" pitchFamily="2" charset="0"/>
                <a:ea typeface="Microsoft YaHei Light" panose="020B0502040204020203" pitchFamily="34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I.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rima Madurai Black" panose="00000A00000000000000" pitchFamily="2" charset="0"/>
              <a:ea typeface="Microsoft YaHei Light" panose="020B0502040204020203" pitchFamily="34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45" name="TextBox 294"/>
          <p:cNvSpPr txBox="1"/>
          <p:nvPr/>
        </p:nvSpPr>
        <p:spPr>
          <a:xfrm>
            <a:off x="4063888" y="2966048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SG" altLang="zh-CN" sz="28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Đặc</a:t>
            </a:r>
            <a:r>
              <a:rPr lang="en-SG" altLang="zh-CN" sz="28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28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điểm</a:t>
            </a:r>
            <a:r>
              <a:rPr lang="en-SG" altLang="zh-CN" sz="28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28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và</a:t>
            </a:r>
            <a:r>
              <a:rPr lang="en-SG" altLang="zh-CN" sz="28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28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công</a:t>
            </a:r>
            <a:r>
              <a:rPr lang="en-SG" altLang="zh-CN" sz="28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28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dụng</a:t>
            </a:r>
            <a:r>
              <a:rPr lang="en-SG" altLang="zh-CN" sz="28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endParaRPr lang="en-SG" altLang="zh-CN" sz="2800" b="1" kern="0" spc="600" dirty="0"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SG" altLang="zh-CN" sz="28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của</a:t>
            </a:r>
            <a:r>
              <a:rPr lang="en-SG" altLang="zh-CN" sz="28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28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khởi</a:t>
            </a:r>
            <a:r>
              <a:rPr lang="en-SG" altLang="zh-CN" sz="28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28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ngữ</a:t>
            </a:r>
            <a:r>
              <a:rPr lang="en-SG" altLang="zh-CN" sz="28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28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trong</a:t>
            </a:r>
            <a:r>
              <a:rPr lang="en-SG" altLang="zh-CN" sz="28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28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câu</a:t>
            </a:r>
            <a:endParaRPr kumimoji="0" lang="zh-CN" altLang="en-US" sz="28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46" name="Diamond 286"/>
          <p:cNvSpPr/>
          <p:nvPr/>
        </p:nvSpPr>
        <p:spPr>
          <a:xfrm>
            <a:off x="4205063" y="4499574"/>
            <a:ext cx="855432" cy="925903"/>
          </a:xfrm>
          <a:prstGeom prst="diamond">
            <a:avLst/>
          </a:prstGeom>
          <a:solidFill>
            <a:srgbClr val="AEC7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#9Slide03 Arima Madurai Black" panose="00000A00000000000000" pitchFamily="2" charset="0"/>
                <a:ea typeface="Microsoft YaHei Light" panose="020B0502040204020203" pitchFamily="34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II.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rima Madurai Black" panose="00000A00000000000000" pitchFamily="2" charset="0"/>
              <a:ea typeface="Microsoft YaHei Light" panose="020B0502040204020203" pitchFamily="34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47" name="TextBox 300"/>
          <p:cNvSpPr txBox="1"/>
          <p:nvPr/>
        </p:nvSpPr>
        <p:spPr>
          <a:xfrm>
            <a:off x="5060495" y="4721448"/>
            <a:ext cx="4218308" cy="48215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altLang="zh-CN" sz="32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Luyện</a:t>
            </a:r>
            <a:r>
              <a:rPr kumimoji="0" lang="en-SG" altLang="zh-CN" sz="32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32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tập</a:t>
            </a:r>
            <a:endParaRPr kumimoji="0" lang="zh-CN" altLang="en-US" sz="32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46" grpId="0" animBg="1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sp>
        <p:nvSpPr>
          <p:cNvPr id="40" name="文本框 13"/>
          <p:cNvSpPr txBox="1"/>
          <p:nvPr/>
        </p:nvSpPr>
        <p:spPr>
          <a:xfrm>
            <a:off x="2685706" y="872173"/>
            <a:ext cx="6820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altLang="zh-CN" sz="60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Bài</a:t>
            </a:r>
            <a:r>
              <a:rPr kumimoji="0" lang="en-SG" altLang="zh-CN" sz="6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6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tập</a:t>
            </a:r>
            <a:r>
              <a:rPr kumimoji="0" lang="en-SG" altLang="zh-CN" sz="6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6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về</a:t>
            </a:r>
            <a:r>
              <a:rPr kumimoji="0" lang="en-SG" altLang="zh-CN" sz="6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6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nhà</a:t>
            </a:r>
            <a:endParaRPr kumimoji="0" lang="zh-CN" altLang="en-US" sz="60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5 SVNVanilla Daisy Pro" panose="000005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7363" y="2673046"/>
            <a:ext cx="94172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ngắn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10 - 15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2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Gạch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chân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dưới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.</a:t>
            </a:r>
            <a:endParaRPr lang="en-SG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sp>
        <p:nvSpPr>
          <p:cNvPr id="49" name="Freeform 7"/>
          <p:cNvSpPr/>
          <p:nvPr/>
        </p:nvSpPr>
        <p:spPr bwMode="auto">
          <a:xfrm>
            <a:off x="6187638" y="4267998"/>
            <a:ext cx="1614487" cy="1628775"/>
          </a:xfrm>
          <a:custGeom>
            <a:avLst/>
            <a:gdLst>
              <a:gd name="T0" fmla="*/ 86 w 86"/>
              <a:gd name="T1" fmla="*/ 87 h 87"/>
              <a:gd name="T2" fmla="*/ 23 w 86"/>
              <a:gd name="T3" fmla="*/ 87 h 87"/>
              <a:gd name="T4" fmla="*/ 0 w 86"/>
              <a:gd name="T5" fmla="*/ 64 h 87"/>
              <a:gd name="T6" fmla="*/ 0 w 86"/>
              <a:gd name="T7" fmla="*/ 0 h 87"/>
              <a:gd name="T8" fmla="*/ 64 w 86"/>
              <a:gd name="T9" fmla="*/ 0 h 87"/>
              <a:gd name="T10" fmla="*/ 86 w 86"/>
              <a:gd name="T11" fmla="*/ 23 h 87"/>
              <a:gd name="T12" fmla="*/ 86 w 86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7">
                <a:moveTo>
                  <a:pt x="86" y="87"/>
                </a:moveTo>
                <a:cubicBezTo>
                  <a:pt x="23" y="87"/>
                  <a:pt x="23" y="87"/>
                  <a:pt x="23" y="87"/>
                </a:cubicBezTo>
                <a:cubicBezTo>
                  <a:pt x="10" y="87"/>
                  <a:pt x="0" y="76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6" y="0"/>
                  <a:pt x="86" y="10"/>
                  <a:pt x="86" y="23"/>
                </a:cubicBezTo>
                <a:lnTo>
                  <a:pt x="86" y="87"/>
                </a:lnTo>
                <a:close/>
              </a:path>
            </a:pathLst>
          </a:custGeom>
          <a:solidFill>
            <a:srgbClr val="AE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锐字工房云字库细圆GBK" panose="02010604000000000000" pitchFamily="2" charset="-122"/>
              <a:cs typeface="+mn-lt"/>
              <a:sym typeface="Microsoft YaHei Light" panose="020B0502040204020203" pitchFamily="34" charset="-122"/>
            </a:endParaRPr>
          </a:p>
        </p:txBody>
      </p:sp>
      <p:sp>
        <p:nvSpPr>
          <p:cNvPr id="50" name="Freeform 6"/>
          <p:cNvSpPr/>
          <p:nvPr/>
        </p:nvSpPr>
        <p:spPr bwMode="auto">
          <a:xfrm>
            <a:off x="4481075" y="2575723"/>
            <a:ext cx="1636713" cy="1614488"/>
          </a:xfrm>
          <a:custGeom>
            <a:avLst/>
            <a:gdLst>
              <a:gd name="T0" fmla="*/ 87 w 87"/>
              <a:gd name="T1" fmla="*/ 86 h 86"/>
              <a:gd name="T2" fmla="*/ 23 w 87"/>
              <a:gd name="T3" fmla="*/ 86 h 86"/>
              <a:gd name="T4" fmla="*/ 0 w 87"/>
              <a:gd name="T5" fmla="*/ 63 h 86"/>
              <a:gd name="T6" fmla="*/ 0 w 87"/>
              <a:gd name="T7" fmla="*/ 0 h 86"/>
              <a:gd name="T8" fmla="*/ 64 w 87"/>
              <a:gd name="T9" fmla="*/ 0 h 86"/>
              <a:gd name="T10" fmla="*/ 87 w 87"/>
              <a:gd name="T11" fmla="*/ 22 h 86"/>
              <a:gd name="T12" fmla="*/ 87 w 87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6">
                <a:moveTo>
                  <a:pt x="87" y="86"/>
                </a:moveTo>
                <a:cubicBezTo>
                  <a:pt x="23" y="86"/>
                  <a:pt x="23" y="86"/>
                  <a:pt x="23" y="86"/>
                </a:cubicBezTo>
                <a:cubicBezTo>
                  <a:pt x="10" y="86"/>
                  <a:pt x="0" y="76"/>
                  <a:pt x="0" y="63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7" y="0"/>
                  <a:pt x="87" y="10"/>
                  <a:pt x="87" y="22"/>
                </a:cubicBezTo>
                <a:lnTo>
                  <a:pt x="87" y="86"/>
                </a:lnTo>
                <a:close/>
              </a:path>
            </a:pathLst>
          </a:custGeom>
          <a:solidFill>
            <a:srgbClr val="AE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锐字工房云字库细圆GBK" panose="02010604000000000000" pitchFamily="2" charset="-122"/>
              <a:cs typeface="+mn-lt"/>
              <a:sym typeface="Microsoft YaHei Light" panose="020B0502040204020203" pitchFamily="34" charset="-122"/>
            </a:endParaRPr>
          </a:p>
        </p:txBody>
      </p:sp>
      <p:sp>
        <p:nvSpPr>
          <p:cNvPr id="51" name="Freeform 5"/>
          <p:cNvSpPr/>
          <p:nvPr/>
        </p:nvSpPr>
        <p:spPr bwMode="auto">
          <a:xfrm>
            <a:off x="6187638" y="2575723"/>
            <a:ext cx="1614487" cy="1614488"/>
          </a:xfrm>
          <a:custGeom>
            <a:avLst/>
            <a:gdLst>
              <a:gd name="T0" fmla="*/ 0 w 86"/>
              <a:gd name="T1" fmla="*/ 86 h 86"/>
              <a:gd name="T2" fmla="*/ 0 w 86"/>
              <a:gd name="T3" fmla="*/ 22 h 86"/>
              <a:gd name="T4" fmla="*/ 23 w 86"/>
              <a:gd name="T5" fmla="*/ 0 h 86"/>
              <a:gd name="T6" fmla="*/ 86 w 86"/>
              <a:gd name="T7" fmla="*/ 0 h 86"/>
              <a:gd name="T8" fmla="*/ 86 w 86"/>
              <a:gd name="T9" fmla="*/ 63 h 86"/>
              <a:gd name="T10" fmla="*/ 64 w 86"/>
              <a:gd name="T11" fmla="*/ 86 h 86"/>
              <a:gd name="T12" fmla="*/ 0 w 86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6">
                <a:moveTo>
                  <a:pt x="0" y="86"/>
                </a:move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63"/>
                  <a:pt x="86" y="63"/>
                  <a:pt x="86" y="63"/>
                </a:cubicBezTo>
                <a:cubicBezTo>
                  <a:pt x="86" y="76"/>
                  <a:pt x="76" y="86"/>
                  <a:pt x="64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BBA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锐字工房云字库细圆GBK" panose="02010604000000000000" pitchFamily="2" charset="-122"/>
              <a:cs typeface="+mn-lt"/>
              <a:sym typeface="Microsoft YaHei Light" panose="020B0502040204020203" pitchFamily="34" charset="-122"/>
            </a:endParaRPr>
          </a:p>
        </p:txBody>
      </p:sp>
      <p:sp>
        <p:nvSpPr>
          <p:cNvPr id="52" name="Freeform 8"/>
          <p:cNvSpPr/>
          <p:nvPr/>
        </p:nvSpPr>
        <p:spPr bwMode="auto">
          <a:xfrm>
            <a:off x="4481075" y="4267998"/>
            <a:ext cx="1636713" cy="1628775"/>
          </a:xfrm>
          <a:custGeom>
            <a:avLst/>
            <a:gdLst>
              <a:gd name="T0" fmla="*/ 0 w 87"/>
              <a:gd name="T1" fmla="*/ 87 h 87"/>
              <a:gd name="T2" fmla="*/ 0 w 87"/>
              <a:gd name="T3" fmla="*/ 23 h 87"/>
              <a:gd name="T4" fmla="*/ 23 w 87"/>
              <a:gd name="T5" fmla="*/ 0 h 87"/>
              <a:gd name="T6" fmla="*/ 87 w 87"/>
              <a:gd name="T7" fmla="*/ 0 h 87"/>
              <a:gd name="T8" fmla="*/ 87 w 87"/>
              <a:gd name="T9" fmla="*/ 64 h 87"/>
              <a:gd name="T10" fmla="*/ 64 w 87"/>
              <a:gd name="T11" fmla="*/ 87 h 87"/>
              <a:gd name="T12" fmla="*/ 0 w 87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7">
                <a:moveTo>
                  <a:pt x="0" y="87"/>
                </a:move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76"/>
                  <a:pt x="77" y="87"/>
                  <a:pt x="64" y="87"/>
                </a:cubicBezTo>
                <a:lnTo>
                  <a:pt x="0" y="87"/>
                </a:lnTo>
                <a:close/>
              </a:path>
            </a:pathLst>
          </a:custGeom>
          <a:solidFill>
            <a:srgbClr val="BBA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锐字工房云字库细圆GBK" panose="02010604000000000000" pitchFamily="2" charset="-122"/>
              <a:cs typeface="+mn-lt"/>
              <a:sym typeface="Microsoft YaHei Light" panose="020B0502040204020203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424050" y="3518698"/>
            <a:ext cx="1441450" cy="1427163"/>
            <a:chOff x="5507175" y="2739325"/>
            <a:chExt cx="1441450" cy="1427163"/>
          </a:xfrm>
          <a:solidFill>
            <a:schemeClr val="bg1">
              <a:lumMod val="65000"/>
            </a:schemeClr>
          </a:solidFill>
        </p:grpSpPr>
        <p:sp>
          <p:nvSpPr>
            <p:cNvPr id="54" name="Oval 9"/>
            <p:cNvSpPr>
              <a:spLocks noChangeArrowheads="1"/>
            </p:cNvSpPr>
            <p:nvPr/>
          </p:nvSpPr>
          <p:spPr bwMode="auto">
            <a:xfrm>
              <a:off x="5507175" y="2739325"/>
              <a:ext cx="1441450" cy="14271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  <p:sp>
          <p:nvSpPr>
            <p:cNvPr id="55" name="矩形 37"/>
            <p:cNvSpPr>
              <a:spLocks noChangeArrowheads="1"/>
            </p:cNvSpPr>
            <p:nvPr/>
          </p:nvSpPr>
          <p:spPr bwMode="auto">
            <a:xfrm>
              <a:off x="5743713" y="2906013"/>
              <a:ext cx="303288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锐字工房云字库细圆GBK" panose="02010604000000000000" pitchFamily="2" charset="-122"/>
                  <a:cs typeface="+mn-lt"/>
                  <a:sym typeface="Microsoft YaHei Light" panose="020B0502040204020203" pitchFamily="34" charset="-122"/>
                </a:rPr>
                <a:t>1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  <p:sp>
          <p:nvSpPr>
            <p:cNvPr id="56" name="矩形 38"/>
            <p:cNvSpPr>
              <a:spLocks noChangeArrowheads="1"/>
            </p:cNvSpPr>
            <p:nvPr/>
          </p:nvSpPr>
          <p:spPr bwMode="auto">
            <a:xfrm>
              <a:off x="6286638" y="2906013"/>
              <a:ext cx="356188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锐字工房云字库细圆GBK" panose="02010604000000000000" pitchFamily="2" charset="-122"/>
                  <a:cs typeface="+mn-lt"/>
                  <a:sym typeface="Microsoft YaHei Light" panose="020B0502040204020203" pitchFamily="34" charset="-122"/>
                </a:rPr>
                <a:t>2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  <p:sp>
          <p:nvSpPr>
            <p:cNvPr id="57" name="矩形 39"/>
            <p:cNvSpPr>
              <a:spLocks noChangeArrowheads="1"/>
            </p:cNvSpPr>
            <p:nvPr/>
          </p:nvSpPr>
          <p:spPr bwMode="auto">
            <a:xfrm>
              <a:off x="5723074" y="3517200"/>
              <a:ext cx="360997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锐字工房云字库细圆GBK" panose="02010604000000000000" pitchFamily="2" charset="-122"/>
                  <a:cs typeface="+mn-lt"/>
                  <a:sym typeface="Microsoft YaHei Light" panose="020B0502040204020203" pitchFamily="34" charset="-122"/>
                </a:rPr>
                <a:t>4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  <p:sp>
          <p:nvSpPr>
            <p:cNvPr id="58" name="矩形 40"/>
            <p:cNvSpPr>
              <a:spLocks noChangeArrowheads="1"/>
            </p:cNvSpPr>
            <p:nvPr/>
          </p:nvSpPr>
          <p:spPr bwMode="auto">
            <a:xfrm>
              <a:off x="6248538" y="3507675"/>
              <a:ext cx="356188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锐字工房云字库细圆GBK" panose="02010604000000000000" pitchFamily="2" charset="-122"/>
                  <a:cs typeface="+mn-lt"/>
                  <a:sym typeface="Microsoft YaHei Light" panose="020B0502040204020203" pitchFamily="34" charset="-122"/>
                </a:rPr>
                <a:t>3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867176" y="2723708"/>
            <a:ext cx="341117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defRPr/>
            </a:pPr>
            <a:r>
              <a:rPr lang="en-SG" altLang="zh-CN" sz="32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Vẽ</a:t>
            </a:r>
            <a:r>
              <a:rPr lang="en-SG" altLang="zh-CN" sz="3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SĐTD </a:t>
            </a:r>
            <a:r>
              <a:rPr lang="en-SG" altLang="zh-CN" sz="32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tổng</a:t>
            </a:r>
            <a:r>
              <a:rPr lang="en-SG" altLang="zh-CN" sz="3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kết</a:t>
            </a:r>
            <a:r>
              <a:rPr lang="en-SG" altLang="zh-CN" sz="3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bài</a:t>
            </a:r>
            <a:r>
              <a:rPr lang="en-SG" altLang="zh-CN" sz="3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học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#9Slide03 Arima Madurai Black" panose="00000A00000000000000" pitchFamily="2" charset="0"/>
              <a:ea typeface="+mn-lt"/>
              <a:cs typeface="#9Slide03 Arima Madurai Black" panose="00000A00000000000000" pitchFamily="2" charset="0"/>
              <a:sym typeface="FZHei-B01S" panose="0201060103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094376" y="4642744"/>
            <a:ext cx="341117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Tìm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đọc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thêm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về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khởi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ngữ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#9Slide03 Arima Madurai Black" panose="00000A00000000000000" pitchFamily="2" charset="0"/>
              <a:ea typeface="+mn-lt"/>
              <a:cs typeface="#9Slide03 Arima Madurai Black" panose="00000A00000000000000" pitchFamily="2" charset="0"/>
              <a:sym typeface="FZHei-B01S" panose="02010601030101010101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094377" y="3043276"/>
            <a:ext cx="341117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Hoàn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thiện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BTVN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#9Slide03 Arima Madurai Black" panose="00000A00000000000000" pitchFamily="2" charset="0"/>
              <a:ea typeface="+mn-lt"/>
              <a:cs typeface="#9Slide03 Arima Madurai Black" panose="00000A00000000000000" pitchFamily="2" charset="0"/>
              <a:sym typeface="FZHei-B01S" panose="02010601030101010101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06463" y="4369122"/>
            <a:ext cx="341117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Soạn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bài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“</a:t>
            </a:r>
            <a:r>
              <a:rPr lang="en-SG" altLang="zh-CN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Phép</a:t>
            </a:r>
            <a:r>
              <a:rPr lang="en-SG" altLang="zh-CN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phân</a:t>
            </a:r>
            <a:r>
              <a:rPr lang="en-SG" altLang="zh-CN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tích</a:t>
            </a:r>
            <a:r>
              <a:rPr lang="en-SG" altLang="zh-CN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và</a:t>
            </a:r>
            <a:r>
              <a:rPr lang="en-SG" altLang="zh-CN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tổng</a:t>
            </a:r>
            <a:r>
              <a:rPr lang="en-SG" altLang="zh-CN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hợp</a:t>
            </a:r>
            <a:r>
              <a:rPr lang="en-SG" altLang="zh-CN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”</a:t>
            </a:r>
            <a:endParaRPr lang="zh-CN" altLang="en-US" sz="3200" i="1" dirty="0">
              <a:solidFill>
                <a:schemeClr val="tx1">
                  <a:lumMod val="85000"/>
                  <a:lumOff val="15000"/>
                </a:schemeClr>
              </a:solidFill>
              <a:latin typeface="#9Slide03 Arima Madurai Black" panose="00000A00000000000000" pitchFamily="2" charset="0"/>
              <a:ea typeface="+mn-lt"/>
              <a:cs typeface="#9Slide03 Arima Madurai Black" panose="00000A00000000000000" pitchFamily="2" charset="0"/>
              <a:sym typeface="FZHei-B01S" panose="02010601030101010101" pitchFamily="2" charset="-122"/>
            </a:endParaRPr>
          </a:p>
        </p:txBody>
      </p:sp>
      <p:grpSp>
        <p:nvGrpSpPr>
          <p:cNvPr id="63" name="Group 65"/>
          <p:cNvGrpSpPr/>
          <p:nvPr/>
        </p:nvGrpSpPr>
        <p:grpSpPr>
          <a:xfrm>
            <a:off x="6714510" y="4806018"/>
            <a:ext cx="560741" cy="556901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  <p:sp>
          <p:nvSpPr>
            <p:cNvPr id="65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  <p:sp>
          <p:nvSpPr>
            <p:cNvPr id="66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</p:grpSp>
      <p:grpSp>
        <p:nvGrpSpPr>
          <p:cNvPr id="67" name="Group 69"/>
          <p:cNvGrpSpPr/>
          <p:nvPr/>
        </p:nvGrpSpPr>
        <p:grpSpPr>
          <a:xfrm>
            <a:off x="6767606" y="3178950"/>
            <a:ext cx="462229" cy="445235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  <p:sp>
          <p:nvSpPr>
            <p:cNvPr id="69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</p:grpSp>
      <p:grpSp>
        <p:nvGrpSpPr>
          <p:cNvPr id="70" name="Group 72"/>
          <p:cNvGrpSpPr/>
          <p:nvPr/>
        </p:nvGrpSpPr>
        <p:grpSpPr>
          <a:xfrm>
            <a:off x="5001389" y="3178950"/>
            <a:ext cx="596083" cy="408033"/>
            <a:chOff x="2324100" y="1814513"/>
            <a:chExt cx="266700" cy="182563"/>
          </a:xfrm>
          <a:solidFill>
            <a:schemeClr val="bg1"/>
          </a:solidFill>
        </p:grpSpPr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2324100" y="1814513"/>
              <a:ext cx="188913" cy="182563"/>
            </a:xfrm>
            <a:custGeom>
              <a:avLst/>
              <a:gdLst>
                <a:gd name="T0" fmla="*/ 86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6 w 99"/>
                <a:gd name="T7" fmla="*/ 37 h 97"/>
                <a:gd name="T8" fmla="*/ 83 w 99"/>
                <a:gd name="T9" fmla="*/ 31 h 97"/>
                <a:gd name="T10" fmla="*/ 88 w 99"/>
                <a:gd name="T11" fmla="*/ 18 h 97"/>
                <a:gd name="T12" fmla="*/ 81 w 99"/>
                <a:gd name="T13" fmla="*/ 10 h 97"/>
                <a:gd name="T14" fmla="*/ 67 w 99"/>
                <a:gd name="T15" fmla="*/ 16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3 h 97"/>
                <a:gd name="T24" fmla="*/ 32 w 99"/>
                <a:gd name="T25" fmla="*/ 16 h 97"/>
                <a:gd name="T26" fmla="*/ 18 w 99"/>
                <a:gd name="T27" fmla="*/ 11 h 97"/>
                <a:gd name="T28" fmla="*/ 11 w 99"/>
                <a:gd name="T29" fmla="*/ 18 h 97"/>
                <a:gd name="T30" fmla="*/ 16 w 99"/>
                <a:gd name="T31" fmla="*/ 32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9 w 99"/>
                <a:gd name="T45" fmla="*/ 87 h 97"/>
                <a:gd name="T46" fmla="*/ 32 w 99"/>
                <a:gd name="T47" fmla="*/ 81 h 97"/>
                <a:gd name="T48" fmla="*/ 38 w 99"/>
                <a:gd name="T49" fmla="*/ 84 h 97"/>
                <a:gd name="T50" fmla="*/ 45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9 h 97"/>
                <a:gd name="T62" fmla="*/ 83 w 99"/>
                <a:gd name="T63" fmla="*/ 66 h 97"/>
                <a:gd name="T64" fmla="*/ 86 w 99"/>
                <a:gd name="T65" fmla="*/ 60 h 97"/>
                <a:gd name="T66" fmla="*/ 50 w 99"/>
                <a:gd name="T67" fmla="*/ 64 h 97"/>
                <a:gd name="T68" fmla="*/ 34 w 99"/>
                <a:gd name="T69" fmla="*/ 49 h 97"/>
                <a:gd name="T70" fmla="*/ 50 w 99"/>
                <a:gd name="T71" fmla="*/ 33 h 97"/>
                <a:gd name="T72" fmla="*/ 66 w 99"/>
                <a:gd name="T73" fmla="*/ 49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60"/>
                  </a:moveTo>
                  <a:cubicBezTo>
                    <a:pt x="86" y="60"/>
                    <a:pt x="99" y="54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8" y="1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3"/>
                    <a:pt x="38" y="13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32" y="81"/>
                    <a:pt x="32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7"/>
                    <a:pt x="81" y="86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8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8" y="33"/>
                    <a:pt x="66" y="40"/>
                    <a:pt x="66" y="49"/>
                  </a:cubicBezTo>
                  <a:cubicBezTo>
                    <a:pt x="66" y="57"/>
                    <a:pt x="58" y="64"/>
                    <a:pt x="50" y="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  <p:sp>
          <p:nvSpPr>
            <p:cNvPr id="72" name="Freeform 74"/>
            <p:cNvSpPr>
              <a:spLocks noEditPoints="1"/>
            </p:cNvSpPr>
            <p:nvPr/>
          </p:nvSpPr>
          <p:spPr bwMode="auto">
            <a:xfrm>
              <a:off x="2501900" y="1905001"/>
              <a:ext cx="88900" cy="90488"/>
            </a:xfrm>
            <a:custGeom>
              <a:avLst/>
              <a:gdLst>
                <a:gd name="T0" fmla="*/ 41 w 47"/>
                <a:gd name="T1" fmla="*/ 23 h 48"/>
                <a:gd name="T2" fmla="*/ 41 w 47"/>
                <a:gd name="T3" fmla="*/ 20 h 48"/>
                <a:gd name="T4" fmla="*/ 45 w 47"/>
                <a:gd name="T5" fmla="*/ 14 h 48"/>
                <a:gd name="T6" fmla="*/ 42 w 47"/>
                <a:gd name="T7" fmla="*/ 9 h 48"/>
                <a:gd name="T8" fmla="*/ 35 w 47"/>
                <a:gd name="T9" fmla="*/ 11 h 48"/>
                <a:gd name="T10" fmla="*/ 33 w 47"/>
                <a:gd name="T11" fmla="*/ 9 h 48"/>
                <a:gd name="T12" fmla="*/ 31 w 47"/>
                <a:gd name="T13" fmla="*/ 2 h 48"/>
                <a:gd name="T14" fmla="*/ 26 w 47"/>
                <a:gd name="T15" fmla="*/ 1 h 48"/>
                <a:gd name="T16" fmla="*/ 22 w 47"/>
                <a:gd name="T17" fmla="*/ 6 h 48"/>
                <a:gd name="T18" fmla="*/ 19 w 47"/>
                <a:gd name="T19" fmla="*/ 7 h 48"/>
                <a:gd name="T20" fmla="*/ 14 w 47"/>
                <a:gd name="T21" fmla="*/ 3 h 48"/>
                <a:gd name="T22" fmla="*/ 9 w 47"/>
                <a:gd name="T23" fmla="*/ 5 h 48"/>
                <a:gd name="T24" fmla="*/ 10 w 47"/>
                <a:gd name="T25" fmla="*/ 12 h 48"/>
                <a:gd name="T26" fmla="*/ 8 w 47"/>
                <a:gd name="T27" fmla="*/ 15 h 48"/>
                <a:gd name="T28" fmla="*/ 1 w 47"/>
                <a:gd name="T29" fmla="*/ 16 h 48"/>
                <a:gd name="T30" fmla="*/ 0 w 47"/>
                <a:gd name="T31" fmla="*/ 21 h 48"/>
                <a:gd name="T32" fmla="*/ 6 w 47"/>
                <a:gd name="T33" fmla="*/ 25 h 48"/>
                <a:gd name="T34" fmla="*/ 6 w 47"/>
                <a:gd name="T35" fmla="*/ 28 h 48"/>
                <a:gd name="T36" fmla="*/ 2 w 47"/>
                <a:gd name="T37" fmla="*/ 34 h 48"/>
                <a:gd name="T38" fmla="*/ 5 w 47"/>
                <a:gd name="T39" fmla="*/ 39 h 48"/>
                <a:gd name="T40" fmla="*/ 12 w 47"/>
                <a:gd name="T41" fmla="*/ 38 h 48"/>
                <a:gd name="T42" fmla="*/ 14 w 47"/>
                <a:gd name="T43" fmla="*/ 39 h 48"/>
                <a:gd name="T44" fmla="*/ 15 w 47"/>
                <a:gd name="T45" fmla="*/ 46 h 48"/>
                <a:gd name="T46" fmla="*/ 20 w 47"/>
                <a:gd name="T47" fmla="*/ 48 h 48"/>
                <a:gd name="T48" fmla="*/ 24 w 47"/>
                <a:gd name="T49" fmla="*/ 42 h 48"/>
                <a:gd name="T50" fmla="*/ 27 w 47"/>
                <a:gd name="T51" fmla="*/ 42 h 48"/>
                <a:gd name="T52" fmla="*/ 33 w 47"/>
                <a:gd name="T53" fmla="*/ 46 h 48"/>
                <a:gd name="T54" fmla="*/ 38 w 47"/>
                <a:gd name="T55" fmla="*/ 43 h 48"/>
                <a:gd name="T56" fmla="*/ 37 w 47"/>
                <a:gd name="T57" fmla="*/ 36 h 48"/>
                <a:gd name="T58" fmla="*/ 38 w 47"/>
                <a:gd name="T59" fmla="*/ 33 h 48"/>
                <a:gd name="T60" fmla="*/ 45 w 47"/>
                <a:gd name="T61" fmla="*/ 32 h 48"/>
                <a:gd name="T62" fmla="*/ 46 w 47"/>
                <a:gd name="T63" fmla="*/ 27 h 48"/>
                <a:gd name="T64" fmla="*/ 41 w 47"/>
                <a:gd name="T65" fmla="*/ 23 h 48"/>
                <a:gd name="T66" fmla="*/ 31 w 47"/>
                <a:gd name="T67" fmla="*/ 26 h 48"/>
                <a:gd name="T68" fmla="*/ 22 w 47"/>
                <a:gd name="T69" fmla="*/ 31 h 48"/>
                <a:gd name="T70" fmla="*/ 16 w 47"/>
                <a:gd name="T71" fmla="*/ 22 h 48"/>
                <a:gd name="T72" fmla="*/ 25 w 47"/>
                <a:gd name="T73" fmla="*/ 17 h 48"/>
                <a:gd name="T74" fmla="*/ 31 w 47"/>
                <a:gd name="T75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8">
                  <a:moveTo>
                    <a:pt x="41" y="23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5" y="14"/>
                    <a:pt x="45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1"/>
                    <a:pt x="35" y="11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2"/>
                    <a:pt x="31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4" y="2"/>
                    <a:pt x="14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12"/>
                    <a:pt x="10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2" y="16"/>
                    <a:pt x="1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12" y="38"/>
                    <a:pt x="12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4" y="42"/>
                    <a:pt x="24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33" y="46"/>
                    <a:pt x="33" y="4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36"/>
                    <a:pt x="37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2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1" y="23"/>
                    <a:pt x="41" y="23"/>
                  </a:cubicBezTo>
                  <a:close/>
                  <a:moveTo>
                    <a:pt x="31" y="26"/>
                  </a:moveTo>
                  <a:cubicBezTo>
                    <a:pt x="30" y="30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6"/>
                    <a:pt x="25" y="17"/>
                  </a:cubicBezTo>
                  <a:cubicBezTo>
                    <a:pt x="29" y="18"/>
                    <a:pt x="32" y="22"/>
                    <a:pt x="3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</p:grpSp>
      <p:grpSp>
        <p:nvGrpSpPr>
          <p:cNvPr id="73" name="Group 75"/>
          <p:cNvGrpSpPr/>
          <p:nvPr/>
        </p:nvGrpSpPr>
        <p:grpSpPr>
          <a:xfrm>
            <a:off x="4904238" y="4838839"/>
            <a:ext cx="616528" cy="456688"/>
            <a:chOff x="4598988" y="3619501"/>
            <a:chExt cx="214313" cy="158750"/>
          </a:xfrm>
          <a:solidFill>
            <a:schemeClr val="bg1"/>
          </a:solidFill>
        </p:grpSpPr>
        <p:sp>
          <p:nvSpPr>
            <p:cNvPr id="74" name="Freeform 24"/>
            <p:cNvSpPr/>
            <p:nvPr/>
          </p:nvSpPr>
          <p:spPr bwMode="auto">
            <a:xfrm>
              <a:off x="4675188" y="3729038"/>
              <a:ext cx="61913" cy="49213"/>
            </a:xfrm>
            <a:custGeom>
              <a:avLst/>
              <a:gdLst>
                <a:gd name="T0" fmla="*/ 36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6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  <p:sp>
          <p:nvSpPr>
            <p:cNvPr id="75" name="Freeform 25"/>
            <p:cNvSpPr/>
            <p:nvPr/>
          </p:nvSpPr>
          <p:spPr bwMode="auto">
            <a:xfrm>
              <a:off x="4633913" y="3675063"/>
              <a:ext cx="142875" cy="63500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  <p:sp>
          <p:nvSpPr>
            <p:cNvPr id="76" name="Freeform 26"/>
            <p:cNvSpPr/>
            <p:nvPr/>
          </p:nvSpPr>
          <p:spPr bwMode="auto">
            <a:xfrm>
              <a:off x="4598988" y="3619501"/>
              <a:ext cx="214313" cy="82550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3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7"/>
                    <a:pt x="131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</p:grpSp>
      <p:sp>
        <p:nvSpPr>
          <p:cNvPr id="39" name="文本框 13"/>
          <p:cNvSpPr txBox="1"/>
          <p:nvPr/>
        </p:nvSpPr>
        <p:spPr>
          <a:xfrm>
            <a:off x="3111308" y="598904"/>
            <a:ext cx="6820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altLang="zh-CN" sz="60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Hướng</a:t>
            </a:r>
            <a:r>
              <a:rPr kumimoji="0" lang="en-SG" altLang="zh-CN" sz="6000" b="1" i="0" u="none" strike="noStrike" kern="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60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dẫn</a:t>
            </a:r>
            <a:r>
              <a:rPr kumimoji="0" lang="en-SG" altLang="zh-CN" sz="6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6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tự</a:t>
            </a:r>
            <a:r>
              <a:rPr kumimoji="0" lang="en-SG" altLang="zh-CN" sz="6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6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học</a:t>
            </a:r>
            <a:endParaRPr kumimoji="0" lang="zh-CN" altLang="en-US" sz="60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5 SVNVanilla Daisy Pro" panose="00000500000000000000" pitchFamily="2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50" grpId="0" bldLvl="0" animBg="1"/>
      <p:bldP spid="51" grpId="0" bldLvl="0" animBg="1"/>
      <p:bldP spid="52" grpId="0" bldLvl="0" animBg="1"/>
      <p:bldP spid="59" grpId="0"/>
      <p:bldP spid="60" grpId="0"/>
      <p:bldP spid="61" grpId="0"/>
      <p:bldP spid="62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140">
            <a:off x="-1183655" y="-2349500"/>
            <a:ext cx="14175756" cy="661851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393371" y="4225204"/>
            <a:ext cx="95032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3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4 Guadalupe Pro Gota" panose="02000000000000000000" pitchFamily="2" charset="0"/>
                <a:ea typeface="Microsoft YaHei Light" panose="020B0502040204020203" pitchFamily="34" charset="-122"/>
                <a:sym typeface="Agency FB" panose="020B0503020202020204" pitchFamily="34" charset="0"/>
              </a:rPr>
              <a:t>Thank</a:t>
            </a:r>
            <a:r>
              <a:rPr kumimoji="0" lang="en-US" altLang="zh-CN" sz="11500" b="0" i="0" u="none" strike="noStrike" kern="1200" cap="none" spc="300" normalizeH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4 Guadalupe Pro Gota" panose="02000000000000000000" pitchFamily="2" charset="0"/>
                <a:ea typeface="Microsoft YaHei Light" panose="020B0502040204020203" pitchFamily="34" charset="-122"/>
                <a:sym typeface="Agency FB" panose="020B0503020202020204" pitchFamily="34" charset="0"/>
              </a:rPr>
              <a:t> you !!!</a:t>
            </a:r>
            <a:endParaRPr kumimoji="0" lang="zh-CN" altLang="en-US" sz="11500" b="0" i="0" u="none" strike="noStrike" kern="1200" cap="none" spc="300" normalizeH="0" baseline="0" noProof="0" dirty="0">
              <a:ln>
                <a:noFill/>
              </a:ln>
              <a:solidFill>
                <a:srgbClr val="927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4 Guadalupe Pro Gota" panose="02000000000000000000" pitchFamily="2" charset="0"/>
              <a:ea typeface="Microsoft YaHei Light" panose="020B0502040204020203" pitchFamily="34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0" y="0"/>
            <a:ext cx="12192000" cy="6607628"/>
            <a:chOff x="0" y="250372"/>
            <a:chExt cx="12192000" cy="66076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  <p:sp>
        <p:nvSpPr>
          <p:cNvPr id="18" name="TextBox 294"/>
          <p:cNvSpPr txBox="1"/>
          <p:nvPr/>
        </p:nvSpPr>
        <p:spPr>
          <a:xfrm>
            <a:off x="1038889" y="3429000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5543" y="2583320"/>
            <a:ext cx="10613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SG" altLang="zh-CN" sz="60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I. </a:t>
            </a:r>
            <a:r>
              <a:rPr lang="en-SG" altLang="zh-CN" sz="60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Đặc</a:t>
            </a:r>
            <a:r>
              <a:rPr lang="en-SG" altLang="zh-CN" sz="60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60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điểm</a:t>
            </a:r>
            <a:r>
              <a:rPr lang="en-SG" altLang="zh-CN" sz="60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60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và</a:t>
            </a:r>
            <a:r>
              <a:rPr lang="en-SG" altLang="zh-CN" sz="60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60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công</a:t>
            </a:r>
            <a:r>
              <a:rPr lang="en-SG" altLang="zh-CN" sz="60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60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dụng</a:t>
            </a:r>
            <a:r>
              <a:rPr lang="en-SG" altLang="zh-CN" sz="60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60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của</a:t>
            </a:r>
            <a:r>
              <a:rPr lang="en-SG" altLang="zh-CN" sz="60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60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khởi</a:t>
            </a:r>
            <a:r>
              <a:rPr lang="en-SG" altLang="zh-CN" sz="60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60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ngữ</a:t>
            </a:r>
            <a:r>
              <a:rPr lang="en-SG" altLang="zh-CN" sz="60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60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trong</a:t>
            </a:r>
            <a:r>
              <a:rPr lang="en-SG" altLang="zh-CN" sz="60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60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câu</a:t>
            </a:r>
            <a:endParaRPr lang="zh-CN" altLang="en-US" sz="6000" b="1" kern="0" spc="600" dirty="0"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grpSp>
        <p:nvGrpSpPr>
          <p:cNvPr id="40" name="Group 39"/>
          <p:cNvGrpSpPr>
            <a:grpSpLocks noChangeAspect="1"/>
          </p:cNvGrpSpPr>
          <p:nvPr/>
        </p:nvGrpSpPr>
        <p:grpSpPr bwMode="auto">
          <a:xfrm>
            <a:off x="887008" y="756195"/>
            <a:ext cx="739135" cy="764891"/>
            <a:chOff x="2161" y="1035"/>
            <a:chExt cx="1446" cy="1122"/>
          </a:xfrm>
        </p:grpSpPr>
        <p:sp>
          <p:nvSpPr>
            <p:cNvPr id="229" name="Freeform 6"/>
            <p:cNvSpPr/>
            <p:nvPr/>
          </p:nvSpPr>
          <p:spPr bwMode="auto">
            <a:xfrm>
              <a:off x="2161" y="1239"/>
              <a:ext cx="720" cy="918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30" name="Freeform 7"/>
            <p:cNvSpPr/>
            <p:nvPr/>
          </p:nvSpPr>
          <p:spPr bwMode="auto">
            <a:xfrm>
              <a:off x="2218" y="1295"/>
              <a:ext cx="658" cy="806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31" name="Freeform 8"/>
            <p:cNvSpPr/>
            <p:nvPr/>
          </p:nvSpPr>
          <p:spPr bwMode="auto">
            <a:xfrm>
              <a:off x="2887" y="1239"/>
              <a:ext cx="720" cy="918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32" name="Freeform 69"/>
            <p:cNvSpPr/>
            <p:nvPr/>
          </p:nvSpPr>
          <p:spPr bwMode="auto">
            <a:xfrm>
              <a:off x="2895" y="1295"/>
              <a:ext cx="656" cy="806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33" name="Freeform 70"/>
            <p:cNvSpPr/>
            <p:nvPr/>
          </p:nvSpPr>
          <p:spPr bwMode="auto">
            <a:xfrm>
              <a:off x="2900" y="1035"/>
              <a:ext cx="546" cy="1103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34" name="Freeform 71"/>
            <p:cNvSpPr/>
            <p:nvPr/>
          </p:nvSpPr>
          <p:spPr bwMode="auto">
            <a:xfrm>
              <a:off x="2900" y="1099"/>
              <a:ext cx="503" cy="98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35" name="Freeform 72"/>
            <p:cNvSpPr/>
            <p:nvPr/>
          </p:nvSpPr>
          <p:spPr bwMode="auto">
            <a:xfrm>
              <a:off x="2279" y="1035"/>
              <a:ext cx="592" cy="1103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36" name="Freeform 73"/>
            <p:cNvSpPr/>
            <p:nvPr/>
          </p:nvSpPr>
          <p:spPr bwMode="auto">
            <a:xfrm>
              <a:off x="2325" y="1099"/>
              <a:ext cx="543" cy="98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37" name="Freeform 75"/>
            <p:cNvSpPr/>
            <p:nvPr/>
          </p:nvSpPr>
          <p:spPr bwMode="auto">
            <a:xfrm>
              <a:off x="2814" y="1977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38" name="Freeform 76"/>
            <p:cNvSpPr/>
            <p:nvPr/>
          </p:nvSpPr>
          <p:spPr bwMode="auto">
            <a:xfrm>
              <a:off x="2814" y="1902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39" name="Freeform 79"/>
            <p:cNvSpPr/>
            <p:nvPr/>
          </p:nvSpPr>
          <p:spPr bwMode="auto">
            <a:xfrm>
              <a:off x="2814" y="1827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40" name="Freeform 81"/>
            <p:cNvSpPr/>
            <p:nvPr/>
          </p:nvSpPr>
          <p:spPr bwMode="auto">
            <a:xfrm>
              <a:off x="2814" y="1752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41" name="Freeform 82"/>
            <p:cNvSpPr/>
            <p:nvPr/>
          </p:nvSpPr>
          <p:spPr bwMode="auto">
            <a:xfrm>
              <a:off x="2814" y="1674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42" name="Freeform 83"/>
            <p:cNvSpPr/>
            <p:nvPr/>
          </p:nvSpPr>
          <p:spPr bwMode="auto">
            <a:xfrm>
              <a:off x="2814" y="1598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43" name="Freeform 84"/>
            <p:cNvSpPr/>
            <p:nvPr/>
          </p:nvSpPr>
          <p:spPr bwMode="auto">
            <a:xfrm>
              <a:off x="2814" y="1523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44" name="Freeform 86"/>
            <p:cNvSpPr/>
            <p:nvPr/>
          </p:nvSpPr>
          <p:spPr bwMode="auto">
            <a:xfrm>
              <a:off x="2814" y="1445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45" name="Freeform 87"/>
            <p:cNvSpPr/>
            <p:nvPr/>
          </p:nvSpPr>
          <p:spPr bwMode="auto">
            <a:xfrm>
              <a:off x="2814" y="1370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sp>
        <p:nvSpPr>
          <p:cNvPr id="41" name="文本框 32"/>
          <p:cNvSpPr txBox="1"/>
          <p:nvPr/>
        </p:nvSpPr>
        <p:spPr>
          <a:xfrm>
            <a:off x="2226968" y="899146"/>
            <a:ext cx="863725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2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bàn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là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1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nhóm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thầm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ví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dụ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(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sgk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, tr7)</a:t>
            </a:r>
            <a:endParaRPr lang="zh-CN" altLang="en-US" sz="3200" dirty="0">
              <a:latin typeface="Times New Roman" panose="02020603050405020304" pitchFamily="18" charset="0"/>
              <a:ea typeface="造字工房悦黑演示版常规体" pitchFamily="50" charset="-122"/>
              <a:cs typeface="Times New Roman" panose="02020603050405020304" pitchFamily="18" charset="0"/>
            </a:endParaRPr>
          </a:p>
        </p:txBody>
      </p:sp>
      <p:sp>
        <p:nvSpPr>
          <p:cNvPr id="42" name="businessman-in-apresentation-with-a-graphic-on-a-board_30732"/>
          <p:cNvSpPr>
            <a:spLocks noChangeAspect="1"/>
          </p:cNvSpPr>
          <p:nvPr/>
        </p:nvSpPr>
        <p:spPr bwMode="auto">
          <a:xfrm>
            <a:off x="888656" y="5080274"/>
            <a:ext cx="881056" cy="912011"/>
          </a:xfrm>
          <a:custGeom>
            <a:avLst/>
            <a:gdLst>
              <a:gd name="connsiteX0" fmla="*/ 231110 w 333901"/>
              <a:gd name="connsiteY0" fmla="*/ 112258 h 306388"/>
              <a:gd name="connsiteX1" fmla="*/ 218013 w 333901"/>
              <a:gd name="connsiteY1" fmla="*/ 113619 h 306388"/>
              <a:gd name="connsiteX2" fmla="*/ 213931 w 333901"/>
              <a:gd name="connsiteY2" fmla="*/ 136751 h 306388"/>
              <a:gd name="connsiteX3" fmla="*/ 235702 w 333901"/>
              <a:gd name="connsiteY3" fmla="*/ 142194 h 306388"/>
              <a:gd name="connsiteX4" fmla="*/ 241145 w 333901"/>
              <a:gd name="connsiteY4" fmla="*/ 119062 h 306388"/>
              <a:gd name="connsiteX5" fmla="*/ 231110 w 333901"/>
              <a:gd name="connsiteY5" fmla="*/ 112258 h 306388"/>
              <a:gd name="connsiteX6" fmla="*/ 273432 w 333901"/>
              <a:gd name="connsiteY6" fmla="*/ 104342 h 306388"/>
              <a:gd name="connsiteX7" fmla="*/ 265205 w 333901"/>
              <a:gd name="connsiteY7" fmla="*/ 120795 h 306388"/>
              <a:gd name="connsiteX8" fmla="*/ 281658 w 333901"/>
              <a:gd name="connsiteY8" fmla="*/ 129021 h 306388"/>
              <a:gd name="connsiteX9" fmla="*/ 289884 w 333901"/>
              <a:gd name="connsiteY9" fmla="*/ 112568 h 306388"/>
              <a:gd name="connsiteX10" fmla="*/ 273432 w 333901"/>
              <a:gd name="connsiteY10" fmla="*/ 104342 h 306388"/>
              <a:gd name="connsiteX11" fmla="*/ 230135 w 333901"/>
              <a:gd name="connsiteY11" fmla="*/ 100012 h 306388"/>
              <a:gd name="connsiteX12" fmla="*/ 237929 w 333901"/>
              <a:gd name="connsiteY12" fmla="*/ 101311 h 306388"/>
              <a:gd name="connsiteX13" fmla="*/ 236630 w 333901"/>
              <a:gd name="connsiteY13" fmla="*/ 106506 h 306388"/>
              <a:gd name="connsiteX14" fmla="*/ 244423 w 333901"/>
              <a:gd name="connsiteY14" fmla="*/ 113001 h 306388"/>
              <a:gd name="connsiteX15" fmla="*/ 249618 w 333901"/>
              <a:gd name="connsiteY15" fmla="*/ 109104 h 306388"/>
              <a:gd name="connsiteX16" fmla="*/ 253515 w 333901"/>
              <a:gd name="connsiteY16" fmla="*/ 116897 h 306388"/>
              <a:gd name="connsiteX17" fmla="*/ 249618 w 333901"/>
              <a:gd name="connsiteY17" fmla="*/ 119495 h 306388"/>
              <a:gd name="connsiteX18" fmla="*/ 250917 w 333901"/>
              <a:gd name="connsiteY18" fmla="*/ 129886 h 306388"/>
              <a:gd name="connsiteX19" fmla="*/ 256113 w 333901"/>
              <a:gd name="connsiteY19" fmla="*/ 131185 h 306388"/>
              <a:gd name="connsiteX20" fmla="*/ 254814 w 333901"/>
              <a:gd name="connsiteY20" fmla="*/ 138978 h 306388"/>
              <a:gd name="connsiteX21" fmla="*/ 248320 w 333901"/>
              <a:gd name="connsiteY21" fmla="*/ 137679 h 306388"/>
              <a:gd name="connsiteX22" fmla="*/ 243124 w 333901"/>
              <a:gd name="connsiteY22" fmla="*/ 145472 h 306388"/>
              <a:gd name="connsiteX23" fmla="*/ 247021 w 333901"/>
              <a:gd name="connsiteY23" fmla="*/ 150668 h 306388"/>
              <a:gd name="connsiteX24" fmla="*/ 239228 w 333901"/>
              <a:gd name="connsiteY24" fmla="*/ 154564 h 306388"/>
              <a:gd name="connsiteX25" fmla="*/ 235331 w 333901"/>
              <a:gd name="connsiteY25" fmla="*/ 150668 h 306388"/>
              <a:gd name="connsiteX26" fmla="*/ 226239 w 333901"/>
              <a:gd name="connsiteY26" fmla="*/ 151967 h 306388"/>
              <a:gd name="connsiteX27" fmla="*/ 224940 w 333901"/>
              <a:gd name="connsiteY27" fmla="*/ 157162 h 306388"/>
              <a:gd name="connsiteX28" fmla="*/ 217147 w 333901"/>
              <a:gd name="connsiteY28" fmla="*/ 154564 h 306388"/>
              <a:gd name="connsiteX29" fmla="*/ 218446 w 333901"/>
              <a:gd name="connsiteY29" fmla="*/ 149369 h 306388"/>
              <a:gd name="connsiteX30" fmla="*/ 210653 w 333901"/>
              <a:gd name="connsiteY30" fmla="*/ 144173 h 306388"/>
              <a:gd name="connsiteX31" fmla="*/ 205457 w 333901"/>
              <a:gd name="connsiteY31" fmla="*/ 146771 h 306388"/>
              <a:gd name="connsiteX32" fmla="*/ 201560 w 333901"/>
              <a:gd name="connsiteY32" fmla="*/ 140277 h 306388"/>
              <a:gd name="connsiteX33" fmla="*/ 205457 w 333901"/>
              <a:gd name="connsiteY33" fmla="*/ 136380 h 306388"/>
              <a:gd name="connsiteX34" fmla="*/ 204158 w 333901"/>
              <a:gd name="connsiteY34" fmla="*/ 127288 h 306388"/>
              <a:gd name="connsiteX35" fmla="*/ 198963 w 333901"/>
              <a:gd name="connsiteY35" fmla="*/ 125989 h 306388"/>
              <a:gd name="connsiteX36" fmla="*/ 200262 w 333901"/>
              <a:gd name="connsiteY36" fmla="*/ 118196 h 306388"/>
              <a:gd name="connsiteX37" fmla="*/ 206756 w 333901"/>
              <a:gd name="connsiteY37" fmla="*/ 119495 h 306388"/>
              <a:gd name="connsiteX38" fmla="*/ 211951 w 333901"/>
              <a:gd name="connsiteY38" fmla="*/ 111702 h 306388"/>
              <a:gd name="connsiteX39" fmla="*/ 208055 w 333901"/>
              <a:gd name="connsiteY39" fmla="*/ 106506 h 306388"/>
              <a:gd name="connsiteX40" fmla="*/ 215848 w 333901"/>
              <a:gd name="connsiteY40" fmla="*/ 101311 h 306388"/>
              <a:gd name="connsiteX41" fmla="*/ 219745 w 333901"/>
              <a:gd name="connsiteY41" fmla="*/ 106506 h 306388"/>
              <a:gd name="connsiteX42" fmla="*/ 228837 w 333901"/>
              <a:gd name="connsiteY42" fmla="*/ 105207 h 306388"/>
              <a:gd name="connsiteX43" fmla="*/ 230135 w 333901"/>
              <a:gd name="connsiteY43" fmla="*/ 100012 h 306388"/>
              <a:gd name="connsiteX44" fmla="*/ 274257 w 333901"/>
              <a:gd name="connsiteY44" fmla="*/ 93662 h 306388"/>
              <a:gd name="connsiteX45" fmla="*/ 275572 w 333901"/>
              <a:gd name="connsiteY45" fmla="*/ 98923 h 306388"/>
              <a:gd name="connsiteX46" fmla="*/ 283464 w 333901"/>
              <a:gd name="connsiteY46" fmla="*/ 98923 h 306388"/>
              <a:gd name="connsiteX47" fmla="*/ 284780 w 333901"/>
              <a:gd name="connsiteY47" fmla="*/ 94977 h 306388"/>
              <a:gd name="connsiteX48" fmla="*/ 291357 w 333901"/>
              <a:gd name="connsiteY48" fmla="*/ 97608 h 306388"/>
              <a:gd name="connsiteX49" fmla="*/ 290041 w 333901"/>
              <a:gd name="connsiteY49" fmla="*/ 101554 h 306388"/>
              <a:gd name="connsiteX50" fmla="*/ 293987 w 333901"/>
              <a:gd name="connsiteY50" fmla="*/ 108131 h 306388"/>
              <a:gd name="connsiteX51" fmla="*/ 299249 w 333901"/>
              <a:gd name="connsiteY51" fmla="*/ 106816 h 306388"/>
              <a:gd name="connsiteX52" fmla="*/ 300564 w 333901"/>
              <a:gd name="connsiteY52" fmla="*/ 113393 h 306388"/>
              <a:gd name="connsiteX53" fmla="*/ 296618 w 333901"/>
              <a:gd name="connsiteY53" fmla="*/ 114708 h 306388"/>
              <a:gd name="connsiteX54" fmla="*/ 296618 w 333901"/>
              <a:gd name="connsiteY54" fmla="*/ 122600 h 306388"/>
              <a:gd name="connsiteX55" fmla="*/ 300564 w 333901"/>
              <a:gd name="connsiteY55" fmla="*/ 123916 h 306388"/>
              <a:gd name="connsiteX56" fmla="*/ 296618 w 333901"/>
              <a:gd name="connsiteY56" fmla="*/ 130492 h 306388"/>
              <a:gd name="connsiteX57" fmla="*/ 292672 w 333901"/>
              <a:gd name="connsiteY57" fmla="*/ 127862 h 306388"/>
              <a:gd name="connsiteX58" fmla="*/ 287411 w 333901"/>
              <a:gd name="connsiteY58" fmla="*/ 133123 h 306388"/>
              <a:gd name="connsiteX59" fmla="*/ 288726 w 333901"/>
              <a:gd name="connsiteY59" fmla="*/ 138385 h 306388"/>
              <a:gd name="connsiteX60" fmla="*/ 282149 w 333901"/>
              <a:gd name="connsiteY60" fmla="*/ 139700 h 306388"/>
              <a:gd name="connsiteX61" fmla="*/ 280834 w 333901"/>
              <a:gd name="connsiteY61" fmla="*/ 135754 h 306388"/>
              <a:gd name="connsiteX62" fmla="*/ 272941 w 333901"/>
              <a:gd name="connsiteY62" fmla="*/ 135754 h 306388"/>
              <a:gd name="connsiteX63" fmla="*/ 271626 w 333901"/>
              <a:gd name="connsiteY63" fmla="*/ 139700 h 306388"/>
              <a:gd name="connsiteX64" fmla="*/ 265049 w 333901"/>
              <a:gd name="connsiteY64" fmla="*/ 135754 h 306388"/>
              <a:gd name="connsiteX65" fmla="*/ 266365 w 333901"/>
              <a:gd name="connsiteY65" fmla="*/ 131808 h 306388"/>
              <a:gd name="connsiteX66" fmla="*/ 261103 w 333901"/>
              <a:gd name="connsiteY66" fmla="*/ 126546 h 306388"/>
              <a:gd name="connsiteX67" fmla="*/ 257156 w 333901"/>
              <a:gd name="connsiteY67" fmla="*/ 127862 h 306388"/>
              <a:gd name="connsiteX68" fmla="*/ 254526 w 333901"/>
              <a:gd name="connsiteY68" fmla="*/ 121285 h 306388"/>
              <a:gd name="connsiteX69" fmla="*/ 259787 w 333901"/>
              <a:gd name="connsiteY69" fmla="*/ 119969 h 306388"/>
              <a:gd name="connsiteX70" fmla="*/ 259787 w 333901"/>
              <a:gd name="connsiteY70" fmla="*/ 112077 h 306388"/>
              <a:gd name="connsiteX71" fmla="*/ 255841 w 333901"/>
              <a:gd name="connsiteY71" fmla="*/ 110762 h 306388"/>
              <a:gd name="connsiteX72" fmla="*/ 258472 w 333901"/>
              <a:gd name="connsiteY72" fmla="*/ 104185 h 306388"/>
              <a:gd name="connsiteX73" fmla="*/ 262418 w 333901"/>
              <a:gd name="connsiteY73" fmla="*/ 105500 h 306388"/>
              <a:gd name="connsiteX74" fmla="*/ 268995 w 333901"/>
              <a:gd name="connsiteY74" fmla="*/ 100239 h 306388"/>
              <a:gd name="connsiteX75" fmla="*/ 267680 w 333901"/>
              <a:gd name="connsiteY75" fmla="*/ 96293 h 306388"/>
              <a:gd name="connsiteX76" fmla="*/ 274257 w 333901"/>
              <a:gd name="connsiteY76" fmla="*/ 93662 h 306388"/>
              <a:gd name="connsiteX77" fmla="*/ 155795 w 333901"/>
              <a:gd name="connsiteY77" fmla="*/ 46037 h 306388"/>
              <a:gd name="connsiteX78" fmla="*/ 146576 w 333901"/>
              <a:gd name="connsiteY78" fmla="*/ 55260 h 306388"/>
              <a:gd name="connsiteX79" fmla="*/ 146576 w 333901"/>
              <a:gd name="connsiteY79" fmla="*/ 84248 h 306388"/>
              <a:gd name="connsiteX80" fmla="*/ 183453 w 333901"/>
              <a:gd name="connsiteY80" fmla="*/ 96107 h 306388"/>
              <a:gd name="connsiteX81" fmla="*/ 190038 w 333901"/>
              <a:gd name="connsiteY81" fmla="*/ 104013 h 306388"/>
              <a:gd name="connsiteX82" fmla="*/ 259841 w 333901"/>
              <a:gd name="connsiteY82" fmla="*/ 71072 h 306388"/>
              <a:gd name="connsiteX83" fmla="*/ 262476 w 333901"/>
              <a:gd name="connsiteY83" fmla="*/ 72390 h 306388"/>
              <a:gd name="connsiteX84" fmla="*/ 261158 w 333901"/>
              <a:gd name="connsiteY84" fmla="*/ 76342 h 306388"/>
              <a:gd name="connsiteX85" fmla="*/ 191355 w 333901"/>
              <a:gd name="connsiteY85" fmla="*/ 107966 h 306388"/>
              <a:gd name="connsiteX86" fmla="*/ 190038 w 333901"/>
              <a:gd name="connsiteY86" fmla="*/ 110601 h 306388"/>
              <a:gd name="connsiteX87" fmla="*/ 179502 w 333901"/>
              <a:gd name="connsiteY87" fmla="*/ 118507 h 306388"/>
              <a:gd name="connsiteX88" fmla="*/ 175551 w 333901"/>
              <a:gd name="connsiteY88" fmla="*/ 118507 h 306388"/>
              <a:gd name="connsiteX89" fmla="*/ 146576 w 333901"/>
              <a:gd name="connsiteY89" fmla="*/ 107966 h 306388"/>
              <a:gd name="connsiteX90" fmla="*/ 146576 w 333901"/>
              <a:gd name="connsiteY90" fmla="*/ 168577 h 306388"/>
              <a:gd name="connsiteX91" fmla="*/ 155795 w 333901"/>
              <a:gd name="connsiteY91" fmla="*/ 177800 h 306388"/>
              <a:gd name="connsiteX92" fmla="*/ 315157 w 333901"/>
              <a:gd name="connsiteY92" fmla="*/ 177800 h 306388"/>
              <a:gd name="connsiteX93" fmla="*/ 324376 w 333901"/>
              <a:gd name="connsiteY93" fmla="*/ 168577 h 306388"/>
              <a:gd name="connsiteX94" fmla="*/ 324376 w 333901"/>
              <a:gd name="connsiteY94" fmla="*/ 55260 h 306388"/>
              <a:gd name="connsiteX95" fmla="*/ 315157 w 333901"/>
              <a:gd name="connsiteY95" fmla="*/ 46037 h 306388"/>
              <a:gd name="connsiteX96" fmla="*/ 155795 w 333901"/>
              <a:gd name="connsiteY96" fmla="*/ 46037 h 306388"/>
              <a:gd name="connsiteX97" fmla="*/ 235382 w 333901"/>
              <a:gd name="connsiteY97" fmla="*/ 15875 h 306388"/>
              <a:gd name="connsiteX98" fmla="*/ 241950 w 333901"/>
              <a:gd name="connsiteY98" fmla="*/ 23762 h 306388"/>
              <a:gd name="connsiteX99" fmla="*/ 241950 w 333901"/>
              <a:gd name="connsiteY99" fmla="*/ 36908 h 306388"/>
              <a:gd name="connsiteX100" fmla="*/ 315511 w 333901"/>
              <a:gd name="connsiteY100" fmla="*/ 36908 h 306388"/>
              <a:gd name="connsiteX101" fmla="*/ 333901 w 333901"/>
              <a:gd name="connsiteY101" fmla="*/ 55311 h 306388"/>
              <a:gd name="connsiteX102" fmla="*/ 333901 w 333901"/>
              <a:gd name="connsiteY102" fmla="*/ 168361 h 306388"/>
              <a:gd name="connsiteX103" fmla="*/ 315511 w 333901"/>
              <a:gd name="connsiteY103" fmla="*/ 186765 h 306388"/>
              <a:gd name="connsiteX104" fmla="*/ 281358 w 333901"/>
              <a:gd name="connsiteY104" fmla="*/ 186765 h 306388"/>
              <a:gd name="connsiteX105" fmla="*/ 310257 w 333901"/>
              <a:gd name="connsiteY105" fmla="*/ 298501 h 306388"/>
              <a:gd name="connsiteX106" fmla="*/ 306316 w 333901"/>
              <a:gd name="connsiteY106" fmla="*/ 306388 h 306388"/>
              <a:gd name="connsiteX107" fmla="*/ 303689 w 333901"/>
              <a:gd name="connsiteY107" fmla="*/ 306388 h 306388"/>
              <a:gd name="connsiteX108" fmla="*/ 297121 w 333901"/>
              <a:gd name="connsiteY108" fmla="*/ 301130 h 306388"/>
              <a:gd name="connsiteX109" fmla="*/ 266909 w 333901"/>
              <a:gd name="connsiteY109" fmla="*/ 186765 h 306388"/>
              <a:gd name="connsiteX110" fmla="*/ 241950 w 333901"/>
              <a:gd name="connsiteY110" fmla="*/ 186765 h 306388"/>
              <a:gd name="connsiteX111" fmla="*/ 241950 w 333901"/>
              <a:gd name="connsiteY111" fmla="*/ 268266 h 306388"/>
              <a:gd name="connsiteX112" fmla="*/ 235382 w 333901"/>
              <a:gd name="connsiteY112" fmla="*/ 274839 h 306388"/>
              <a:gd name="connsiteX113" fmla="*/ 228814 w 333901"/>
              <a:gd name="connsiteY113" fmla="*/ 268266 h 306388"/>
              <a:gd name="connsiteX114" fmla="*/ 228814 w 333901"/>
              <a:gd name="connsiteY114" fmla="*/ 186765 h 306388"/>
              <a:gd name="connsiteX115" fmla="*/ 205170 w 333901"/>
              <a:gd name="connsiteY115" fmla="*/ 186765 h 306388"/>
              <a:gd name="connsiteX116" fmla="*/ 173644 w 333901"/>
              <a:gd name="connsiteY116" fmla="*/ 301130 h 306388"/>
              <a:gd name="connsiteX117" fmla="*/ 167076 w 333901"/>
              <a:gd name="connsiteY117" fmla="*/ 306388 h 306388"/>
              <a:gd name="connsiteX118" fmla="*/ 165762 w 333901"/>
              <a:gd name="connsiteY118" fmla="*/ 306388 h 306388"/>
              <a:gd name="connsiteX119" fmla="*/ 160508 w 333901"/>
              <a:gd name="connsiteY119" fmla="*/ 298501 h 306388"/>
              <a:gd name="connsiteX120" fmla="*/ 190720 w 333901"/>
              <a:gd name="connsiteY120" fmla="*/ 186765 h 306388"/>
              <a:gd name="connsiteX121" fmla="*/ 156567 w 333901"/>
              <a:gd name="connsiteY121" fmla="*/ 186765 h 306388"/>
              <a:gd name="connsiteX122" fmla="*/ 136864 w 333901"/>
              <a:gd name="connsiteY122" fmla="*/ 168361 h 306388"/>
              <a:gd name="connsiteX123" fmla="*/ 136864 w 333901"/>
              <a:gd name="connsiteY123" fmla="*/ 105264 h 306388"/>
              <a:gd name="connsiteX124" fmla="*/ 119787 w 333901"/>
              <a:gd name="connsiteY124" fmla="*/ 100005 h 306388"/>
              <a:gd name="connsiteX125" fmla="*/ 119787 w 333901"/>
              <a:gd name="connsiteY125" fmla="*/ 98691 h 306388"/>
              <a:gd name="connsiteX126" fmla="*/ 110592 w 333901"/>
              <a:gd name="connsiteY126" fmla="*/ 96062 h 306388"/>
              <a:gd name="connsiteX127" fmla="*/ 110592 w 333901"/>
              <a:gd name="connsiteY127" fmla="*/ 176249 h 306388"/>
              <a:gd name="connsiteX128" fmla="*/ 119787 w 333901"/>
              <a:gd name="connsiteY128" fmla="*/ 291928 h 306388"/>
              <a:gd name="connsiteX129" fmla="*/ 106651 w 333901"/>
              <a:gd name="connsiteY129" fmla="*/ 306388 h 306388"/>
              <a:gd name="connsiteX130" fmla="*/ 105338 w 333901"/>
              <a:gd name="connsiteY130" fmla="*/ 306388 h 306388"/>
              <a:gd name="connsiteX131" fmla="*/ 90888 w 333901"/>
              <a:gd name="connsiteY131" fmla="*/ 293243 h 306388"/>
              <a:gd name="connsiteX132" fmla="*/ 83007 w 333901"/>
              <a:gd name="connsiteY132" fmla="*/ 189394 h 306388"/>
              <a:gd name="connsiteX133" fmla="*/ 77753 w 333901"/>
              <a:gd name="connsiteY133" fmla="*/ 190709 h 306388"/>
              <a:gd name="connsiteX134" fmla="*/ 71185 w 333901"/>
              <a:gd name="connsiteY134" fmla="*/ 189394 h 306388"/>
              <a:gd name="connsiteX135" fmla="*/ 63303 w 333901"/>
              <a:gd name="connsiteY135" fmla="*/ 293243 h 306388"/>
              <a:gd name="connsiteX136" fmla="*/ 48854 w 333901"/>
              <a:gd name="connsiteY136" fmla="*/ 306388 h 306388"/>
              <a:gd name="connsiteX137" fmla="*/ 47540 w 333901"/>
              <a:gd name="connsiteY137" fmla="*/ 306388 h 306388"/>
              <a:gd name="connsiteX138" fmla="*/ 35718 w 333901"/>
              <a:gd name="connsiteY138" fmla="*/ 291928 h 306388"/>
              <a:gd name="connsiteX139" fmla="*/ 44913 w 333901"/>
              <a:gd name="connsiteY139" fmla="*/ 176249 h 306388"/>
              <a:gd name="connsiteX140" fmla="*/ 44913 w 333901"/>
              <a:gd name="connsiteY140" fmla="*/ 96062 h 306388"/>
              <a:gd name="connsiteX141" fmla="*/ 40972 w 333901"/>
              <a:gd name="connsiteY141" fmla="*/ 97376 h 306388"/>
              <a:gd name="connsiteX142" fmla="*/ 23896 w 333901"/>
              <a:gd name="connsiteY142" fmla="*/ 174934 h 306388"/>
              <a:gd name="connsiteX143" fmla="*/ 12074 w 333901"/>
              <a:gd name="connsiteY143" fmla="*/ 184136 h 306388"/>
              <a:gd name="connsiteX144" fmla="*/ 9446 w 333901"/>
              <a:gd name="connsiteY144" fmla="*/ 184136 h 306388"/>
              <a:gd name="connsiteX145" fmla="*/ 251 w 333901"/>
              <a:gd name="connsiteY145" fmla="*/ 169676 h 306388"/>
              <a:gd name="connsiteX146" fmla="*/ 18641 w 333901"/>
              <a:gd name="connsiteY146" fmla="*/ 85546 h 306388"/>
              <a:gd name="connsiteX147" fmla="*/ 19955 w 333901"/>
              <a:gd name="connsiteY147" fmla="*/ 84231 h 306388"/>
              <a:gd name="connsiteX148" fmla="*/ 21269 w 333901"/>
              <a:gd name="connsiteY148" fmla="*/ 82916 h 306388"/>
              <a:gd name="connsiteX149" fmla="*/ 22582 w 333901"/>
              <a:gd name="connsiteY149" fmla="*/ 80287 h 306388"/>
              <a:gd name="connsiteX150" fmla="*/ 23896 w 333901"/>
              <a:gd name="connsiteY150" fmla="*/ 78973 h 306388"/>
              <a:gd name="connsiteX151" fmla="*/ 25209 w 333901"/>
              <a:gd name="connsiteY151" fmla="*/ 77658 h 306388"/>
              <a:gd name="connsiteX152" fmla="*/ 26523 w 333901"/>
              <a:gd name="connsiteY152" fmla="*/ 77658 h 306388"/>
              <a:gd name="connsiteX153" fmla="*/ 72498 w 333901"/>
              <a:gd name="connsiteY153" fmla="*/ 67142 h 306388"/>
              <a:gd name="connsiteX154" fmla="*/ 76439 w 333901"/>
              <a:gd name="connsiteY154" fmla="*/ 72400 h 306388"/>
              <a:gd name="connsiteX155" fmla="*/ 68558 w 333901"/>
              <a:gd name="connsiteY155" fmla="*/ 134183 h 306388"/>
              <a:gd name="connsiteX156" fmla="*/ 77753 w 333901"/>
              <a:gd name="connsiteY156" fmla="*/ 149958 h 306388"/>
              <a:gd name="connsiteX157" fmla="*/ 86948 w 333901"/>
              <a:gd name="connsiteY157" fmla="*/ 134183 h 306388"/>
              <a:gd name="connsiteX158" fmla="*/ 79066 w 333901"/>
              <a:gd name="connsiteY158" fmla="*/ 72400 h 306388"/>
              <a:gd name="connsiteX159" fmla="*/ 81693 w 333901"/>
              <a:gd name="connsiteY159" fmla="*/ 67142 h 306388"/>
              <a:gd name="connsiteX160" fmla="*/ 127669 w 333901"/>
              <a:gd name="connsiteY160" fmla="*/ 77658 h 306388"/>
              <a:gd name="connsiteX161" fmla="*/ 136864 w 333901"/>
              <a:gd name="connsiteY161" fmla="*/ 80287 h 306388"/>
              <a:gd name="connsiteX162" fmla="*/ 136864 w 333901"/>
              <a:gd name="connsiteY162" fmla="*/ 55311 h 306388"/>
              <a:gd name="connsiteX163" fmla="*/ 156567 w 333901"/>
              <a:gd name="connsiteY163" fmla="*/ 36908 h 306388"/>
              <a:gd name="connsiteX164" fmla="*/ 228814 w 333901"/>
              <a:gd name="connsiteY164" fmla="*/ 36908 h 306388"/>
              <a:gd name="connsiteX165" fmla="*/ 228814 w 333901"/>
              <a:gd name="connsiteY165" fmla="*/ 23762 h 306388"/>
              <a:gd name="connsiteX166" fmla="*/ 235382 w 333901"/>
              <a:gd name="connsiteY166" fmla="*/ 15875 h 306388"/>
              <a:gd name="connsiteX167" fmla="*/ 76726 w 333901"/>
              <a:gd name="connsiteY167" fmla="*/ 0 h 306388"/>
              <a:gd name="connsiteX168" fmla="*/ 106889 w 333901"/>
              <a:gd name="connsiteY168" fmla="*/ 31750 h 306388"/>
              <a:gd name="connsiteX169" fmla="*/ 76726 w 333901"/>
              <a:gd name="connsiteY169" fmla="*/ 63500 h 306388"/>
              <a:gd name="connsiteX170" fmla="*/ 46563 w 333901"/>
              <a:gd name="connsiteY170" fmla="*/ 31750 h 306388"/>
              <a:gd name="connsiteX171" fmla="*/ 76726 w 333901"/>
              <a:gd name="connsiteY171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333901" h="306388">
                <a:moveTo>
                  <a:pt x="231110" y="112258"/>
                </a:moveTo>
                <a:cubicBezTo>
                  <a:pt x="226858" y="111238"/>
                  <a:pt x="222095" y="111578"/>
                  <a:pt x="218013" y="113619"/>
                </a:cubicBezTo>
                <a:cubicBezTo>
                  <a:pt x="211209" y="119062"/>
                  <a:pt x="208488" y="129948"/>
                  <a:pt x="213931" y="136751"/>
                </a:cubicBezTo>
                <a:cubicBezTo>
                  <a:pt x="218013" y="144916"/>
                  <a:pt x="228898" y="147637"/>
                  <a:pt x="235702" y="142194"/>
                </a:cubicBezTo>
                <a:cubicBezTo>
                  <a:pt x="243866" y="138112"/>
                  <a:pt x="246588" y="127226"/>
                  <a:pt x="241145" y="119062"/>
                </a:cubicBezTo>
                <a:cubicBezTo>
                  <a:pt x="239104" y="115660"/>
                  <a:pt x="235362" y="113279"/>
                  <a:pt x="231110" y="112258"/>
                </a:cubicBezTo>
                <a:close/>
                <a:moveTo>
                  <a:pt x="273432" y="104342"/>
                </a:moveTo>
                <a:cubicBezTo>
                  <a:pt x="266576" y="105713"/>
                  <a:pt x="262463" y="113939"/>
                  <a:pt x="265205" y="120795"/>
                </a:cubicBezTo>
                <a:cubicBezTo>
                  <a:pt x="266576" y="127650"/>
                  <a:pt x="274803" y="131763"/>
                  <a:pt x="281658" y="129021"/>
                </a:cubicBezTo>
                <a:cubicBezTo>
                  <a:pt x="288513" y="126279"/>
                  <a:pt x="292626" y="119424"/>
                  <a:pt x="289884" y="112568"/>
                </a:cubicBezTo>
                <a:cubicBezTo>
                  <a:pt x="287142" y="105713"/>
                  <a:pt x="280287" y="101600"/>
                  <a:pt x="273432" y="104342"/>
                </a:cubicBezTo>
                <a:close/>
                <a:moveTo>
                  <a:pt x="230135" y="100012"/>
                </a:moveTo>
                <a:cubicBezTo>
                  <a:pt x="230135" y="100012"/>
                  <a:pt x="230135" y="100012"/>
                  <a:pt x="237929" y="101311"/>
                </a:cubicBezTo>
                <a:cubicBezTo>
                  <a:pt x="237929" y="101311"/>
                  <a:pt x="237929" y="101311"/>
                  <a:pt x="236630" y="106506"/>
                </a:cubicBezTo>
                <a:cubicBezTo>
                  <a:pt x="239228" y="107805"/>
                  <a:pt x="241825" y="110403"/>
                  <a:pt x="244423" y="113001"/>
                </a:cubicBezTo>
                <a:cubicBezTo>
                  <a:pt x="244423" y="113001"/>
                  <a:pt x="244423" y="113001"/>
                  <a:pt x="249618" y="109104"/>
                </a:cubicBezTo>
                <a:cubicBezTo>
                  <a:pt x="249618" y="109104"/>
                  <a:pt x="249618" y="109104"/>
                  <a:pt x="253515" y="116897"/>
                </a:cubicBezTo>
                <a:cubicBezTo>
                  <a:pt x="253515" y="116897"/>
                  <a:pt x="253515" y="116897"/>
                  <a:pt x="249618" y="119495"/>
                </a:cubicBezTo>
                <a:cubicBezTo>
                  <a:pt x="250917" y="123392"/>
                  <a:pt x="250917" y="125989"/>
                  <a:pt x="250917" y="129886"/>
                </a:cubicBezTo>
                <a:cubicBezTo>
                  <a:pt x="250917" y="129886"/>
                  <a:pt x="250917" y="129886"/>
                  <a:pt x="256113" y="131185"/>
                </a:cubicBezTo>
                <a:cubicBezTo>
                  <a:pt x="256113" y="131185"/>
                  <a:pt x="256113" y="131185"/>
                  <a:pt x="254814" y="138978"/>
                </a:cubicBezTo>
                <a:cubicBezTo>
                  <a:pt x="254814" y="138978"/>
                  <a:pt x="254814" y="138978"/>
                  <a:pt x="248320" y="137679"/>
                </a:cubicBezTo>
                <a:cubicBezTo>
                  <a:pt x="247021" y="140277"/>
                  <a:pt x="245722" y="142875"/>
                  <a:pt x="243124" y="145472"/>
                </a:cubicBezTo>
                <a:cubicBezTo>
                  <a:pt x="243124" y="145472"/>
                  <a:pt x="243124" y="145472"/>
                  <a:pt x="247021" y="150668"/>
                </a:cubicBezTo>
                <a:cubicBezTo>
                  <a:pt x="247021" y="150668"/>
                  <a:pt x="247021" y="150668"/>
                  <a:pt x="239228" y="154564"/>
                </a:cubicBezTo>
                <a:cubicBezTo>
                  <a:pt x="239228" y="154564"/>
                  <a:pt x="239228" y="154564"/>
                  <a:pt x="235331" y="150668"/>
                </a:cubicBezTo>
                <a:cubicBezTo>
                  <a:pt x="232733" y="150668"/>
                  <a:pt x="230135" y="151967"/>
                  <a:pt x="226239" y="151967"/>
                </a:cubicBezTo>
                <a:cubicBezTo>
                  <a:pt x="226239" y="151967"/>
                  <a:pt x="226239" y="151967"/>
                  <a:pt x="224940" y="157162"/>
                </a:cubicBezTo>
                <a:cubicBezTo>
                  <a:pt x="224940" y="157162"/>
                  <a:pt x="224940" y="157162"/>
                  <a:pt x="217147" y="154564"/>
                </a:cubicBezTo>
                <a:cubicBezTo>
                  <a:pt x="217147" y="154564"/>
                  <a:pt x="217147" y="154564"/>
                  <a:pt x="218446" y="149369"/>
                </a:cubicBezTo>
                <a:cubicBezTo>
                  <a:pt x="215848" y="148070"/>
                  <a:pt x="213250" y="146771"/>
                  <a:pt x="210653" y="144173"/>
                </a:cubicBezTo>
                <a:cubicBezTo>
                  <a:pt x="210653" y="144173"/>
                  <a:pt x="210653" y="144173"/>
                  <a:pt x="205457" y="146771"/>
                </a:cubicBezTo>
                <a:cubicBezTo>
                  <a:pt x="205457" y="146771"/>
                  <a:pt x="205457" y="146771"/>
                  <a:pt x="201560" y="140277"/>
                </a:cubicBezTo>
                <a:cubicBezTo>
                  <a:pt x="201560" y="140277"/>
                  <a:pt x="201560" y="140277"/>
                  <a:pt x="205457" y="136380"/>
                </a:cubicBezTo>
                <a:cubicBezTo>
                  <a:pt x="204158" y="133782"/>
                  <a:pt x="204158" y="131185"/>
                  <a:pt x="204158" y="127288"/>
                </a:cubicBezTo>
                <a:cubicBezTo>
                  <a:pt x="204158" y="127288"/>
                  <a:pt x="204158" y="127288"/>
                  <a:pt x="198963" y="125989"/>
                </a:cubicBezTo>
                <a:cubicBezTo>
                  <a:pt x="198963" y="125989"/>
                  <a:pt x="198963" y="125989"/>
                  <a:pt x="200262" y="118196"/>
                </a:cubicBezTo>
                <a:cubicBezTo>
                  <a:pt x="200262" y="118196"/>
                  <a:pt x="200262" y="118196"/>
                  <a:pt x="206756" y="119495"/>
                </a:cubicBezTo>
                <a:cubicBezTo>
                  <a:pt x="208055" y="115598"/>
                  <a:pt x="209354" y="113001"/>
                  <a:pt x="211951" y="111702"/>
                </a:cubicBezTo>
                <a:cubicBezTo>
                  <a:pt x="211951" y="111702"/>
                  <a:pt x="211951" y="111702"/>
                  <a:pt x="208055" y="106506"/>
                </a:cubicBezTo>
                <a:cubicBezTo>
                  <a:pt x="208055" y="106506"/>
                  <a:pt x="208055" y="106506"/>
                  <a:pt x="215848" y="101311"/>
                </a:cubicBezTo>
                <a:cubicBezTo>
                  <a:pt x="215848" y="101311"/>
                  <a:pt x="215848" y="101311"/>
                  <a:pt x="219745" y="106506"/>
                </a:cubicBezTo>
                <a:cubicBezTo>
                  <a:pt x="222342" y="105207"/>
                  <a:pt x="224940" y="105207"/>
                  <a:pt x="228837" y="105207"/>
                </a:cubicBezTo>
                <a:cubicBezTo>
                  <a:pt x="228837" y="105207"/>
                  <a:pt x="228837" y="105207"/>
                  <a:pt x="230135" y="100012"/>
                </a:cubicBezTo>
                <a:close/>
                <a:moveTo>
                  <a:pt x="274257" y="93662"/>
                </a:moveTo>
                <a:cubicBezTo>
                  <a:pt x="274257" y="93662"/>
                  <a:pt x="274257" y="93662"/>
                  <a:pt x="275572" y="98923"/>
                </a:cubicBezTo>
                <a:cubicBezTo>
                  <a:pt x="278203" y="97608"/>
                  <a:pt x="280834" y="98923"/>
                  <a:pt x="283464" y="98923"/>
                </a:cubicBezTo>
                <a:cubicBezTo>
                  <a:pt x="283464" y="98923"/>
                  <a:pt x="283464" y="98923"/>
                  <a:pt x="284780" y="94977"/>
                </a:cubicBezTo>
                <a:cubicBezTo>
                  <a:pt x="284780" y="94977"/>
                  <a:pt x="284780" y="94977"/>
                  <a:pt x="291357" y="97608"/>
                </a:cubicBezTo>
                <a:cubicBezTo>
                  <a:pt x="291357" y="97608"/>
                  <a:pt x="291357" y="97608"/>
                  <a:pt x="290041" y="101554"/>
                </a:cubicBezTo>
                <a:cubicBezTo>
                  <a:pt x="291357" y="104185"/>
                  <a:pt x="292672" y="105500"/>
                  <a:pt x="293987" y="108131"/>
                </a:cubicBezTo>
                <a:cubicBezTo>
                  <a:pt x="293987" y="108131"/>
                  <a:pt x="293987" y="108131"/>
                  <a:pt x="299249" y="106816"/>
                </a:cubicBezTo>
                <a:lnTo>
                  <a:pt x="300564" y="113393"/>
                </a:lnTo>
                <a:cubicBezTo>
                  <a:pt x="300564" y="113393"/>
                  <a:pt x="300564" y="113393"/>
                  <a:pt x="296618" y="114708"/>
                </a:cubicBezTo>
                <a:cubicBezTo>
                  <a:pt x="296618" y="117339"/>
                  <a:pt x="296618" y="119969"/>
                  <a:pt x="296618" y="122600"/>
                </a:cubicBezTo>
                <a:cubicBezTo>
                  <a:pt x="296618" y="122600"/>
                  <a:pt x="296618" y="122600"/>
                  <a:pt x="300564" y="123916"/>
                </a:cubicBezTo>
                <a:cubicBezTo>
                  <a:pt x="300564" y="123916"/>
                  <a:pt x="300564" y="123916"/>
                  <a:pt x="296618" y="130492"/>
                </a:cubicBezTo>
                <a:cubicBezTo>
                  <a:pt x="296618" y="130492"/>
                  <a:pt x="296618" y="130492"/>
                  <a:pt x="292672" y="127862"/>
                </a:cubicBezTo>
                <a:cubicBezTo>
                  <a:pt x="291357" y="130492"/>
                  <a:pt x="290041" y="131808"/>
                  <a:pt x="287411" y="133123"/>
                </a:cubicBezTo>
                <a:cubicBezTo>
                  <a:pt x="287411" y="133123"/>
                  <a:pt x="287411" y="133123"/>
                  <a:pt x="288726" y="138385"/>
                </a:cubicBezTo>
                <a:cubicBezTo>
                  <a:pt x="288726" y="138385"/>
                  <a:pt x="288726" y="138385"/>
                  <a:pt x="282149" y="139700"/>
                </a:cubicBezTo>
                <a:cubicBezTo>
                  <a:pt x="282149" y="139700"/>
                  <a:pt x="282149" y="139700"/>
                  <a:pt x="280834" y="135754"/>
                </a:cubicBezTo>
                <a:cubicBezTo>
                  <a:pt x="278203" y="135754"/>
                  <a:pt x="275572" y="135754"/>
                  <a:pt x="272941" y="135754"/>
                </a:cubicBezTo>
                <a:cubicBezTo>
                  <a:pt x="272941" y="135754"/>
                  <a:pt x="272941" y="135754"/>
                  <a:pt x="271626" y="139700"/>
                </a:cubicBezTo>
                <a:cubicBezTo>
                  <a:pt x="271626" y="139700"/>
                  <a:pt x="271626" y="139700"/>
                  <a:pt x="265049" y="135754"/>
                </a:cubicBezTo>
                <a:cubicBezTo>
                  <a:pt x="265049" y="135754"/>
                  <a:pt x="265049" y="135754"/>
                  <a:pt x="266365" y="131808"/>
                </a:cubicBezTo>
                <a:cubicBezTo>
                  <a:pt x="265049" y="130492"/>
                  <a:pt x="262418" y="129177"/>
                  <a:pt x="261103" y="126546"/>
                </a:cubicBezTo>
                <a:cubicBezTo>
                  <a:pt x="261103" y="126546"/>
                  <a:pt x="261103" y="126546"/>
                  <a:pt x="257156" y="127862"/>
                </a:cubicBezTo>
                <a:cubicBezTo>
                  <a:pt x="257156" y="127862"/>
                  <a:pt x="257156" y="127862"/>
                  <a:pt x="254526" y="121285"/>
                </a:cubicBezTo>
                <a:cubicBezTo>
                  <a:pt x="254526" y="121285"/>
                  <a:pt x="254526" y="121285"/>
                  <a:pt x="259787" y="119969"/>
                </a:cubicBezTo>
                <a:cubicBezTo>
                  <a:pt x="258472" y="117339"/>
                  <a:pt x="259787" y="114708"/>
                  <a:pt x="259787" y="112077"/>
                </a:cubicBezTo>
                <a:cubicBezTo>
                  <a:pt x="259787" y="112077"/>
                  <a:pt x="259787" y="112077"/>
                  <a:pt x="255841" y="110762"/>
                </a:cubicBezTo>
                <a:cubicBezTo>
                  <a:pt x="255841" y="110762"/>
                  <a:pt x="255841" y="110762"/>
                  <a:pt x="258472" y="104185"/>
                </a:cubicBezTo>
                <a:cubicBezTo>
                  <a:pt x="258472" y="104185"/>
                  <a:pt x="258472" y="104185"/>
                  <a:pt x="262418" y="105500"/>
                </a:cubicBezTo>
                <a:cubicBezTo>
                  <a:pt x="265049" y="104185"/>
                  <a:pt x="266365" y="101554"/>
                  <a:pt x="268995" y="100239"/>
                </a:cubicBezTo>
                <a:cubicBezTo>
                  <a:pt x="268995" y="100239"/>
                  <a:pt x="268995" y="100239"/>
                  <a:pt x="267680" y="96293"/>
                </a:cubicBezTo>
                <a:cubicBezTo>
                  <a:pt x="267680" y="96293"/>
                  <a:pt x="267680" y="96293"/>
                  <a:pt x="274257" y="93662"/>
                </a:cubicBezTo>
                <a:close/>
                <a:moveTo>
                  <a:pt x="155795" y="46037"/>
                </a:moveTo>
                <a:cubicBezTo>
                  <a:pt x="150527" y="46037"/>
                  <a:pt x="146576" y="51308"/>
                  <a:pt x="146576" y="55260"/>
                </a:cubicBezTo>
                <a:cubicBezTo>
                  <a:pt x="146576" y="55260"/>
                  <a:pt x="146576" y="55260"/>
                  <a:pt x="146576" y="84248"/>
                </a:cubicBezTo>
                <a:cubicBezTo>
                  <a:pt x="146576" y="84248"/>
                  <a:pt x="146576" y="84248"/>
                  <a:pt x="183453" y="96107"/>
                </a:cubicBezTo>
                <a:cubicBezTo>
                  <a:pt x="186087" y="97425"/>
                  <a:pt x="188721" y="100060"/>
                  <a:pt x="190038" y="104013"/>
                </a:cubicBezTo>
                <a:cubicBezTo>
                  <a:pt x="190038" y="104013"/>
                  <a:pt x="190038" y="104013"/>
                  <a:pt x="259841" y="71072"/>
                </a:cubicBezTo>
                <a:cubicBezTo>
                  <a:pt x="259841" y="71072"/>
                  <a:pt x="261158" y="71072"/>
                  <a:pt x="262476" y="72390"/>
                </a:cubicBezTo>
                <a:cubicBezTo>
                  <a:pt x="262476" y="73707"/>
                  <a:pt x="262476" y="75025"/>
                  <a:pt x="261158" y="76342"/>
                </a:cubicBezTo>
                <a:cubicBezTo>
                  <a:pt x="261158" y="76342"/>
                  <a:pt x="261158" y="76342"/>
                  <a:pt x="191355" y="107966"/>
                </a:cubicBezTo>
                <a:cubicBezTo>
                  <a:pt x="191355" y="109283"/>
                  <a:pt x="191355" y="110601"/>
                  <a:pt x="190038" y="110601"/>
                </a:cubicBezTo>
                <a:cubicBezTo>
                  <a:pt x="188721" y="115871"/>
                  <a:pt x="184770" y="118507"/>
                  <a:pt x="179502" y="118507"/>
                </a:cubicBezTo>
                <a:cubicBezTo>
                  <a:pt x="178185" y="118507"/>
                  <a:pt x="176868" y="118507"/>
                  <a:pt x="175551" y="118507"/>
                </a:cubicBezTo>
                <a:cubicBezTo>
                  <a:pt x="175551" y="118507"/>
                  <a:pt x="175551" y="118507"/>
                  <a:pt x="146576" y="107966"/>
                </a:cubicBezTo>
                <a:cubicBezTo>
                  <a:pt x="146576" y="107966"/>
                  <a:pt x="146576" y="107966"/>
                  <a:pt x="146576" y="168577"/>
                </a:cubicBezTo>
                <a:cubicBezTo>
                  <a:pt x="146576" y="173847"/>
                  <a:pt x="150527" y="177800"/>
                  <a:pt x="155795" y="177800"/>
                </a:cubicBezTo>
                <a:cubicBezTo>
                  <a:pt x="155795" y="177800"/>
                  <a:pt x="155795" y="177800"/>
                  <a:pt x="315157" y="177800"/>
                </a:cubicBezTo>
                <a:cubicBezTo>
                  <a:pt x="320425" y="177800"/>
                  <a:pt x="324376" y="173847"/>
                  <a:pt x="324376" y="168577"/>
                </a:cubicBezTo>
                <a:cubicBezTo>
                  <a:pt x="324376" y="168577"/>
                  <a:pt x="324376" y="168577"/>
                  <a:pt x="324376" y="55260"/>
                </a:cubicBezTo>
                <a:cubicBezTo>
                  <a:pt x="324376" y="51308"/>
                  <a:pt x="320425" y="46037"/>
                  <a:pt x="315157" y="46037"/>
                </a:cubicBezTo>
                <a:cubicBezTo>
                  <a:pt x="315157" y="46037"/>
                  <a:pt x="315157" y="46037"/>
                  <a:pt x="155795" y="46037"/>
                </a:cubicBezTo>
                <a:close/>
                <a:moveTo>
                  <a:pt x="235382" y="15875"/>
                </a:moveTo>
                <a:cubicBezTo>
                  <a:pt x="239323" y="15875"/>
                  <a:pt x="241950" y="19819"/>
                  <a:pt x="241950" y="23762"/>
                </a:cubicBezTo>
                <a:cubicBezTo>
                  <a:pt x="241950" y="23762"/>
                  <a:pt x="241950" y="23762"/>
                  <a:pt x="241950" y="36908"/>
                </a:cubicBezTo>
                <a:cubicBezTo>
                  <a:pt x="241950" y="36908"/>
                  <a:pt x="241950" y="36908"/>
                  <a:pt x="315511" y="36908"/>
                </a:cubicBezTo>
                <a:cubicBezTo>
                  <a:pt x="324706" y="36908"/>
                  <a:pt x="333901" y="46109"/>
                  <a:pt x="333901" y="55311"/>
                </a:cubicBezTo>
                <a:cubicBezTo>
                  <a:pt x="333901" y="55311"/>
                  <a:pt x="333901" y="55311"/>
                  <a:pt x="333901" y="168361"/>
                </a:cubicBezTo>
                <a:cubicBezTo>
                  <a:pt x="333901" y="178878"/>
                  <a:pt x="324706" y="186765"/>
                  <a:pt x="315511" y="186765"/>
                </a:cubicBezTo>
                <a:cubicBezTo>
                  <a:pt x="315511" y="186765"/>
                  <a:pt x="315511" y="186765"/>
                  <a:pt x="281358" y="186765"/>
                </a:cubicBezTo>
                <a:cubicBezTo>
                  <a:pt x="281358" y="186765"/>
                  <a:pt x="281358" y="186765"/>
                  <a:pt x="310257" y="298501"/>
                </a:cubicBezTo>
                <a:cubicBezTo>
                  <a:pt x="311570" y="302444"/>
                  <a:pt x="308943" y="305073"/>
                  <a:pt x="306316" y="306388"/>
                </a:cubicBezTo>
                <a:cubicBezTo>
                  <a:pt x="305002" y="306388"/>
                  <a:pt x="305002" y="306388"/>
                  <a:pt x="303689" y="306388"/>
                </a:cubicBezTo>
                <a:cubicBezTo>
                  <a:pt x="301062" y="306388"/>
                  <a:pt x="298435" y="305073"/>
                  <a:pt x="297121" y="301130"/>
                </a:cubicBezTo>
                <a:cubicBezTo>
                  <a:pt x="297121" y="301130"/>
                  <a:pt x="297121" y="301130"/>
                  <a:pt x="266909" y="186765"/>
                </a:cubicBezTo>
                <a:cubicBezTo>
                  <a:pt x="266909" y="186765"/>
                  <a:pt x="266909" y="186765"/>
                  <a:pt x="241950" y="186765"/>
                </a:cubicBezTo>
                <a:cubicBezTo>
                  <a:pt x="241950" y="186765"/>
                  <a:pt x="241950" y="186765"/>
                  <a:pt x="241950" y="268266"/>
                </a:cubicBezTo>
                <a:cubicBezTo>
                  <a:pt x="241950" y="272210"/>
                  <a:pt x="239323" y="274839"/>
                  <a:pt x="235382" y="274839"/>
                </a:cubicBezTo>
                <a:cubicBezTo>
                  <a:pt x="231441" y="274839"/>
                  <a:pt x="228814" y="272210"/>
                  <a:pt x="228814" y="268266"/>
                </a:cubicBezTo>
                <a:cubicBezTo>
                  <a:pt x="228814" y="268266"/>
                  <a:pt x="228814" y="268266"/>
                  <a:pt x="228814" y="186765"/>
                </a:cubicBezTo>
                <a:cubicBezTo>
                  <a:pt x="228814" y="186765"/>
                  <a:pt x="228814" y="186765"/>
                  <a:pt x="205170" y="186765"/>
                </a:cubicBezTo>
                <a:cubicBezTo>
                  <a:pt x="205170" y="186765"/>
                  <a:pt x="205170" y="186765"/>
                  <a:pt x="173644" y="301130"/>
                </a:cubicBezTo>
                <a:cubicBezTo>
                  <a:pt x="173644" y="305073"/>
                  <a:pt x="169703" y="306388"/>
                  <a:pt x="167076" y="306388"/>
                </a:cubicBezTo>
                <a:cubicBezTo>
                  <a:pt x="167076" y="306388"/>
                  <a:pt x="165762" y="306388"/>
                  <a:pt x="165762" y="306388"/>
                </a:cubicBezTo>
                <a:cubicBezTo>
                  <a:pt x="161822" y="305073"/>
                  <a:pt x="159195" y="302444"/>
                  <a:pt x="160508" y="298501"/>
                </a:cubicBezTo>
                <a:cubicBezTo>
                  <a:pt x="160508" y="298501"/>
                  <a:pt x="160508" y="298501"/>
                  <a:pt x="190720" y="186765"/>
                </a:cubicBezTo>
                <a:cubicBezTo>
                  <a:pt x="190720" y="186765"/>
                  <a:pt x="190720" y="186765"/>
                  <a:pt x="156567" y="186765"/>
                </a:cubicBezTo>
                <a:cubicBezTo>
                  <a:pt x="146059" y="186765"/>
                  <a:pt x="136864" y="178878"/>
                  <a:pt x="136864" y="168361"/>
                </a:cubicBezTo>
                <a:cubicBezTo>
                  <a:pt x="136864" y="168361"/>
                  <a:pt x="136864" y="168361"/>
                  <a:pt x="136864" y="105264"/>
                </a:cubicBezTo>
                <a:cubicBezTo>
                  <a:pt x="136864" y="105264"/>
                  <a:pt x="136864" y="105264"/>
                  <a:pt x="119787" y="100005"/>
                </a:cubicBezTo>
                <a:cubicBezTo>
                  <a:pt x="119787" y="100005"/>
                  <a:pt x="119787" y="98691"/>
                  <a:pt x="119787" y="98691"/>
                </a:cubicBezTo>
                <a:cubicBezTo>
                  <a:pt x="119787" y="98691"/>
                  <a:pt x="115846" y="97376"/>
                  <a:pt x="110592" y="96062"/>
                </a:cubicBezTo>
                <a:cubicBezTo>
                  <a:pt x="110592" y="96062"/>
                  <a:pt x="110592" y="96062"/>
                  <a:pt x="110592" y="176249"/>
                </a:cubicBezTo>
                <a:cubicBezTo>
                  <a:pt x="110592" y="176249"/>
                  <a:pt x="110592" y="176249"/>
                  <a:pt x="119787" y="291928"/>
                </a:cubicBezTo>
                <a:cubicBezTo>
                  <a:pt x="119787" y="299815"/>
                  <a:pt x="114533" y="306388"/>
                  <a:pt x="106651" y="306388"/>
                </a:cubicBezTo>
                <a:cubicBezTo>
                  <a:pt x="106651" y="306388"/>
                  <a:pt x="105338" y="306388"/>
                  <a:pt x="105338" y="306388"/>
                </a:cubicBezTo>
                <a:cubicBezTo>
                  <a:pt x="97456" y="306388"/>
                  <a:pt x="92202" y="301130"/>
                  <a:pt x="90888" y="293243"/>
                </a:cubicBezTo>
                <a:cubicBezTo>
                  <a:pt x="90888" y="293243"/>
                  <a:pt x="90888" y="293243"/>
                  <a:pt x="83007" y="189394"/>
                </a:cubicBezTo>
                <a:cubicBezTo>
                  <a:pt x="81693" y="190709"/>
                  <a:pt x="79066" y="190709"/>
                  <a:pt x="77753" y="190709"/>
                </a:cubicBezTo>
                <a:cubicBezTo>
                  <a:pt x="75125" y="190709"/>
                  <a:pt x="73812" y="190709"/>
                  <a:pt x="71185" y="189394"/>
                </a:cubicBezTo>
                <a:cubicBezTo>
                  <a:pt x="71185" y="189394"/>
                  <a:pt x="71185" y="189394"/>
                  <a:pt x="63303" y="293243"/>
                </a:cubicBezTo>
                <a:cubicBezTo>
                  <a:pt x="63303" y="301130"/>
                  <a:pt x="56735" y="306388"/>
                  <a:pt x="48854" y="306388"/>
                </a:cubicBezTo>
                <a:cubicBezTo>
                  <a:pt x="48854" y="306388"/>
                  <a:pt x="48854" y="306388"/>
                  <a:pt x="47540" y="306388"/>
                </a:cubicBezTo>
                <a:cubicBezTo>
                  <a:pt x="40972" y="306388"/>
                  <a:pt x="34404" y="299815"/>
                  <a:pt x="35718" y="291928"/>
                </a:cubicBezTo>
                <a:cubicBezTo>
                  <a:pt x="35718" y="291928"/>
                  <a:pt x="35718" y="291928"/>
                  <a:pt x="44913" y="176249"/>
                </a:cubicBezTo>
                <a:cubicBezTo>
                  <a:pt x="44913" y="176249"/>
                  <a:pt x="44913" y="176249"/>
                  <a:pt x="44913" y="96062"/>
                </a:cubicBezTo>
                <a:cubicBezTo>
                  <a:pt x="43599" y="96062"/>
                  <a:pt x="42286" y="97376"/>
                  <a:pt x="40972" y="97376"/>
                </a:cubicBezTo>
                <a:cubicBezTo>
                  <a:pt x="40972" y="97376"/>
                  <a:pt x="40972" y="97376"/>
                  <a:pt x="23896" y="174934"/>
                </a:cubicBezTo>
                <a:cubicBezTo>
                  <a:pt x="22582" y="180192"/>
                  <a:pt x="17328" y="184136"/>
                  <a:pt x="12074" y="184136"/>
                </a:cubicBezTo>
                <a:cubicBezTo>
                  <a:pt x="10760" y="184136"/>
                  <a:pt x="10760" y="184136"/>
                  <a:pt x="9446" y="184136"/>
                </a:cubicBezTo>
                <a:cubicBezTo>
                  <a:pt x="2878" y="182821"/>
                  <a:pt x="-1062" y="176249"/>
                  <a:pt x="251" y="169676"/>
                </a:cubicBezTo>
                <a:cubicBezTo>
                  <a:pt x="251" y="169676"/>
                  <a:pt x="251" y="169676"/>
                  <a:pt x="18641" y="85546"/>
                </a:cubicBezTo>
                <a:cubicBezTo>
                  <a:pt x="19955" y="85546"/>
                  <a:pt x="19955" y="85546"/>
                  <a:pt x="19955" y="84231"/>
                </a:cubicBezTo>
                <a:cubicBezTo>
                  <a:pt x="19955" y="84231"/>
                  <a:pt x="19955" y="82916"/>
                  <a:pt x="21269" y="82916"/>
                </a:cubicBezTo>
                <a:cubicBezTo>
                  <a:pt x="21269" y="81602"/>
                  <a:pt x="21269" y="81602"/>
                  <a:pt x="22582" y="80287"/>
                </a:cubicBezTo>
                <a:cubicBezTo>
                  <a:pt x="22582" y="80287"/>
                  <a:pt x="22582" y="80287"/>
                  <a:pt x="23896" y="78973"/>
                </a:cubicBezTo>
                <a:cubicBezTo>
                  <a:pt x="23896" y="78973"/>
                  <a:pt x="25209" y="77658"/>
                  <a:pt x="25209" y="77658"/>
                </a:cubicBezTo>
                <a:cubicBezTo>
                  <a:pt x="26523" y="77658"/>
                  <a:pt x="26523" y="77658"/>
                  <a:pt x="26523" y="77658"/>
                </a:cubicBezTo>
                <a:cubicBezTo>
                  <a:pt x="27837" y="76344"/>
                  <a:pt x="51481" y="68457"/>
                  <a:pt x="72498" y="67142"/>
                </a:cubicBezTo>
                <a:cubicBezTo>
                  <a:pt x="72498" y="67142"/>
                  <a:pt x="72498" y="67142"/>
                  <a:pt x="76439" y="72400"/>
                </a:cubicBezTo>
                <a:cubicBezTo>
                  <a:pt x="76439" y="72400"/>
                  <a:pt x="76439" y="72400"/>
                  <a:pt x="68558" y="134183"/>
                </a:cubicBezTo>
                <a:cubicBezTo>
                  <a:pt x="68558" y="134183"/>
                  <a:pt x="68558" y="134183"/>
                  <a:pt x="77753" y="149958"/>
                </a:cubicBezTo>
                <a:cubicBezTo>
                  <a:pt x="77753" y="149958"/>
                  <a:pt x="77753" y="149958"/>
                  <a:pt x="86948" y="134183"/>
                </a:cubicBezTo>
                <a:cubicBezTo>
                  <a:pt x="86948" y="134183"/>
                  <a:pt x="86948" y="134183"/>
                  <a:pt x="79066" y="72400"/>
                </a:cubicBezTo>
                <a:cubicBezTo>
                  <a:pt x="79066" y="72400"/>
                  <a:pt x="79066" y="72400"/>
                  <a:pt x="81693" y="67142"/>
                </a:cubicBezTo>
                <a:cubicBezTo>
                  <a:pt x="102711" y="68457"/>
                  <a:pt x="125041" y="76344"/>
                  <a:pt x="127669" y="77658"/>
                </a:cubicBezTo>
                <a:cubicBezTo>
                  <a:pt x="127669" y="77658"/>
                  <a:pt x="127669" y="77658"/>
                  <a:pt x="136864" y="80287"/>
                </a:cubicBezTo>
                <a:cubicBezTo>
                  <a:pt x="136864" y="80287"/>
                  <a:pt x="136864" y="80287"/>
                  <a:pt x="136864" y="55311"/>
                </a:cubicBezTo>
                <a:cubicBezTo>
                  <a:pt x="136864" y="46109"/>
                  <a:pt x="146059" y="36908"/>
                  <a:pt x="156567" y="36908"/>
                </a:cubicBezTo>
                <a:cubicBezTo>
                  <a:pt x="156567" y="36908"/>
                  <a:pt x="156567" y="36908"/>
                  <a:pt x="228814" y="36908"/>
                </a:cubicBezTo>
                <a:cubicBezTo>
                  <a:pt x="228814" y="36908"/>
                  <a:pt x="228814" y="36908"/>
                  <a:pt x="228814" y="23762"/>
                </a:cubicBezTo>
                <a:cubicBezTo>
                  <a:pt x="228814" y="19819"/>
                  <a:pt x="231441" y="15875"/>
                  <a:pt x="235382" y="15875"/>
                </a:cubicBezTo>
                <a:close/>
                <a:moveTo>
                  <a:pt x="76726" y="0"/>
                </a:moveTo>
                <a:cubicBezTo>
                  <a:pt x="93385" y="0"/>
                  <a:pt x="106889" y="14215"/>
                  <a:pt x="106889" y="31750"/>
                </a:cubicBezTo>
                <a:cubicBezTo>
                  <a:pt x="106889" y="49285"/>
                  <a:pt x="93385" y="63500"/>
                  <a:pt x="76726" y="63500"/>
                </a:cubicBezTo>
                <a:cubicBezTo>
                  <a:pt x="60067" y="63500"/>
                  <a:pt x="46563" y="49285"/>
                  <a:pt x="46563" y="31750"/>
                </a:cubicBezTo>
                <a:cubicBezTo>
                  <a:pt x="46563" y="14215"/>
                  <a:pt x="60067" y="0"/>
                  <a:pt x="76726" y="0"/>
                </a:cubicBezTo>
                <a:close/>
              </a:path>
            </a:pathLst>
          </a:custGeom>
          <a:solidFill>
            <a:srgbClr val="817269"/>
          </a:solidFill>
          <a:ln>
            <a:noFill/>
          </a:ln>
        </p:spPr>
        <p:txBody>
          <a:bodyPr/>
          <a:lstStyle/>
          <a:p>
            <a:endParaRPr lang="en-SG"/>
          </a:p>
        </p:txBody>
      </p:sp>
      <p:sp>
        <p:nvSpPr>
          <p:cNvPr id="43" name="KSO_Shape"/>
          <p:cNvSpPr/>
          <p:nvPr/>
        </p:nvSpPr>
        <p:spPr bwMode="auto">
          <a:xfrm>
            <a:off x="616284" y="2758711"/>
            <a:ext cx="1279192" cy="877127"/>
          </a:xfrm>
          <a:custGeom>
            <a:avLst/>
            <a:gdLst>
              <a:gd name="T0" fmla="*/ 272339 w 2209800"/>
              <a:gd name="T1" fmla="*/ 673180 h 1266826"/>
              <a:gd name="T2" fmla="*/ 218692 w 2209800"/>
              <a:gd name="T3" fmla="*/ 687136 h 1266826"/>
              <a:gd name="T4" fmla="*/ 1679466 w 2209800"/>
              <a:gd name="T5" fmla="*/ 656818 h 1266826"/>
              <a:gd name="T6" fmla="*/ 1643337 w 2209800"/>
              <a:gd name="T7" fmla="*/ 677888 h 1266826"/>
              <a:gd name="T8" fmla="*/ 337669 w 2209800"/>
              <a:gd name="T9" fmla="*/ 604952 h 1266826"/>
              <a:gd name="T10" fmla="*/ 413803 w 2209800"/>
              <a:gd name="T11" fmla="*/ 637231 h 1266826"/>
              <a:gd name="T12" fmla="*/ 476516 w 2209800"/>
              <a:gd name="T13" fmla="*/ 783036 h 1266826"/>
              <a:gd name="T14" fmla="*/ 1096 w 2209800"/>
              <a:gd name="T15" fmla="*/ 806835 h 1266826"/>
              <a:gd name="T16" fmla="*/ 46556 w 2209800"/>
              <a:gd name="T17" fmla="*/ 646532 h 1266826"/>
              <a:gd name="T18" fmla="*/ 131727 w 2209800"/>
              <a:gd name="T19" fmla="*/ 620544 h 1266826"/>
              <a:gd name="T20" fmla="*/ 240997 w 2209800"/>
              <a:gd name="T21" fmla="*/ 741730 h 1266826"/>
              <a:gd name="T22" fmla="*/ 280159 w 2209800"/>
              <a:gd name="T23" fmla="*/ 758963 h 1266826"/>
              <a:gd name="T24" fmla="*/ 288922 w 2209800"/>
              <a:gd name="T25" fmla="*/ 644070 h 1266826"/>
              <a:gd name="T26" fmla="*/ 1567057 w 2209800"/>
              <a:gd name="T27" fmla="*/ 595372 h 1266826"/>
              <a:gd name="T28" fmla="*/ 1617173 w 2209800"/>
              <a:gd name="T29" fmla="*/ 639385 h 1266826"/>
              <a:gd name="T30" fmla="*/ 1626484 w 2209800"/>
              <a:gd name="T31" fmla="*/ 752015 h 1266826"/>
              <a:gd name="T32" fmla="*/ 1670576 w 2209800"/>
              <a:gd name="T33" fmla="*/ 720304 h 1266826"/>
              <a:gd name="T34" fmla="*/ 1782859 w 2209800"/>
              <a:gd name="T35" fmla="*/ 607400 h 1266826"/>
              <a:gd name="T36" fmla="*/ 1862552 w 2209800"/>
              <a:gd name="T37" fmla="*/ 642392 h 1266826"/>
              <a:gd name="T38" fmla="*/ 1904453 w 2209800"/>
              <a:gd name="T39" fmla="*/ 815985 h 1266826"/>
              <a:gd name="T40" fmla="*/ 1432591 w 2209800"/>
              <a:gd name="T41" fmla="*/ 758030 h 1266826"/>
              <a:gd name="T42" fmla="*/ 1495032 w 2209800"/>
              <a:gd name="T43" fmla="*/ 624076 h 1266826"/>
              <a:gd name="T44" fmla="*/ 827855 w 2209800"/>
              <a:gd name="T45" fmla="*/ 471403 h 1266826"/>
              <a:gd name="T46" fmla="*/ 922913 w 2209800"/>
              <a:gd name="T47" fmla="*/ 572854 h 1266826"/>
              <a:gd name="T48" fmla="*/ 918256 w 2209800"/>
              <a:gd name="T49" fmla="*/ 511161 h 1266826"/>
              <a:gd name="T50" fmla="*/ 954416 w 2209800"/>
              <a:gd name="T51" fmla="*/ 485113 h 1266826"/>
              <a:gd name="T52" fmla="*/ 1004000 w 2209800"/>
              <a:gd name="T53" fmla="*/ 508420 h 1266826"/>
              <a:gd name="T54" fmla="*/ 995508 w 2209800"/>
              <a:gd name="T55" fmla="*/ 564629 h 1266826"/>
              <a:gd name="T56" fmla="*/ 1080978 w 2209800"/>
              <a:gd name="T57" fmla="*/ 496903 h 1266826"/>
              <a:gd name="T58" fmla="*/ 1229179 w 2209800"/>
              <a:gd name="T59" fmla="*/ 514177 h 1266826"/>
              <a:gd name="T60" fmla="*/ 643492 w 2209800"/>
              <a:gd name="T61" fmla="*/ 551468 h 1266826"/>
              <a:gd name="T62" fmla="*/ 769505 w 2209800"/>
              <a:gd name="T63" fmla="*/ 466468 h 1266826"/>
              <a:gd name="T64" fmla="*/ 276991 w 2209800"/>
              <a:gd name="T65" fmla="*/ 278718 h 1266826"/>
              <a:gd name="T66" fmla="*/ 331459 w 2209800"/>
              <a:gd name="T67" fmla="*/ 377860 h 1266826"/>
              <a:gd name="T68" fmla="*/ 319416 w 2209800"/>
              <a:gd name="T69" fmla="*/ 526435 h 1266826"/>
              <a:gd name="T70" fmla="*/ 249895 w 2209800"/>
              <a:gd name="T71" fmla="*/ 592347 h 1266826"/>
              <a:gd name="T72" fmla="*/ 180372 w 2209800"/>
              <a:gd name="T73" fmla="*/ 582735 h 1266826"/>
              <a:gd name="T74" fmla="*/ 102092 w 2209800"/>
              <a:gd name="T75" fmla="*/ 477277 h 1266826"/>
              <a:gd name="T76" fmla="*/ 92239 w 2209800"/>
              <a:gd name="T77" fmla="*/ 408618 h 1266826"/>
              <a:gd name="T78" fmla="*/ 125358 w 2209800"/>
              <a:gd name="T79" fmla="*/ 306181 h 1266826"/>
              <a:gd name="T80" fmla="*/ 210480 w 2209800"/>
              <a:gd name="T81" fmla="*/ 261966 h 1266826"/>
              <a:gd name="T82" fmla="*/ 1756378 w 2209800"/>
              <a:gd name="T83" fmla="*/ 275083 h 1266826"/>
              <a:gd name="T84" fmla="*/ 1809750 w 2209800"/>
              <a:gd name="T85" fmla="*/ 366710 h 1266826"/>
              <a:gd name="T86" fmla="*/ 1813856 w 2209800"/>
              <a:gd name="T87" fmla="*/ 440557 h 1266826"/>
              <a:gd name="T88" fmla="*/ 1755556 w 2209800"/>
              <a:gd name="T89" fmla="*/ 543397 h 1266826"/>
              <a:gd name="T90" fmla="*/ 1678097 w 2209800"/>
              <a:gd name="T91" fmla="*/ 585791 h 1266826"/>
              <a:gd name="T92" fmla="*/ 1604197 w 2209800"/>
              <a:gd name="T93" fmla="*/ 545311 h 1266826"/>
              <a:gd name="T94" fmla="*/ 1568341 w 2209800"/>
              <a:gd name="T95" fmla="*/ 416215 h 1266826"/>
              <a:gd name="T96" fmla="*/ 1605565 w 2209800"/>
              <a:gd name="T97" fmla="*/ 290400 h 1266826"/>
              <a:gd name="T98" fmla="*/ 962770 w 2209800"/>
              <a:gd name="T99" fmla="*/ 273 h 1266826"/>
              <a:gd name="T100" fmla="*/ 1074804 w 2209800"/>
              <a:gd name="T101" fmla="*/ 54473 h 1266826"/>
              <a:gd name="T102" fmla="*/ 1121371 w 2209800"/>
              <a:gd name="T103" fmla="*/ 199278 h 1266826"/>
              <a:gd name="T104" fmla="*/ 1120549 w 2209800"/>
              <a:gd name="T105" fmla="*/ 275377 h 1266826"/>
              <a:gd name="T106" fmla="*/ 1062752 w 2209800"/>
              <a:gd name="T107" fmla="*/ 379670 h 1266826"/>
              <a:gd name="T108" fmla="*/ 982492 w 2209800"/>
              <a:gd name="T109" fmla="*/ 450566 h 1266826"/>
              <a:gd name="T110" fmla="*/ 895659 w 2209800"/>
              <a:gd name="T111" fmla="*/ 432500 h 1266826"/>
              <a:gd name="T112" fmla="*/ 807730 w 2209800"/>
              <a:gd name="T113" fmla="*/ 297823 h 1266826"/>
              <a:gd name="T114" fmla="*/ 782255 w 2209800"/>
              <a:gd name="T115" fmla="*/ 209954 h 1266826"/>
              <a:gd name="T116" fmla="*/ 806909 w 2209800"/>
              <a:gd name="T117" fmla="*/ 99365 h 1266826"/>
              <a:gd name="T118" fmla="*/ 901959 w 2209800"/>
              <a:gd name="T119" fmla="*/ 9307 h 12668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209800" h="1266826">
                <a:moveTo>
                  <a:pt x="712968" y="1049338"/>
                </a:moveTo>
                <a:lnTo>
                  <a:pt x="1110615" y="1049338"/>
                </a:lnTo>
                <a:lnTo>
                  <a:pt x="1508580" y="1049338"/>
                </a:lnTo>
                <a:lnTo>
                  <a:pt x="1811338" y="1266826"/>
                </a:lnTo>
                <a:lnTo>
                  <a:pt x="1110615" y="1266826"/>
                </a:lnTo>
                <a:lnTo>
                  <a:pt x="409575" y="1266826"/>
                </a:lnTo>
                <a:lnTo>
                  <a:pt x="712968" y="1049338"/>
                </a:lnTo>
                <a:close/>
                <a:moveTo>
                  <a:pt x="296863" y="760413"/>
                </a:moveTo>
                <a:lnTo>
                  <a:pt x="300673" y="761061"/>
                </a:lnTo>
                <a:lnTo>
                  <a:pt x="303848" y="762356"/>
                </a:lnTo>
                <a:lnTo>
                  <a:pt x="307341" y="763975"/>
                </a:lnTo>
                <a:lnTo>
                  <a:pt x="310198" y="766565"/>
                </a:lnTo>
                <a:lnTo>
                  <a:pt x="312738" y="769479"/>
                </a:lnTo>
                <a:lnTo>
                  <a:pt x="314326" y="773364"/>
                </a:lnTo>
                <a:lnTo>
                  <a:pt x="315278" y="777249"/>
                </a:lnTo>
                <a:lnTo>
                  <a:pt x="315913" y="780811"/>
                </a:lnTo>
                <a:lnTo>
                  <a:pt x="315278" y="785020"/>
                </a:lnTo>
                <a:lnTo>
                  <a:pt x="314326" y="788581"/>
                </a:lnTo>
                <a:lnTo>
                  <a:pt x="312103" y="791819"/>
                </a:lnTo>
                <a:lnTo>
                  <a:pt x="309881" y="794409"/>
                </a:lnTo>
                <a:lnTo>
                  <a:pt x="306706" y="796999"/>
                </a:lnTo>
                <a:lnTo>
                  <a:pt x="303213" y="798618"/>
                </a:lnTo>
                <a:lnTo>
                  <a:pt x="290466" y="803851"/>
                </a:lnTo>
                <a:lnTo>
                  <a:pt x="278766" y="808655"/>
                </a:lnTo>
                <a:lnTo>
                  <a:pt x="274956" y="809302"/>
                </a:lnTo>
                <a:lnTo>
                  <a:pt x="270828" y="809626"/>
                </a:lnTo>
                <a:lnTo>
                  <a:pt x="267336" y="809302"/>
                </a:lnTo>
                <a:lnTo>
                  <a:pt x="263843" y="808007"/>
                </a:lnTo>
                <a:lnTo>
                  <a:pt x="260668" y="806065"/>
                </a:lnTo>
                <a:lnTo>
                  <a:pt x="257811" y="803798"/>
                </a:lnTo>
                <a:lnTo>
                  <a:pt x="255588" y="800561"/>
                </a:lnTo>
                <a:lnTo>
                  <a:pt x="253683" y="796999"/>
                </a:lnTo>
                <a:lnTo>
                  <a:pt x="252413" y="793438"/>
                </a:lnTo>
                <a:lnTo>
                  <a:pt x="252413" y="789229"/>
                </a:lnTo>
                <a:lnTo>
                  <a:pt x="252731" y="785667"/>
                </a:lnTo>
                <a:lnTo>
                  <a:pt x="254001" y="782106"/>
                </a:lnTo>
                <a:lnTo>
                  <a:pt x="255906" y="778868"/>
                </a:lnTo>
                <a:lnTo>
                  <a:pt x="258446" y="775954"/>
                </a:lnTo>
                <a:lnTo>
                  <a:pt x="260986" y="773688"/>
                </a:lnTo>
                <a:lnTo>
                  <a:pt x="264478" y="771745"/>
                </a:lnTo>
                <a:lnTo>
                  <a:pt x="289243" y="762032"/>
                </a:lnTo>
                <a:lnTo>
                  <a:pt x="293371" y="760737"/>
                </a:lnTo>
                <a:lnTo>
                  <a:pt x="296863" y="760413"/>
                </a:lnTo>
                <a:close/>
                <a:moveTo>
                  <a:pt x="1912938" y="749300"/>
                </a:moveTo>
                <a:lnTo>
                  <a:pt x="1916431" y="749613"/>
                </a:lnTo>
                <a:lnTo>
                  <a:pt x="1920241" y="750866"/>
                </a:lnTo>
                <a:lnTo>
                  <a:pt x="1944688" y="760266"/>
                </a:lnTo>
                <a:lnTo>
                  <a:pt x="1948181" y="761833"/>
                </a:lnTo>
                <a:lnTo>
                  <a:pt x="1951356" y="764026"/>
                </a:lnTo>
                <a:lnTo>
                  <a:pt x="1953896" y="766846"/>
                </a:lnTo>
                <a:lnTo>
                  <a:pt x="1955801" y="770293"/>
                </a:lnTo>
                <a:lnTo>
                  <a:pt x="1957071" y="773739"/>
                </a:lnTo>
                <a:lnTo>
                  <a:pt x="1957388" y="777186"/>
                </a:lnTo>
                <a:lnTo>
                  <a:pt x="1957071" y="781259"/>
                </a:lnTo>
                <a:lnTo>
                  <a:pt x="1956118" y="784706"/>
                </a:lnTo>
                <a:lnTo>
                  <a:pt x="1954213" y="788152"/>
                </a:lnTo>
                <a:lnTo>
                  <a:pt x="1951673" y="791285"/>
                </a:lnTo>
                <a:lnTo>
                  <a:pt x="1949133" y="793479"/>
                </a:lnTo>
                <a:lnTo>
                  <a:pt x="1945958" y="795672"/>
                </a:lnTo>
                <a:lnTo>
                  <a:pt x="1942466" y="796299"/>
                </a:lnTo>
                <a:lnTo>
                  <a:pt x="1938338" y="796925"/>
                </a:lnTo>
                <a:lnTo>
                  <a:pt x="1934846" y="796612"/>
                </a:lnTo>
                <a:lnTo>
                  <a:pt x="1931036" y="795672"/>
                </a:lnTo>
                <a:lnTo>
                  <a:pt x="1906271" y="786272"/>
                </a:lnTo>
                <a:lnTo>
                  <a:pt x="1902778" y="784706"/>
                </a:lnTo>
                <a:lnTo>
                  <a:pt x="1899921" y="782199"/>
                </a:lnTo>
                <a:lnTo>
                  <a:pt x="1897381" y="779066"/>
                </a:lnTo>
                <a:lnTo>
                  <a:pt x="1895476" y="776246"/>
                </a:lnTo>
                <a:lnTo>
                  <a:pt x="1894523" y="772486"/>
                </a:lnTo>
                <a:lnTo>
                  <a:pt x="1893888" y="769040"/>
                </a:lnTo>
                <a:lnTo>
                  <a:pt x="1894523" y="765280"/>
                </a:lnTo>
                <a:lnTo>
                  <a:pt x="1895158" y="761206"/>
                </a:lnTo>
                <a:lnTo>
                  <a:pt x="1897063" y="758386"/>
                </a:lnTo>
                <a:lnTo>
                  <a:pt x="1899603" y="755253"/>
                </a:lnTo>
                <a:lnTo>
                  <a:pt x="1902143" y="752746"/>
                </a:lnTo>
                <a:lnTo>
                  <a:pt x="1905318" y="750866"/>
                </a:lnTo>
                <a:lnTo>
                  <a:pt x="1908811" y="749613"/>
                </a:lnTo>
                <a:lnTo>
                  <a:pt x="1912938" y="749300"/>
                </a:lnTo>
                <a:close/>
                <a:moveTo>
                  <a:pt x="386296" y="701675"/>
                </a:moveTo>
                <a:lnTo>
                  <a:pt x="391696" y="701675"/>
                </a:lnTo>
                <a:lnTo>
                  <a:pt x="397097" y="701675"/>
                </a:lnTo>
                <a:lnTo>
                  <a:pt x="403133" y="701992"/>
                </a:lnTo>
                <a:lnTo>
                  <a:pt x="408533" y="702944"/>
                </a:lnTo>
                <a:lnTo>
                  <a:pt x="413934" y="703896"/>
                </a:lnTo>
                <a:lnTo>
                  <a:pt x="419970" y="705165"/>
                </a:lnTo>
                <a:lnTo>
                  <a:pt x="425688" y="707069"/>
                </a:lnTo>
                <a:lnTo>
                  <a:pt x="431406" y="709290"/>
                </a:lnTo>
                <a:lnTo>
                  <a:pt x="437124" y="711511"/>
                </a:lnTo>
                <a:lnTo>
                  <a:pt x="443160" y="713732"/>
                </a:lnTo>
                <a:lnTo>
                  <a:pt x="448561" y="716587"/>
                </a:lnTo>
                <a:lnTo>
                  <a:pt x="454279" y="719760"/>
                </a:lnTo>
                <a:lnTo>
                  <a:pt x="459679" y="723251"/>
                </a:lnTo>
                <a:lnTo>
                  <a:pt x="465080" y="726741"/>
                </a:lnTo>
                <a:lnTo>
                  <a:pt x="470163" y="730866"/>
                </a:lnTo>
                <a:lnTo>
                  <a:pt x="475563" y="734673"/>
                </a:lnTo>
                <a:lnTo>
                  <a:pt x="480011" y="739115"/>
                </a:lnTo>
                <a:lnTo>
                  <a:pt x="484776" y="743240"/>
                </a:lnTo>
                <a:lnTo>
                  <a:pt x="489223" y="747999"/>
                </a:lnTo>
                <a:lnTo>
                  <a:pt x="493671" y="752759"/>
                </a:lnTo>
                <a:lnTo>
                  <a:pt x="497483" y="757518"/>
                </a:lnTo>
                <a:lnTo>
                  <a:pt x="500978" y="762912"/>
                </a:lnTo>
                <a:lnTo>
                  <a:pt x="505107" y="768941"/>
                </a:lnTo>
                <a:lnTo>
                  <a:pt x="508602" y="775604"/>
                </a:lnTo>
                <a:lnTo>
                  <a:pt x="512096" y="782584"/>
                </a:lnTo>
                <a:lnTo>
                  <a:pt x="515591" y="790517"/>
                </a:lnTo>
                <a:lnTo>
                  <a:pt x="519085" y="798449"/>
                </a:lnTo>
                <a:lnTo>
                  <a:pt x="525439" y="815265"/>
                </a:lnTo>
                <a:lnTo>
                  <a:pt x="531792" y="833351"/>
                </a:lnTo>
                <a:lnTo>
                  <a:pt x="537510" y="852388"/>
                </a:lnTo>
                <a:lnTo>
                  <a:pt x="543229" y="871109"/>
                </a:lnTo>
                <a:lnTo>
                  <a:pt x="547994" y="890146"/>
                </a:lnTo>
                <a:lnTo>
                  <a:pt x="552759" y="908232"/>
                </a:lnTo>
                <a:lnTo>
                  <a:pt x="556571" y="925365"/>
                </a:lnTo>
                <a:lnTo>
                  <a:pt x="562925" y="954556"/>
                </a:lnTo>
                <a:lnTo>
                  <a:pt x="566737" y="974545"/>
                </a:lnTo>
                <a:lnTo>
                  <a:pt x="568325" y="982160"/>
                </a:lnTo>
                <a:lnTo>
                  <a:pt x="284004" y="1182688"/>
                </a:lnTo>
                <a:lnTo>
                  <a:pt x="6036" y="1182688"/>
                </a:lnTo>
                <a:lnTo>
                  <a:pt x="6036" y="1170314"/>
                </a:lnTo>
                <a:lnTo>
                  <a:pt x="5718" y="1156036"/>
                </a:lnTo>
                <a:lnTo>
                  <a:pt x="4130" y="1123355"/>
                </a:lnTo>
                <a:lnTo>
                  <a:pt x="2541" y="1085597"/>
                </a:lnTo>
                <a:lnTo>
                  <a:pt x="953" y="1044667"/>
                </a:lnTo>
                <a:lnTo>
                  <a:pt x="635" y="1023091"/>
                </a:lnTo>
                <a:lnTo>
                  <a:pt x="0" y="1001515"/>
                </a:lnTo>
                <a:lnTo>
                  <a:pt x="0" y="979305"/>
                </a:lnTo>
                <a:lnTo>
                  <a:pt x="635" y="957412"/>
                </a:lnTo>
                <a:lnTo>
                  <a:pt x="1271" y="935836"/>
                </a:lnTo>
                <a:lnTo>
                  <a:pt x="1906" y="913943"/>
                </a:lnTo>
                <a:lnTo>
                  <a:pt x="4130" y="893319"/>
                </a:lnTo>
                <a:lnTo>
                  <a:pt x="6036" y="872695"/>
                </a:lnTo>
                <a:lnTo>
                  <a:pt x="7942" y="859369"/>
                </a:lnTo>
                <a:lnTo>
                  <a:pt x="10483" y="846360"/>
                </a:lnTo>
                <a:lnTo>
                  <a:pt x="13025" y="834620"/>
                </a:lnTo>
                <a:lnTo>
                  <a:pt x="16201" y="823198"/>
                </a:lnTo>
                <a:lnTo>
                  <a:pt x="19696" y="812727"/>
                </a:lnTo>
                <a:lnTo>
                  <a:pt x="23190" y="802891"/>
                </a:lnTo>
                <a:lnTo>
                  <a:pt x="27320" y="793372"/>
                </a:lnTo>
                <a:lnTo>
                  <a:pt x="31132" y="784805"/>
                </a:lnTo>
                <a:lnTo>
                  <a:pt x="35580" y="776873"/>
                </a:lnTo>
                <a:lnTo>
                  <a:pt x="40345" y="769258"/>
                </a:lnTo>
                <a:lnTo>
                  <a:pt x="44475" y="762278"/>
                </a:lnTo>
                <a:lnTo>
                  <a:pt x="49240" y="755931"/>
                </a:lnTo>
                <a:lnTo>
                  <a:pt x="54005" y="749903"/>
                </a:lnTo>
                <a:lnTo>
                  <a:pt x="58770" y="744826"/>
                </a:lnTo>
                <a:lnTo>
                  <a:pt x="63535" y="739750"/>
                </a:lnTo>
                <a:lnTo>
                  <a:pt x="68301" y="735625"/>
                </a:lnTo>
                <a:lnTo>
                  <a:pt x="73066" y="731500"/>
                </a:lnTo>
                <a:lnTo>
                  <a:pt x="77831" y="728010"/>
                </a:lnTo>
                <a:lnTo>
                  <a:pt x="81961" y="724837"/>
                </a:lnTo>
                <a:lnTo>
                  <a:pt x="86726" y="721981"/>
                </a:lnTo>
                <a:lnTo>
                  <a:pt x="94668" y="717539"/>
                </a:lnTo>
                <a:lnTo>
                  <a:pt x="101657" y="713732"/>
                </a:lnTo>
                <a:lnTo>
                  <a:pt x="108010" y="711511"/>
                </a:lnTo>
                <a:lnTo>
                  <a:pt x="112458" y="710242"/>
                </a:lnTo>
                <a:lnTo>
                  <a:pt x="116270" y="709290"/>
                </a:lnTo>
                <a:lnTo>
                  <a:pt x="122941" y="710876"/>
                </a:lnTo>
                <a:lnTo>
                  <a:pt x="129295" y="711828"/>
                </a:lnTo>
                <a:lnTo>
                  <a:pt x="141366" y="715318"/>
                </a:lnTo>
                <a:lnTo>
                  <a:pt x="152803" y="719760"/>
                </a:lnTo>
                <a:lnTo>
                  <a:pt x="163604" y="724837"/>
                </a:lnTo>
                <a:lnTo>
                  <a:pt x="173769" y="730231"/>
                </a:lnTo>
                <a:lnTo>
                  <a:pt x="183617" y="736259"/>
                </a:lnTo>
                <a:lnTo>
                  <a:pt x="192512" y="742923"/>
                </a:lnTo>
                <a:lnTo>
                  <a:pt x="201407" y="749903"/>
                </a:lnTo>
                <a:lnTo>
                  <a:pt x="209349" y="757518"/>
                </a:lnTo>
                <a:lnTo>
                  <a:pt x="216656" y="765451"/>
                </a:lnTo>
                <a:lnTo>
                  <a:pt x="223645" y="773383"/>
                </a:lnTo>
                <a:lnTo>
                  <a:pt x="230634" y="781633"/>
                </a:lnTo>
                <a:lnTo>
                  <a:pt x="236670" y="789882"/>
                </a:lnTo>
                <a:lnTo>
                  <a:pt x="242705" y="798132"/>
                </a:lnTo>
                <a:lnTo>
                  <a:pt x="248106" y="806699"/>
                </a:lnTo>
                <a:lnTo>
                  <a:pt x="253824" y="814948"/>
                </a:lnTo>
                <a:lnTo>
                  <a:pt x="263037" y="831130"/>
                </a:lnTo>
                <a:lnTo>
                  <a:pt x="271932" y="846360"/>
                </a:lnTo>
                <a:lnTo>
                  <a:pt x="279556" y="860321"/>
                </a:lnTo>
                <a:lnTo>
                  <a:pt x="286863" y="872060"/>
                </a:lnTo>
                <a:lnTo>
                  <a:pt x="290357" y="877137"/>
                </a:lnTo>
                <a:lnTo>
                  <a:pt x="293852" y="881579"/>
                </a:lnTo>
                <a:lnTo>
                  <a:pt x="297029" y="885069"/>
                </a:lnTo>
                <a:lnTo>
                  <a:pt x="300523" y="887608"/>
                </a:lnTo>
                <a:lnTo>
                  <a:pt x="303700" y="889829"/>
                </a:lnTo>
                <a:lnTo>
                  <a:pt x="307194" y="890781"/>
                </a:lnTo>
                <a:lnTo>
                  <a:pt x="308783" y="890781"/>
                </a:lnTo>
                <a:lnTo>
                  <a:pt x="310371" y="890781"/>
                </a:lnTo>
                <a:lnTo>
                  <a:pt x="312277" y="890463"/>
                </a:lnTo>
                <a:lnTo>
                  <a:pt x="313865" y="889829"/>
                </a:lnTo>
                <a:lnTo>
                  <a:pt x="317360" y="888242"/>
                </a:lnTo>
                <a:lnTo>
                  <a:pt x="319338" y="886486"/>
                </a:lnTo>
                <a:lnTo>
                  <a:pt x="320219" y="885704"/>
                </a:lnTo>
                <a:lnTo>
                  <a:pt x="323078" y="883483"/>
                </a:lnTo>
                <a:lnTo>
                  <a:pt x="324984" y="880310"/>
                </a:lnTo>
                <a:lnTo>
                  <a:pt x="326890" y="877137"/>
                </a:lnTo>
                <a:lnTo>
                  <a:pt x="328479" y="873647"/>
                </a:lnTo>
                <a:lnTo>
                  <a:pt x="329749" y="869522"/>
                </a:lnTo>
                <a:lnTo>
                  <a:pt x="330385" y="865397"/>
                </a:lnTo>
                <a:lnTo>
                  <a:pt x="331338" y="860955"/>
                </a:lnTo>
                <a:lnTo>
                  <a:pt x="331655" y="856196"/>
                </a:lnTo>
                <a:lnTo>
                  <a:pt x="331973" y="846360"/>
                </a:lnTo>
                <a:lnTo>
                  <a:pt x="331973" y="835572"/>
                </a:lnTo>
                <a:lnTo>
                  <a:pt x="331655" y="824467"/>
                </a:lnTo>
                <a:lnTo>
                  <a:pt x="330385" y="800353"/>
                </a:lnTo>
                <a:lnTo>
                  <a:pt x="330385" y="788296"/>
                </a:lnTo>
                <a:lnTo>
                  <a:pt x="331020" y="775921"/>
                </a:lnTo>
                <a:lnTo>
                  <a:pt x="331655" y="764182"/>
                </a:lnTo>
                <a:lnTo>
                  <a:pt x="332608" y="758470"/>
                </a:lnTo>
                <a:lnTo>
                  <a:pt x="333561" y="752441"/>
                </a:lnTo>
                <a:lnTo>
                  <a:pt x="335150" y="747047"/>
                </a:lnTo>
                <a:lnTo>
                  <a:pt x="336738" y="741336"/>
                </a:lnTo>
                <a:lnTo>
                  <a:pt x="338644" y="735942"/>
                </a:lnTo>
                <a:lnTo>
                  <a:pt x="341186" y="730866"/>
                </a:lnTo>
                <a:lnTo>
                  <a:pt x="344045" y="726106"/>
                </a:lnTo>
                <a:lnTo>
                  <a:pt x="346586" y="721664"/>
                </a:lnTo>
                <a:lnTo>
                  <a:pt x="350081" y="717857"/>
                </a:lnTo>
                <a:lnTo>
                  <a:pt x="353893" y="714366"/>
                </a:lnTo>
                <a:lnTo>
                  <a:pt x="357705" y="711511"/>
                </a:lnTo>
                <a:lnTo>
                  <a:pt x="362152" y="708655"/>
                </a:lnTo>
                <a:lnTo>
                  <a:pt x="366282" y="706434"/>
                </a:lnTo>
                <a:lnTo>
                  <a:pt x="371047" y="704848"/>
                </a:lnTo>
                <a:lnTo>
                  <a:pt x="376130" y="703261"/>
                </a:lnTo>
                <a:lnTo>
                  <a:pt x="381213" y="702309"/>
                </a:lnTo>
                <a:lnTo>
                  <a:pt x="386296" y="701675"/>
                </a:lnTo>
                <a:close/>
                <a:moveTo>
                  <a:pt x="1812386" y="690563"/>
                </a:moveTo>
                <a:lnTo>
                  <a:pt x="1817786" y="690563"/>
                </a:lnTo>
                <a:lnTo>
                  <a:pt x="1823187" y="690880"/>
                </a:lnTo>
                <a:lnTo>
                  <a:pt x="1828270" y="691197"/>
                </a:lnTo>
                <a:lnTo>
                  <a:pt x="1833670" y="692465"/>
                </a:lnTo>
                <a:lnTo>
                  <a:pt x="1838753" y="693734"/>
                </a:lnTo>
                <a:lnTo>
                  <a:pt x="1842883" y="695636"/>
                </a:lnTo>
                <a:lnTo>
                  <a:pt x="1847648" y="697539"/>
                </a:lnTo>
                <a:lnTo>
                  <a:pt x="1851778" y="700392"/>
                </a:lnTo>
                <a:lnTo>
                  <a:pt x="1855908" y="703563"/>
                </a:lnTo>
                <a:lnTo>
                  <a:pt x="1859402" y="707051"/>
                </a:lnTo>
                <a:lnTo>
                  <a:pt x="1862579" y="710539"/>
                </a:lnTo>
                <a:lnTo>
                  <a:pt x="1865756" y="714978"/>
                </a:lnTo>
                <a:lnTo>
                  <a:pt x="1868615" y="720051"/>
                </a:lnTo>
                <a:lnTo>
                  <a:pt x="1870838" y="725125"/>
                </a:lnTo>
                <a:lnTo>
                  <a:pt x="1873062" y="730198"/>
                </a:lnTo>
                <a:lnTo>
                  <a:pt x="1874651" y="735588"/>
                </a:lnTo>
                <a:lnTo>
                  <a:pt x="1875921" y="741613"/>
                </a:lnTo>
                <a:lnTo>
                  <a:pt x="1876874" y="747003"/>
                </a:lnTo>
                <a:lnTo>
                  <a:pt x="1877510" y="753028"/>
                </a:lnTo>
                <a:lnTo>
                  <a:pt x="1878780" y="765077"/>
                </a:lnTo>
                <a:lnTo>
                  <a:pt x="1879098" y="777444"/>
                </a:lnTo>
                <a:lnTo>
                  <a:pt x="1878780" y="789493"/>
                </a:lnTo>
                <a:lnTo>
                  <a:pt x="1878145" y="813274"/>
                </a:lnTo>
                <a:lnTo>
                  <a:pt x="1877510" y="824689"/>
                </a:lnTo>
                <a:lnTo>
                  <a:pt x="1877192" y="835153"/>
                </a:lnTo>
                <a:lnTo>
                  <a:pt x="1878145" y="845299"/>
                </a:lnTo>
                <a:lnTo>
                  <a:pt x="1878463" y="850055"/>
                </a:lnTo>
                <a:lnTo>
                  <a:pt x="1879098" y="854495"/>
                </a:lnTo>
                <a:lnTo>
                  <a:pt x="1880051" y="858617"/>
                </a:lnTo>
                <a:lnTo>
                  <a:pt x="1881322" y="862422"/>
                </a:lnTo>
                <a:lnTo>
                  <a:pt x="1882910" y="866227"/>
                </a:lnTo>
                <a:lnTo>
                  <a:pt x="1884816" y="869397"/>
                </a:lnTo>
                <a:lnTo>
                  <a:pt x="1886722" y="872251"/>
                </a:lnTo>
                <a:lnTo>
                  <a:pt x="1888946" y="874788"/>
                </a:lnTo>
                <a:lnTo>
                  <a:pt x="1890936" y="875980"/>
                </a:lnTo>
                <a:lnTo>
                  <a:pt x="1892123" y="876690"/>
                </a:lnTo>
                <a:lnTo>
                  <a:pt x="1895300" y="878910"/>
                </a:lnTo>
                <a:lnTo>
                  <a:pt x="1897206" y="879227"/>
                </a:lnTo>
                <a:lnTo>
                  <a:pt x="1898794" y="879544"/>
                </a:lnTo>
                <a:lnTo>
                  <a:pt x="1901018" y="879861"/>
                </a:lnTo>
                <a:lnTo>
                  <a:pt x="1902606" y="879544"/>
                </a:lnTo>
                <a:lnTo>
                  <a:pt x="1906101" y="878910"/>
                </a:lnTo>
                <a:lnTo>
                  <a:pt x="1909277" y="876690"/>
                </a:lnTo>
                <a:lnTo>
                  <a:pt x="1912772" y="874154"/>
                </a:lnTo>
                <a:lnTo>
                  <a:pt x="1915949" y="870032"/>
                </a:lnTo>
                <a:lnTo>
                  <a:pt x="1919443" y="865909"/>
                </a:lnTo>
                <a:lnTo>
                  <a:pt x="1922937" y="861153"/>
                </a:lnTo>
                <a:lnTo>
                  <a:pt x="1929926" y="849421"/>
                </a:lnTo>
                <a:lnTo>
                  <a:pt x="1937868" y="835470"/>
                </a:lnTo>
                <a:lnTo>
                  <a:pt x="1946446" y="820250"/>
                </a:lnTo>
                <a:lnTo>
                  <a:pt x="1955976" y="804079"/>
                </a:lnTo>
                <a:lnTo>
                  <a:pt x="1961059" y="795834"/>
                </a:lnTo>
                <a:lnTo>
                  <a:pt x="1967095" y="787273"/>
                </a:lnTo>
                <a:lnTo>
                  <a:pt x="1972813" y="779029"/>
                </a:lnTo>
                <a:lnTo>
                  <a:pt x="1979166" y="770785"/>
                </a:lnTo>
                <a:lnTo>
                  <a:pt x="1985520" y="762541"/>
                </a:lnTo>
                <a:lnTo>
                  <a:pt x="1993144" y="754613"/>
                </a:lnTo>
                <a:lnTo>
                  <a:pt x="2000451" y="746686"/>
                </a:lnTo>
                <a:lnTo>
                  <a:pt x="2008393" y="739393"/>
                </a:lnTo>
                <a:lnTo>
                  <a:pt x="2016970" y="732100"/>
                </a:lnTo>
                <a:lnTo>
                  <a:pt x="2026183" y="725442"/>
                </a:lnTo>
                <a:lnTo>
                  <a:pt x="2035713" y="719734"/>
                </a:lnTo>
                <a:lnTo>
                  <a:pt x="2045879" y="714027"/>
                </a:lnTo>
                <a:lnTo>
                  <a:pt x="2056680" y="708953"/>
                </a:lnTo>
                <a:lnTo>
                  <a:pt x="2068116" y="704514"/>
                </a:lnTo>
                <a:lnTo>
                  <a:pt x="2080506" y="701026"/>
                </a:lnTo>
                <a:lnTo>
                  <a:pt x="2086859" y="699441"/>
                </a:lnTo>
                <a:lnTo>
                  <a:pt x="2093213" y="698490"/>
                </a:lnTo>
                <a:lnTo>
                  <a:pt x="2097025" y="699441"/>
                </a:lnTo>
                <a:lnTo>
                  <a:pt x="2101790" y="700709"/>
                </a:lnTo>
                <a:lnTo>
                  <a:pt x="2107508" y="702929"/>
                </a:lnTo>
                <a:lnTo>
                  <a:pt x="2114815" y="706734"/>
                </a:lnTo>
                <a:lnTo>
                  <a:pt x="2123074" y="710856"/>
                </a:lnTo>
                <a:lnTo>
                  <a:pt x="2127204" y="714027"/>
                </a:lnTo>
                <a:lnTo>
                  <a:pt x="2131969" y="717198"/>
                </a:lnTo>
                <a:lnTo>
                  <a:pt x="2136417" y="720686"/>
                </a:lnTo>
                <a:lnTo>
                  <a:pt x="2141182" y="724808"/>
                </a:lnTo>
                <a:lnTo>
                  <a:pt x="2145947" y="728930"/>
                </a:lnTo>
                <a:lnTo>
                  <a:pt x="2150712" y="733686"/>
                </a:lnTo>
                <a:lnTo>
                  <a:pt x="2155795" y="739393"/>
                </a:lnTo>
                <a:lnTo>
                  <a:pt x="2160560" y="745101"/>
                </a:lnTo>
                <a:lnTo>
                  <a:pt x="2165008" y="751442"/>
                </a:lnTo>
                <a:lnTo>
                  <a:pt x="2169455" y="758418"/>
                </a:lnTo>
                <a:lnTo>
                  <a:pt x="2173903" y="765712"/>
                </a:lnTo>
                <a:lnTo>
                  <a:pt x="2178032" y="773956"/>
                </a:lnTo>
                <a:lnTo>
                  <a:pt x="2182480" y="782517"/>
                </a:lnTo>
                <a:lnTo>
                  <a:pt x="2186292" y="792029"/>
                </a:lnTo>
                <a:lnTo>
                  <a:pt x="2190104" y="801859"/>
                </a:lnTo>
                <a:lnTo>
                  <a:pt x="2193599" y="812323"/>
                </a:lnTo>
                <a:lnTo>
                  <a:pt x="2196140" y="823420"/>
                </a:lnTo>
                <a:lnTo>
                  <a:pt x="2198999" y="835470"/>
                </a:lnTo>
                <a:lnTo>
                  <a:pt x="2201223" y="848153"/>
                </a:lnTo>
                <a:lnTo>
                  <a:pt x="2203447" y="861470"/>
                </a:lnTo>
                <a:lnTo>
                  <a:pt x="2205670" y="882081"/>
                </a:lnTo>
                <a:lnTo>
                  <a:pt x="2207259" y="903008"/>
                </a:lnTo>
                <a:lnTo>
                  <a:pt x="2208530" y="924252"/>
                </a:lnTo>
                <a:lnTo>
                  <a:pt x="2209165" y="946448"/>
                </a:lnTo>
                <a:lnTo>
                  <a:pt x="2209800" y="968327"/>
                </a:lnTo>
                <a:lnTo>
                  <a:pt x="2209800" y="990523"/>
                </a:lnTo>
                <a:lnTo>
                  <a:pt x="2209165" y="1012084"/>
                </a:lnTo>
                <a:lnTo>
                  <a:pt x="2208530" y="1033329"/>
                </a:lnTo>
                <a:lnTo>
                  <a:pt x="2207259" y="1074549"/>
                </a:lnTo>
                <a:lnTo>
                  <a:pt x="2205353" y="1112282"/>
                </a:lnTo>
                <a:lnTo>
                  <a:pt x="2204082" y="1144941"/>
                </a:lnTo>
                <a:lnTo>
                  <a:pt x="2203764" y="1159210"/>
                </a:lnTo>
                <a:lnTo>
                  <a:pt x="2203447" y="1171576"/>
                </a:lnTo>
                <a:lnTo>
                  <a:pt x="1925161" y="1171576"/>
                </a:lnTo>
                <a:lnTo>
                  <a:pt x="1641475" y="971181"/>
                </a:lnTo>
                <a:lnTo>
                  <a:pt x="1642428" y="963571"/>
                </a:lnTo>
                <a:lnTo>
                  <a:pt x="1646876" y="943594"/>
                </a:lnTo>
                <a:lnTo>
                  <a:pt x="1653229" y="914106"/>
                </a:lnTo>
                <a:lnTo>
                  <a:pt x="1657041" y="897301"/>
                </a:lnTo>
                <a:lnTo>
                  <a:pt x="1661806" y="879227"/>
                </a:lnTo>
                <a:lnTo>
                  <a:pt x="1666572" y="860202"/>
                </a:lnTo>
                <a:lnTo>
                  <a:pt x="1671972" y="841494"/>
                </a:lnTo>
                <a:lnTo>
                  <a:pt x="1678008" y="822469"/>
                </a:lnTo>
                <a:lnTo>
                  <a:pt x="1684362" y="804396"/>
                </a:lnTo>
                <a:lnTo>
                  <a:pt x="1690715" y="787590"/>
                </a:lnTo>
                <a:lnTo>
                  <a:pt x="1694210" y="779346"/>
                </a:lnTo>
                <a:lnTo>
                  <a:pt x="1697704" y="771736"/>
                </a:lnTo>
                <a:lnTo>
                  <a:pt x="1701199" y="764760"/>
                </a:lnTo>
                <a:lnTo>
                  <a:pt x="1704693" y="758101"/>
                </a:lnTo>
                <a:lnTo>
                  <a:pt x="1708188" y="752077"/>
                </a:lnTo>
                <a:lnTo>
                  <a:pt x="1712317" y="746686"/>
                </a:lnTo>
                <a:lnTo>
                  <a:pt x="1716129" y="741930"/>
                </a:lnTo>
                <a:lnTo>
                  <a:pt x="1720577" y="736857"/>
                </a:lnTo>
                <a:lnTo>
                  <a:pt x="1724707" y="732418"/>
                </a:lnTo>
                <a:lnTo>
                  <a:pt x="1729472" y="727978"/>
                </a:lnTo>
                <a:lnTo>
                  <a:pt x="1734237" y="723856"/>
                </a:lnTo>
                <a:lnTo>
                  <a:pt x="1739320" y="719734"/>
                </a:lnTo>
                <a:lnTo>
                  <a:pt x="1744403" y="715929"/>
                </a:lnTo>
                <a:lnTo>
                  <a:pt x="1750121" y="712441"/>
                </a:lnTo>
                <a:lnTo>
                  <a:pt x="1755521" y="708953"/>
                </a:lnTo>
                <a:lnTo>
                  <a:pt x="1760922" y="705783"/>
                </a:lnTo>
                <a:lnTo>
                  <a:pt x="1766640" y="702929"/>
                </a:lnTo>
                <a:lnTo>
                  <a:pt x="1772358" y="700392"/>
                </a:lnTo>
                <a:lnTo>
                  <a:pt x="1778077" y="698490"/>
                </a:lnTo>
                <a:lnTo>
                  <a:pt x="1783795" y="695953"/>
                </a:lnTo>
                <a:lnTo>
                  <a:pt x="1789831" y="694368"/>
                </a:lnTo>
                <a:lnTo>
                  <a:pt x="1795231" y="692782"/>
                </a:lnTo>
                <a:lnTo>
                  <a:pt x="1801267" y="692148"/>
                </a:lnTo>
                <a:lnTo>
                  <a:pt x="1806668" y="691197"/>
                </a:lnTo>
                <a:lnTo>
                  <a:pt x="1812386" y="690563"/>
                </a:lnTo>
                <a:close/>
                <a:moveTo>
                  <a:pt x="949508" y="523875"/>
                </a:moveTo>
                <a:lnTo>
                  <a:pt x="960312" y="546773"/>
                </a:lnTo>
                <a:lnTo>
                  <a:pt x="973658" y="573170"/>
                </a:lnTo>
                <a:lnTo>
                  <a:pt x="988276" y="602111"/>
                </a:lnTo>
                <a:lnTo>
                  <a:pt x="1004164" y="632642"/>
                </a:lnTo>
                <a:lnTo>
                  <a:pt x="1020053" y="662219"/>
                </a:lnTo>
                <a:lnTo>
                  <a:pt x="1028315" y="676212"/>
                </a:lnTo>
                <a:lnTo>
                  <a:pt x="1036260" y="689888"/>
                </a:lnTo>
                <a:lnTo>
                  <a:pt x="1043886" y="701973"/>
                </a:lnTo>
                <a:lnTo>
                  <a:pt x="1051195" y="713422"/>
                </a:lnTo>
                <a:lnTo>
                  <a:pt x="1058504" y="723281"/>
                </a:lnTo>
                <a:lnTo>
                  <a:pt x="1064541" y="731868"/>
                </a:lnTo>
                <a:lnTo>
                  <a:pt x="1064541" y="692750"/>
                </a:lnTo>
                <a:lnTo>
                  <a:pt x="1065177" y="688298"/>
                </a:lnTo>
                <a:lnTo>
                  <a:pt x="1065495" y="683845"/>
                </a:lnTo>
                <a:lnTo>
                  <a:pt x="1066766" y="678757"/>
                </a:lnTo>
                <a:lnTo>
                  <a:pt x="1067719" y="673986"/>
                </a:lnTo>
                <a:lnTo>
                  <a:pt x="1070579" y="664445"/>
                </a:lnTo>
                <a:lnTo>
                  <a:pt x="1074074" y="654904"/>
                </a:lnTo>
                <a:lnTo>
                  <a:pt x="1077570" y="645999"/>
                </a:lnTo>
                <a:lnTo>
                  <a:pt x="1080430" y="637412"/>
                </a:lnTo>
                <a:lnTo>
                  <a:pt x="1082654" y="629780"/>
                </a:lnTo>
                <a:lnTo>
                  <a:pt x="1083290" y="626281"/>
                </a:lnTo>
                <a:lnTo>
                  <a:pt x="1083608" y="623101"/>
                </a:lnTo>
                <a:lnTo>
                  <a:pt x="1083290" y="620239"/>
                </a:lnTo>
                <a:lnTo>
                  <a:pt x="1082654" y="617694"/>
                </a:lnTo>
                <a:lnTo>
                  <a:pt x="1081701" y="615150"/>
                </a:lnTo>
                <a:lnTo>
                  <a:pt x="1080430" y="612924"/>
                </a:lnTo>
                <a:lnTo>
                  <a:pt x="1077252" y="608471"/>
                </a:lnTo>
                <a:lnTo>
                  <a:pt x="1073439" y="604655"/>
                </a:lnTo>
                <a:lnTo>
                  <a:pt x="1069943" y="600203"/>
                </a:lnTo>
                <a:lnTo>
                  <a:pt x="1068355" y="597976"/>
                </a:lnTo>
                <a:lnTo>
                  <a:pt x="1066766" y="595432"/>
                </a:lnTo>
                <a:lnTo>
                  <a:pt x="1065177" y="592888"/>
                </a:lnTo>
                <a:lnTo>
                  <a:pt x="1064223" y="589708"/>
                </a:lnTo>
                <a:lnTo>
                  <a:pt x="1063588" y="586527"/>
                </a:lnTo>
                <a:lnTo>
                  <a:pt x="1063588" y="583029"/>
                </a:lnTo>
                <a:lnTo>
                  <a:pt x="1063588" y="579212"/>
                </a:lnTo>
                <a:lnTo>
                  <a:pt x="1063906" y="576350"/>
                </a:lnTo>
                <a:lnTo>
                  <a:pt x="1064541" y="573488"/>
                </a:lnTo>
                <a:lnTo>
                  <a:pt x="1065495" y="571580"/>
                </a:lnTo>
                <a:lnTo>
                  <a:pt x="1067083" y="569353"/>
                </a:lnTo>
                <a:lnTo>
                  <a:pt x="1068672" y="567445"/>
                </a:lnTo>
                <a:lnTo>
                  <a:pt x="1070579" y="566491"/>
                </a:lnTo>
                <a:lnTo>
                  <a:pt x="1072803" y="565219"/>
                </a:lnTo>
                <a:lnTo>
                  <a:pt x="1075663" y="564265"/>
                </a:lnTo>
                <a:lnTo>
                  <a:pt x="1078841" y="563947"/>
                </a:lnTo>
                <a:lnTo>
                  <a:pt x="1086785" y="563311"/>
                </a:lnTo>
                <a:lnTo>
                  <a:pt x="1095683" y="562675"/>
                </a:lnTo>
                <a:lnTo>
                  <a:pt x="1107123" y="562675"/>
                </a:lnTo>
                <a:lnTo>
                  <a:pt x="1121740" y="562675"/>
                </a:lnTo>
                <a:lnTo>
                  <a:pt x="1132862" y="562675"/>
                </a:lnTo>
                <a:lnTo>
                  <a:pt x="1142395" y="563311"/>
                </a:lnTo>
                <a:lnTo>
                  <a:pt x="1149704" y="563947"/>
                </a:lnTo>
                <a:lnTo>
                  <a:pt x="1152882" y="564265"/>
                </a:lnTo>
                <a:lnTo>
                  <a:pt x="1155742" y="565219"/>
                </a:lnTo>
                <a:lnTo>
                  <a:pt x="1157966" y="566491"/>
                </a:lnTo>
                <a:lnTo>
                  <a:pt x="1159873" y="567445"/>
                </a:lnTo>
                <a:lnTo>
                  <a:pt x="1162097" y="569353"/>
                </a:lnTo>
                <a:lnTo>
                  <a:pt x="1163051" y="571580"/>
                </a:lnTo>
                <a:lnTo>
                  <a:pt x="1164322" y="573488"/>
                </a:lnTo>
                <a:lnTo>
                  <a:pt x="1164640" y="576350"/>
                </a:lnTo>
                <a:lnTo>
                  <a:pt x="1165275" y="579212"/>
                </a:lnTo>
                <a:lnTo>
                  <a:pt x="1165593" y="583029"/>
                </a:lnTo>
                <a:lnTo>
                  <a:pt x="1165275" y="586527"/>
                </a:lnTo>
                <a:lnTo>
                  <a:pt x="1164640" y="589708"/>
                </a:lnTo>
                <a:lnTo>
                  <a:pt x="1163686" y="592888"/>
                </a:lnTo>
                <a:lnTo>
                  <a:pt x="1162415" y="595432"/>
                </a:lnTo>
                <a:lnTo>
                  <a:pt x="1160826" y="597976"/>
                </a:lnTo>
                <a:lnTo>
                  <a:pt x="1159237" y="600203"/>
                </a:lnTo>
                <a:lnTo>
                  <a:pt x="1155424" y="604655"/>
                </a:lnTo>
                <a:lnTo>
                  <a:pt x="1151611" y="608471"/>
                </a:lnTo>
                <a:lnTo>
                  <a:pt x="1148751" y="612924"/>
                </a:lnTo>
                <a:lnTo>
                  <a:pt x="1147480" y="615150"/>
                </a:lnTo>
                <a:lnTo>
                  <a:pt x="1146209" y="617694"/>
                </a:lnTo>
                <a:lnTo>
                  <a:pt x="1145891" y="620239"/>
                </a:lnTo>
                <a:lnTo>
                  <a:pt x="1145573" y="623101"/>
                </a:lnTo>
                <a:lnTo>
                  <a:pt x="1145891" y="626281"/>
                </a:lnTo>
                <a:lnTo>
                  <a:pt x="1146209" y="629780"/>
                </a:lnTo>
                <a:lnTo>
                  <a:pt x="1148115" y="637412"/>
                </a:lnTo>
                <a:lnTo>
                  <a:pt x="1151293" y="645999"/>
                </a:lnTo>
                <a:lnTo>
                  <a:pt x="1154789" y="654904"/>
                </a:lnTo>
                <a:lnTo>
                  <a:pt x="1157966" y="664445"/>
                </a:lnTo>
                <a:lnTo>
                  <a:pt x="1161144" y="673986"/>
                </a:lnTo>
                <a:lnTo>
                  <a:pt x="1162415" y="678757"/>
                </a:lnTo>
                <a:lnTo>
                  <a:pt x="1163051" y="683845"/>
                </a:lnTo>
                <a:lnTo>
                  <a:pt x="1164004" y="688298"/>
                </a:lnTo>
                <a:lnTo>
                  <a:pt x="1164004" y="692750"/>
                </a:lnTo>
                <a:lnTo>
                  <a:pt x="1164004" y="731868"/>
                </a:lnTo>
                <a:lnTo>
                  <a:pt x="1170677" y="723599"/>
                </a:lnTo>
                <a:lnTo>
                  <a:pt x="1177350" y="713740"/>
                </a:lnTo>
                <a:lnTo>
                  <a:pt x="1184341" y="702609"/>
                </a:lnTo>
                <a:lnTo>
                  <a:pt x="1191968" y="690524"/>
                </a:lnTo>
                <a:lnTo>
                  <a:pt x="1199912" y="677485"/>
                </a:lnTo>
                <a:lnTo>
                  <a:pt x="1207539" y="663809"/>
                </a:lnTo>
                <a:lnTo>
                  <a:pt x="1223427" y="634868"/>
                </a:lnTo>
                <a:lnTo>
                  <a:pt x="1239316" y="605291"/>
                </a:lnTo>
                <a:lnTo>
                  <a:pt x="1253934" y="576350"/>
                </a:lnTo>
                <a:lnTo>
                  <a:pt x="1266645" y="549635"/>
                </a:lnTo>
                <a:lnTo>
                  <a:pt x="1278084" y="527055"/>
                </a:lnTo>
                <a:lnTo>
                  <a:pt x="1292702" y="530871"/>
                </a:lnTo>
                <a:lnTo>
                  <a:pt x="1306684" y="535324"/>
                </a:lnTo>
                <a:lnTo>
                  <a:pt x="1320030" y="539776"/>
                </a:lnTo>
                <a:lnTo>
                  <a:pt x="1332423" y="544547"/>
                </a:lnTo>
                <a:lnTo>
                  <a:pt x="1344817" y="549317"/>
                </a:lnTo>
                <a:lnTo>
                  <a:pt x="1356256" y="554406"/>
                </a:lnTo>
                <a:lnTo>
                  <a:pt x="1366743" y="559494"/>
                </a:lnTo>
                <a:lnTo>
                  <a:pt x="1377229" y="564901"/>
                </a:lnTo>
                <a:lnTo>
                  <a:pt x="1386445" y="569989"/>
                </a:lnTo>
                <a:lnTo>
                  <a:pt x="1395660" y="575078"/>
                </a:lnTo>
                <a:lnTo>
                  <a:pt x="1403922" y="580485"/>
                </a:lnTo>
                <a:lnTo>
                  <a:pt x="1411866" y="585573"/>
                </a:lnTo>
                <a:lnTo>
                  <a:pt x="1419175" y="591298"/>
                </a:lnTo>
                <a:lnTo>
                  <a:pt x="1425848" y="596386"/>
                </a:lnTo>
                <a:lnTo>
                  <a:pt x="1432204" y="601475"/>
                </a:lnTo>
                <a:lnTo>
                  <a:pt x="1438242" y="606563"/>
                </a:lnTo>
                <a:lnTo>
                  <a:pt x="1448410" y="616104"/>
                </a:lnTo>
                <a:lnTo>
                  <a:pt x="1456990" y="625009"/>
                </a:lnTo>
                <a:lnTo>
                  <a:pt x="1464299" y="632960"/>
                </a:lnTo>
                <a:lnTo>
                  <a:pt x="1469383" y="639957"/>
                </a:lnTo>
                <a:lnTo>
                  <a:pt x="1473197" y="645999"/>
                </a:lnTo>
                <a:lnTo>
                  <a:pt x="1476057" y="650452"/>
                </a:lnTo>
                <a:lnTo>
                  <a:pt x="1477963" y="654268"/>
                </a:lnTo>
                <a:lnTo>
                  <a:pt x="1477963" y="903288"/>
                </a:lnTo>
                <a:lnTo>
                  <a:pt x="1107123" y="903288"/>
                </a:lnTo>
                <a:lnTo>
                  <a:pt x="736600" y="903288"/>
                </a:lnTo>
                <a:lnTo>
                  <a:pt x="736600" y="654268"/>
                </a:lnTo>
                <a:lnTo>
                  <a:pt x="738825" y="650452"/>
                </a:lnTo>
                <a:lnTo>
                  <a:pt x="741684" y="645681"/>
                </a:lnTo>
                <a:lnTo>
                  <a:pt x="746451" y="639639"/>
                </a:lnTo>
                <a:lnTo>
                  <a:pt x="752171" y="632324"/>
                </a:lnTo>
                <a:lnTo>
                  <a:pt x="759798" y="624055"/>
                </a:lnTo>
                <a:lnTo>
                  <a:pt x="769331" y="614514"/>
                </a:lnTo>
                <a:lnTo>
                  <a:pt x="780135" y="604337"/>
                </a:lnTo>
                <a:lnTo>
                  <a:pt x="786490" y="598930"/>
                </a:lnTo>
                <a:lnTo>
                  <a:pt x="793799" y="593842"/>
                </a:lnTo>
                <a:lnTo>
                  <a:pt x="800790" y="588435"/>
                </a:lnTo>
                <a:lnTo>
                  <a:pt x="808734" y="583029"/>
                </a:lnTo>
                <a:lnTo>
                  <a:pt x="817314" y="577622"/>
                </a:lnTo>
                <a:lnTo>
                  <a:pt x="825894" y="572216"/>
                </a:lnTo>
                <a:lnTo>
                  <a:pt x="835745" y="566809"/>
                </a:lnTo>
                <a:lnTo>
                  <a:pt x="845596" y="561721"/>
                </a:lnTo>
                <a:lnTo>
                  <a:pt x="856400" y="555996"/>
                </a:lnTo>
                <a:lnTo>
                  <a:pt x="867840" y="550908"/>
                </a:lnTo>
                <a:lnTo>
                  <a:pt x="879915" y="546137"/>
                </a:lnTo>
                <a:lnTo>
                  <a:pt x="892626" y="541049"/>
                </a:lnTo>
                <a:lnTo>
                  <a:pt x="905655" y="536278"/>
                </a:lnTo>
                <a:lnTo>
                  <a:pt x="919637" y="532144"/>
                </a:lnTo>
                <a:lnTo>
                  <a:pt x="934255" y="527691"/>
                </a:lnTo>
                <a:lnTo>
                  <a:pt x="949508" y="523875"/>
                </a:lnTo>
                <a:close/>
                <a:moveTo>
                  <a:pt x="251142" y="303213"/>
                </a:moveTo>
                <a:lnTo>
                  <a:pt x="257810" y="303213"/>
                </a:lnTo>
                <a:lnTo>
                  <a:pt x="265113" y="303213"/>
                </a:lnTo>
                <a:lnTo>
                  <a:pt x="271780" y="303850"/>
                </a:lnTo>
                <a:lnTo>
                  <a:pt x="278448" y="305124"/>
                </a:lnTo>
                <a:lnTo>
                  <a:pt x="284798" y="306398"/>
                </a:lnTo>
                <a:lnTo>
                  <a:pt x="291465" y="308309"/>
                </a:lnTo>
                <a:lnTo>
                  <a:pt x="297498" y="310221"/>
                </a:lnTo>
                <a:lnTo>
                  <a:pt x="303530" y="313088"/>
                </a:lnTo>
                <a:lnTo>
                  <a:pt x="309880" y="315636"/>
                </a:lnTo>
                <a:lnTo>
                  <a:pt x="315913" y="319140"/>
                </a:lnTo>
                <a:lnTo>
                  <a:pt x="321310" y="323281"/>
                </a:lnTo>
                <a:lnTo>
                  <a:pt x="326708" y="327103"/>
                </a:lnTo>
                <a:lnTo>
                  <a:pt x="332423" y="331881"/>
                </a:lnTo>
                <a:lnTo>
                  <a:pt x="337503" y="336978"/>
                </a:lnTo>
                <a:lnTo>
                  <a:pt x="342583" y="342075"/>
                </a:lnTo>
                <a:lnTo>
                  <a:pt x="347345" y="348127"/>
                </a:lnTo>
                <a:lnTo>
                  <a:pt x="352108" y="354498"/>
                </a:lnTo>
                <a:lnTo>
                  <a:pt x="356235" y="360869"/>
                </a:lnTo>
                <a:lnTo>
                  <a:pt x="360363" y="367876"/>
                </a:lnTo>
                <a:lnTo>
                  <a:pt x="364173" y="375203"/>
                </a:lnTo>
                <a:lnTo>
                  <a:pt x="367983" y="382848"/>
                </a:lnTo>
                <a:lnTo>
                  <a:pt x="371158" y="391130"/>
                </a:lnTo>
                <a:lnTo>
                  <a:pt x="374650" y="399731"/>
                </a:lnTo>
                <a:lnTo>
                  <a:pt x="377508" y="408968"/>
                </a:lnTo>
                <a:lnTo>
                  <a:pt x="380365" y="417887"/>
                </a:lnTo>
                <a:lnTo>
                  <a:pt x="382588" y="427762"/>
                </a:lnTo>
                <a:lnTo>
                  <a:pt x="384493" y="438274"/>
                </a:lnTo>
                <a:lnTo>
                  <a:pt x="386080" y="448786"/>
                </a:lnTo>
                <a:lnTo>
                  <a:pt x="387668" y="459935"/>
                </a:lnTo>
                <a:lnTo>
                  <a:pt x="388938" y="471084"/>
                </a:lnTo>
                <a:lnTo>
                  <a:pt x="389890" y="482870"/>
                </a:lnTo>
                <a:lnTo>
                  <a:pt x="390525" y="494974"/>
                </a:lnTo>
                <a:lnTo>
                  <a:pt x="390525" y="507716"/>
                </a:lnTo>
                <a:lnTo>
                  <a:pt x="390208" y="519820"/>
                </a:lnTo>
                <a:lnTo>
                  <a:pt x="389890" y="532243"/>
                </a:lnTo>
                <a:lnTo>
                  <a:pt x="388620" y="543711"/>
                </a:lnTo>
                <a:lnTo>
                  <a:pt x="387033" y="554541"/>
                </a:lnTo>
                <a:lnTo>
                  <a:pt x="385128" y="565053"/>
                </a:lnTo>
                <a:lnTo>
                  <a:pt x="382588" y="575246"/>
                </a:lnTo>
                <a:lnTo>
                  <a:pt x="380365" y="584803"/>
                </a:lnTo>
                <a:lnTo>
                  <a:pt x="377190" y="593722"/>
                </a:lnTo>
                <a:lnTo>
                  <a:pt x="374015" y="602322"/>
                </a:lnTo>
                <a:lnTo>
                  <a:pt x="370523" y="610604"/>
                </a:lnTo>
                <a:lnTo>
                  <a:pt x="366395" y="618249"/>
                </a:lnTo>
                <a:lnTo>
                  <a:pt x="362585" y="625576"/>
                </a:lnTo>
                <a:lnTo>
                  <a:pt x="358140" y="632584"/>
                </a:lnTo>
                <a:lnTo>
                  <a:pt x="353695" y="639273"/>
                </a:lnTo>
                <a:lnTo>
                  <a:pt x="348933" y="645007"/>
                </a:lnTo>
                <a:lnTo>
                  <a:pt x="344170" y="651059"/>
                </a:lnTo>
                <a:lnTo>
                  <a:pt x="339090" y="656156"/>
                </a:lnTo>
                <a:lnTo>
                  <a:pt x="334010" y="660934"/>
                </a:lnTo>
                <a:lnTo>
                  <a:pt x="328295" y="665712"/>
                </a:lnTo>
                <a:lnTo>
                  <a:pt x="322898" y="669534"/>
                </a:lnTo>
                <a:lnTo>
                  <a:pt x="317183" y="673357"/>
                </a:lnTo>
                <a:lnTo>
                  <a:pt x="311785" y="676542"/>
                </a:lnTo>
                <a:lnTo>
                  <a:pt x="306388" y="679728"/>
                </a:lnTo>
                <a:lnTo>
                  <a:pt x="300673" y="682595"/>
                </a:lnTo>
                <a:lnTo>
                  <a:pt x="295275" y="684824"/>
                </a:lnTo>
                <a:lnTo>
                  <a:pt x="289878" y="687054"/>
                </a:lnTo>
                <a:lnTo>
                  <a:pt x="284163" y="688647"/>
                </a:lnTo>
                <a:lnTo>
                  <a:pt x="278765" y="689602"/>
                </a:lnTo>
                <a:lnTo>
                  <a:pt x="273368" y="690877"/>
                </a:lnTo>
                <a:lnTo>
                  <a:pt x="268288" y="691832"/>
                </a:lnTo>
                <a:lnTo>
                  <a:pt x="262890" y="692151"/>
                </a:lnTo>
                <a:lnTo>
                  <a:pt x="257810" y="692151"/>
                </a:lnTo>
                <a:lnTo>
                  <a:pt x="253048" y="692151"/>
                </a:lnTo>
                <a:lnTo>
                  <a:pt x="247967" y="691195"/>
                </a:lnTo>
                <a:lnTo>
                  <a:pt x="243205" y="690558"/>
                </a:lnTo>
                <a:lnTo>
                  <a:pt x="238125" y="689284"/>
                </a:lnTo>
                <a:lnTo>
                  <a:pt x="233362" y="687691"/>
                </a:lnTo>
                <a:lnTo>
                  <a:pt x="228282" y="686098"/>
                </a:lnTo>
                <a:lnTo>
                  <a:pt x="223520" y="683869"/>
                </a:lnTo>
                <a:lnTo>
                  <a:pt x="219075" y="681320"/>
                </a:lnTo>
                <a:lnTo>
                  <a:pt x="214312" y="678772"/>
                </a:lnTo>
                <a:lnTo>
                  <a:pt x="209232" y="675905"/>
                </a:lnTo>
                <a:lnTo>
                  <a:pt x="204787" y="672720"/>
                </a:lnTo>
                <a:lnTo>
                  <a:pt x="200025" y="669216"/>
                </a:lnTo>
                <a:lnTo>
                  <a:pt x="190500" y="661252"/>
                </a:lnTo>
                <a:lnTo>
                  <a:pt x="181927" y="652652"/>
                </a:lnTo>
                <a:lnTo>
                  <a:pt x="173355" y="643096"/>
                </a:lnTo>
                <a:lnTo>
                  <a:pt x="165100" y="632584"/>
                </a:lnTo>
                <a:lnTo>
                  <a:pt x="157162" y="621435"/>
                </a:lnTo>
                <a:lnTo>
                  <a:pt x="149542" y="609967"/>
                </a:lnTo>
                <a:lnTo>
                  <a:pt x="142875" y="597226"/>
                </a:lnTo>
                <a:lnTo>
                  <a:pt x="136207" y="584803"/>
                </a:lnTo>
                <a:lnTo>
                  <a:pt x="130492" y="571105"/>
                </a:lnTo>
                <a:lnTo>
                  <a:pt x="125412" y="557727"/>
                </a:lnTo>
                <a:lnTo>
                  <a:pt x="123825" y="557090"/>
                </a:lnTo>
                <a:lnTo>
                  <a:pt x="121602" y="556134"/>
                </a:lnTo>
                <a:lnTo>
                  <a:pt x="120015" y="555178"/>
                </a:lnTo>
                <a:lnTo>
                  <a:pt x="118427" y="553586"/>
                </a:lnTo>
                <a:lnTo>
                  <a:pt x="115570" y="549126"/>
                </a:lnTo>
                <a:lnTo>
                  <a:pt x="112712" y="543711"/>
                </a:lnTo>
                <a:lnTo>
                  <a:pt x="109855" y="537659"/>
                </a:lnTo>
                <a:lnTo>
                  <a:pt x="107632" y="530651"/>
                </a:lnTo>
                <a:lnTo>
                  <a:pt x="105727" y="523324"/>
                </a:lnTo>
                <a:lnTo>
                  <a:pt x="104140" y="515679"/>
                </a:lnTo>
                <a:lnTo>
                  <a:pt x="102870" y="508034"/>
                </a:lnTo>
                <a:lnTo>
                  <a:pt x="101917" y="501026"/>
                </a:lnTo>
                <a:lnTo>
                  <a:pt x="101600" y="493700"/>
                </a:lnTo>
                <a:lnTo>
                  <a:pt x="101917" y="487966"/>
                </a:lnTo>
                <a:lnTo>
                  <a:pt x="102870" y="482233"/>
                </a:lnTo>
                <a:lnTo>
                  <a:pt x="103187" y="480003"/>
                </a:lnTo>
                <a:lnTo>
                  <a:pt x="104140" y="478092"/>
                </a:lnTo>
                <a:lnTo>
                  <a:pt x="104775" y="476499"/>
                </a:lnTo>
                <a:lnTo>
                  <a:pt x="106045" y="475225"/>
                </a:lnTo>
                <a:lnTo>
                  <a:pt x="106997" y="473950"/>
                </a:lnTo>
                <a:lnTo>
                  <a:pt x="108585" y="473632"/>
                </a:lnTo>
                <a:lnTo>
                  <a:pt x="108267" y="466306"/>
                </a:lnTo>
                <a:lnTo>
                  <a:pt x="108585" y="456431"/>
                </a:lnTo>
                <a:lnTo>
                  <a:pt x="109220" y="446556"/>
                </a:lnTo>
                <a:lnTo>
                  <a:pt x="110172" y="437318"/>
                </a:lnTo>
                <a:lnTo>
                  <a:pt x="111760" y="428399"/>
                </a:lnTo>
                <a:lnTo>
                  <a:pt x="113982" y="419480"/>
                </a:lnTo>
                <a:lnTo>
                  <a:pt x="115887" y="411198"/>
                </a:lnTo>
                <a:lnTo>
                  <a:pt x="118427" y="402916"/>
                </a:lnTo>
                <a:lnTo>
                  <a:pt x="121285" y="394952"/>
                </a:lnTo>
                <a:lnTo>
                  <a:pt x="124777" y="387945"/>
                </a:lnTo>
                <a:lnTo>
                  <a:pt x="128270" y="380618"/>
                </a:lnTo>
                <a:lnTo>
                  <a:pt x="132397" y="373929"/>
                </a:lnTo>
                <a:lnTo>
                  <a:pt x="136207" y="367558"/>
                </a:lnTo>
                <a:lnTo>
                  <a:pt x="140970" y="361187"/>
                </a:lnTo>
                <a:lnTo>
                  <a:pt x="145415" y="355135"/>
                </a:lnTo>
                <a:lnTo>
                  <a:pt x="150495" y="349720"/>
                </a:lnTo>
                <a:lnTo>
                  <a:pt x="155575" y="344304"/>
                </a:lnTo>
                <a:lnTo>
                  <a:pt x="160972" y="339526"/>
                </a:lnTo>
                <a:lnTo>
                  <a:pt x="166687" y="334748"/>
                </a:lnTo>
                <a:lnTo>
                  <a:pt x="172402" y="330289"/>
                </a:lnTo>
                <a:lnTo>
                  <a:pt x="178435" y="326466"/>
                </a:lnTo>
                <a:lnTo>
                  <a:pt x="184785" y="322325"/>
                </a:lnTo>
                <a:lnTo>
                  <a:pt x="190500" y="319140"/>
                </a:lnTo>
                <a:lnTo>
                  <a:pt x="197167" y="316273"/>
                </a:lnTo>
                <a:lnTo>
                  <a:pt x="203517" y="313406"/>
                </a:lnTo>
                <a:lnTo>
                  <a:pt x="210185" y="310858"/>
                </a:lnTo>
                <a:lnTo>
                  <a:pt x="216852" y="308946"/>
                </a:lnTo>
                <a:lnTo>
                  <a:pt x="223520" y="307035"/>
                </a:lnTo>
                <a:lnTo>
                  <a:pt x="230505" y="305761"/>
                </a:lnTo>
                <a:lnTo>
                  <a:pt x="237490" y="304805"/>
                </a:lnTo>
                <a:lnTo>
                  <a:pt x="244157" y="303850"/>
                </a:lnTo>
                <a:lnTo>
                  <a:pt x="251142" y="303213"/>
                </a:lnTo>
                <a:close/>
                <a:moveTo>
                  <a:pt x="1944688" y="292100"/>
                </a:moveTo>
                <a:lnTo>
                  <a:pt x="1951673" y="292100"/>
                </a:lnTo>
                <a:lnTo>
                  <a:pt x="1958658" y="292100"/>
                </a:lnTo>
                <a:lnTo>
                  <a:pt x="1965643" y="292734"/>
                </a:lnTo>
                <a:lnTo>
                  <a:pt x="1972310" y="293686"/>
                </a:lnTo>
                <a:lnTo>
                  <a:pt x="1978978" y="294320"/>
                </a:lnTo>
                <a:lnTo>
                  <a:pt x="1985963" y="295907"/>
                </a:lnTo>
                <a:lnTo>
                  <a:pt x="1992630" y="297810"/>
                </a:lnTo>
                <a:lnTo>
                  <a:pt x="1999615" y="299714"/>
                </a:lnTo>
                <a:lnTo>
                  <a:pt x="2006283" y="302251"/>
                </a:lnTo>
                <a:lnTo>
                  <a:pt x="2012315" y="305107"/>
                </a:lnTo>
                <a:lnTo>
                  <a:pt x="2018665" y="307962"/>
                </a:lnTo>
                <a:lnTo>
                  <a:pt x="2025015" y="311134"/>
                </a:lnTo>
                <a:lnTo>
                  <a:pt x="2031365" y="315258"/>
                </a:lnTo>
                <a:lnTo>
                  <a:pt x="2037398" y="319065"/>
                </a:lnTo>
                <a:lnTo>
                  <a:pt x="2043113" y="323507"/>
                </a:lnTo>
                <a:lnTo>
                  <a:pt x="2048510" y="327631"/>
                </a:lnTo>
                <a:lnTo>
                  <a:pt x="2054225" y="333024"/>
                </a:lnTo>
                <a:lnTo>
                  <a:pt x="2059305" y="338100"/>
                </a:lnTo>
                <a:lnTo>
                  <a:pt x="2064068" y="343810"/>
                </a:lnTo>
                <a:lnTo>
                  <a:pt x="2068830" y="349520"/>
                </a:lnTo>
                <a:lnTo>
                  <a:pt x="2073593" y="355548"/>
                </a:lnTo>
                <a:lnTo>
                  <a:pt x="2077403" y="362527"/>
                </a:lnTo>
                <a:lnTo>
                  <a:pt x="2081213" y="369189"/>
                </a:lnTo>
                <a:lnTo>
                  <a:pt x="2085023" y="376168"/>
                </a:lnTo>
                <a:lnTo>
                  <a:pt x="2088515" y="383782"/>
                </a:lnTo>
                <a:lnTo>
                  <a:pt x="2091055" y="391396"/>
                </a:lnTo>
                <a:lnTo>
                  <a:pt x="2093913" y="399327"/>
                </a:lnTo>
                <a:lnTo>
                  <a:pt x="2095818" y="407575"/>
                </a:lnTo>
                <a:lnTo>
                  <a:pt x="2097723" y="416141"/>
                </a:lnTo>
                <a:lnTo>
                  <a:pt x="2099310" y="425341"/>
                </a:lnTo>
                <a:lnTo>
                  <a:pt x="2100580" y="434858"/>
                </a:lnTo>
                <a:lnTo>
                  <a:pt x="2100898" y="444058"/>
                </a:lnTo>
                <a:lnTo>
                  <a:pt x="2101533" y="453892"/>
                </a:lnTo>
                <a:lnTo>
                  <a:pt x="2100898" y="461823"/>
                </a:lnTo>
                <a:lnTo>
                  <a:pt x="2102168" y="462140"/>
                </a:lnTo>
                <a:lnTo>
                  <a:pt x="2103755" y="463092"/>
                </a:lnTo>
                <a:lnTo>
                  <a:pt x="2104708" y="464678"/>
                </a:lnTo>
                <a:lnTo>
                  <a:pt x="2105660" y="466264"/>
                </a:lnTo>
                <a:lnTo>
                  <a:pt x="2106613" y="468168"/>
                </a:lnTo>
                <a:lnTo>
                  <a:pt x="2106930" y="470071"/>
                </a:lnTo>
                <a:lnTo>
                  <a:pt x="2107565" y="475782"/>
                </a:lnTo>
                <a:lnTo>
                  <a:pt x="2108200" y="481809"/>
                </a:lnTo>
                <a:lnTo>
                  <a:pt x="2107565" y="488789"/>
                </a:lnTo>
                <a:lnTo>
                  <a:pt x="2106930" y="496085"/>
                </a:lnTo>
                <a:lnTo>
                  <a:pt x="2105660" y="503699"/>
                </a:lnTo>
                <a:lnTo>
                  <a:pt x="2104073" y="510995"/>
                </a:lnTo>
                <a:lnTo>
                  <a:pt x="2102168" y="518609"/>
                </a:lnTo>
                <a:lnTo>
                  <a:pt x="2099945" y="525271"/>
                </a:lnTo>
                <a:lnTo>
                  <a:pt x="2097088" y="531616"/>
                </a:lnTo>
                <a:lnTo>
                  <a:pt x="2094230" y="536692"/>
                </a:lnTo>
                <a:lnTo>
                  <a:pt x="2091055" y="540816"/>
                </a:lnTo>
                <a:lnTo>
                  <a:pt x="2089468" y="542402"/>
                </a:lnTo>
                <a:lnTo>
                  <a:pt x="2087880" y="543988"/>
                </a:lnTo>
                <a:lnTo>
                  <a:pt x="2085975" y="544940"/>
                </a:lnTo>
                <a:lnTo>
                  <a:pt x="2084388" y="545257"/>
                </a:lnTo>
                <a:lnTo>
                  <a:pt x="2078990" y="558899"/>
                </a:lnTo>
                <a:lnTo>
                  <a:pt x="2073593" y="571905"/>
                </a:lnTo>
                <a:lnTo>
                  <a:pt x="2066608" y="584912"/>
                </a:lnTo>
                <a:lnTo>
                  <a:pt x="2059940" y="597285"/>
                </a:lnTo>
                <a:lnTo>
                  <a:pt x="2052638" y="609022"/>
                </a:lnTo>
                <a:lnTo>
                  <a:pt x="2044700" y="620126"/>
                </a:lnTo>
                <a:lnTo>
                  <a:pt x="2036445" y="630278"/>
                </a:lnTo>
                <a:lnTo>
                  <a:pt x="2027873" y="640112"/>
                </a:lnTo>
                <a:lnTo>
                  <a:pt x="2018983" y="648677"/>
                </a:lnTo>
                <a:lnTo>
                  <a:pt x="2009775" y="656608"/>
                </a:lnTo>
                <a:lnTo>
                  <a:pt x="2005013" y="659781"/>
                </a:lnTo>
                <a:lnTo>
                  <a:pt x="2000250" y="663271"/>
                </a:lnTo>
                <a:lnTo>
                  <a:pt x="1995488" y="666126"/>
                </a:lnTo>
                <a:lnTo>
                  <a:pt x="1990725" y="668664"/>
                </a:lnTo>
                <a:lnTo>
                  <a:pt x="1985963" y="671202"/>
                </a:lnTo>
                <a:lnTo>
                  <a:pt x="1980883" y="673422"/>
                </a:lnTo>
                <a:lnTo>
                  <a:pt x="1976120" y="675008"/>
                </a:lnTo>
                <a:lnTo>
                  <a:pt x="1971358" y="676595"/>
                </a:lnTo>
                <a:lnTo>
                  <a:pt x="1966278" y="677864"/>
                </a:lnTo>
                <a:lnTo>
                  <a:pt x="1961515" y="678498"/>
                </a:lnTo>
                <a:lnTo>
                  <a:pt x="1956435" y="679450"/>
                </a:lnTo>
                <a:lnTo>
                  <a:pt x="1951673" y="679450"/>
                </a:lnTo>
                <a:lnTo>
                  <a:pt x="1946593" y="679450"/>
                </a:lnTo>
                <a:lnTo>
                  <a:pt x="1941513" y="679133"/>
                </a:lnTo>
                <a:lnTo>
                  <a:pt x="1936115" y="678181"/>
                </a:lnTo>
                <a:lnTo>
                  <a:pt x="1931035" y="676912"/>
                </a:lnTo>
                <a:lnTo>
                  <a:pt x="1925320" y="675960"/>
                </a:lnTo>
                <a:lnTo>
                  <a:pt x="1919923" y="673739"/>
                </a:lnTo>
                <a:lnTo>
                  <a:pt x="1914525" y="671836"/>
                </a:lnTo>
                <a:lnTo>
                  <a:pt x="1908810" y="669615"/>
                </a:lnTo>
                <a:lnTo>
                  <a:pt x="1903095" y="667077"/>
                </a:lnTo>
                <a:lnTo>
                  <a:pt x="1897380" y="663905"/>
                </a:lnTo>
                <a:lnTo>
                  <a:pt x="1891983" y="660415"/>
                </a:lnTo>
                <a:lnTo>
                  <a:pt x="1886585" y="656926"/>
                </a:lnTo>
                <a:lnTo>
                  <a:pt x="1881505" y="652802"/>
                </a:lnTo>
                <a:lnTo>
                  <a:pt x="1875790" y="648360"/>
                </a:lnTo>
                <a:lnTo>
                  <a:pt x="1870710" y="643602"/>
                </a:lnTo>
                <a:lnTo>
                  <a:pt x="1865630" y="638209"/>
                </a:lnTo>
                <a:lnTo>
                  <a:pt x="1860868" y="632498"/>
                </a:lnTo>
                <a:lnTo>
                  <a:pt x="1856105" y="626788"/>
                </a:lnTo>
                <a:lnTo>
                  <a:pt x="1851343" y="620126"/>
                </a:lnTo>
                <a:lnTo>
                  <a:pt x="1847215" y="613464"/>
                </a:lnTo>
                <a:lnTo>
                  <a:pt x="1843088" y="605850"/>
                </a:lnTo>
                <a:lnTo>
                  <a:pt x="1839278" y="597919"/>
                </a:lnTo>
                <a:lnTo>
                  <a:pt x="1835785" y="589988"/>
                </a:lnTo>
                <a:lnTo>
                  <a:pt x="1832293" y="581423"/>
                </a:lnTo>
                <a:lnTo>
                  <a:pt x="1829435" y="572540"/>
                </a:lnTo>
                <a:lnTo>
                  <a:pt x="1826578" y="562705"/>
                </a:lnTo>
                <a:lnTo>
                  <a:pt x="1824355" y="552871"/>
                </a:lnTo>
                <a:lnTo>
                  <a:pt x="1822768" y="542085"/>
                </a:lnTo>
                <a:lnTo>
                  <a:pt x="1821180" y="530981"/>
                </a:lnTo>
                <a:lnTo>
                  <a:pt x="1819910" y="519561"/>
                </a:lnTo>
                <a:lnTo>
                  <a:pt x="1819275" y="507823"/>
                </a:lnTo>
                <a:lnTo>
                  <a:pt x="1819275" y="495451"/>
                </a:lnTo>
                <a:lnTo>
                  <a:pt x="1819275" y="482761"/>
                </a:lnTo>
                <a:lnTo>
                  <a:pt x="1819593" y="471023"/>
                </a:lnTo>
                <a:lnTo>
                  <a:pt x="1820228" y="459285"/>
                </a:lnTo>
                <a:lnTo>
                  <a:pt x="1821498" y="447865"/>
                </a:lnTo>
                <a:lnTo>
                  <a:pt x="1823085" y="436761"/>
                </a:lnTo>
                <a:lnTo>
                  <a:pt x="1824990" y="426610"/>
                </a:lnTo>
                <a:lnTo>
                  <a:pt x="1827213" y="416141"/>
                </a:lnTo>
                <a:lnTo>
                  <a:pt x="1829435" y="406306"/>
                </a:lnTo>
                <a:lnTo>
                  <a:pt x="1832293" y="397106"/>
                </a:lnTo>
                <a:lnTo>
                  <a:pt x="1834833" y="388223"/>
                </a:lnTo>
                <a:lnTo>
                  <a:pt x="1838008" y="379658"/>
                </a:lnTo>
                <a:lnTo>
                  <a:pt x="1841500" y="371410"/>
                </a:lnTo>
                <a:lnTo>
                  <a:pt x="1845310" y="364113"/>
                </a:lnTo>
                <a:lnTo>
                  <a:pt x="1849120" y="356499"/>
                </a:lnTo>
                <a:lnTo>
                  <a:pt x="1853565" y="349520"/>
                </a:lnTo>
                <a:lnTo>
                  <a:pt x="1857693" y="342858"/>
                </a:lnTo>
                <a:lnTo>
                  <a:pt x="1862455" y="336831"/>
                </a:lnTo>
                <a:lnTo>
                  <a:pt x="1867218" y="330803"/>
                </a:lnTo>
                <a:lnTo>
                  <a:pt x="1872298" y="325410"/>
                </a:lnTo>
                <a:lnTo>
                  <a:pt x="1877378" y="320651"/>
                </a:lnTo>
                <a:lnTo>
                  <a:pt x="1882458" y="315893"/>
                </a:lnTo>
                <a:lnTo>
                  <a:pt x="1888490" y="312086"/>
                </a:lnTo>
                <a:lnTo>
                  <a:pt x="1893888" y="307962"/>
                </a:lnTo>
                <a:lnTo>
                  <a:pt x="1899920" y="304472"/>
                </a:lnTo>
                <a:lnTo>
                  <a:pt x="1905635" y="301934"/>
                </a:lnTo>
                <a:lnTo>
                  <a:pt x="1911985" y="299079"/>
                </a:lnTo>
                <a:lnTo>
                  <a:pt x="1918335" y="297176"/>
                </a:lnTo>
                <a:lnTo>
                  <a:pt x="1924685" y="295272"/>
                </a:lnTo>
                <a:lnTo>
                  <a:pt x="1931353" y="293686"/>
                </a:lnTo>
                <a:lnTo>
                  <a:pt x="1938020" y="292734"/>
                </a:lnTo>
                <a:lnTo>
                  <a:pt x="1944688" y="292100"/>
                </a:lnTo>
                <a:close/>
                <a:moveTo>
                  <a:pt x="1107916" y="0"/>
                </a:moveTo>
                <a:lnTo>
                  <a:pt x="1116813" y="317"/>
                </a:lnTo>
                <a:lnTo>
                  <a:pt x="1125710" y="635"/>
                </a:lnTo>
                <a:lnTo>
                  <a:pt x="1134925" y="1905"/>
                </a:lnTo>
                <a:lnTo>
                  <a:pt x="1143504" y="3492"/>
                </a:lnTo>
                <a:lnTo>
                  <a:pt x="1152084" y="5397"/>
                </a:lnTo>
                <a:lnTo>
                  <a:pt x="1160663" y="7937"/>
                </a:lnTo>
                <a:lnTo>
                  <a:pt x="1169560" y="10795"/>
                </a:lnTo>
                <a:lnTo>
                  <a:pt x="1178139" y="13970"/>
                </a:lnTo>
                <a:lnTo>
                  <a:pt x="1186401" y="17780"/>
                </a:lnTo>
                <a:lnTo>
                  <a:pt x="1194662" y="21907"/>
                </a:lnTo>
                <a:lnTo>
                  <a:pt x="1202924" y="26670"/>
                </a:lnTo>
                <a:lnTo>
                  <a:pt x="1210867" y="31432"/>
                </a:lnTo>
                <a:lnTo>
                  <a:pt x="1218176" y="36830"/>
                </a:lnTo>
                <a:lnTo>
                  <a:pt x="1225801" y="42862"/>
                </a:lnTo>
                <a:lnTo>
                  <a:pt x="1232792" y="49212"/>
                </a:lnTo>
                <a:lnTo>
                  <a:pt x="1240100" y="55880"/>
                </a:lnTo>
                <a:lnTo>
                  <a:pt x="1246773" y="63182"/>
                </a:lnTo>
                <a:lnTo>
                  <a:pt x="1253128" y="70802"/>
                </a:lnTo>
                <a:lnTo>
                  <a:pt x="1259165" y="78740"/>
                </a:lnTo>
                <a:lnTo>
                  <a:pt x="1264885" y="87312"/>
                </a:lnTo>
                <a:lnTo>
                  <a:pt x="1270286" y="95885"/>
                </a:lnTo>
                <a:lnTo>
                  <a:pt x="1275370" y="105410"/>
                </a:lnTo>
                <a:lnTo>
                  <a:pt x="1279819" y="115252"/>
                </a:lnTo>
                <a:lnTo>
                  <a:pt x="1283950" y="125095"/>
                </a:lnTo>
                <a:lnTo>
                  <a:pt x="1288080" y="135572"/>
                </a:lnTo>
                <a:lnTo>
                  <a:pt x="1291258" y="146685"/>
                </a:lnTo>
                <a:lnTo>
                  <a:pt x="1293800" y="158115"/>
                </a:lnTo>
                <a:lnTo>
                  <a:pt x="1296660" y="169862"/>
                </a:lnTo>
                <a:lnTo>
                  <a:pt x="1298248" y="182245"/>
                </a:lnTo>
                <a:lnTo>
                  <a:pt x="1299837" y="194627"/>
                </a:lnTo>
                <a:lnTo>
                  <a:pt x="1300790" y="207645"/>
                </a:lnTo>
                <a:lnTo>
                  <a:pt x="1301108" y="221297"/>
                </a:lnTo>
                <a:lnTo>
                  <a:pt x="1300790" y="231140"/>
                </a:lnTo>
                <a:lnTo>
                  <a:pt x="1301108" y="231140"/>
                </a:lnTo>
                <a:lnTo>
                  <a:pt x="1303015" y="231457"/>
                </a:lnTo>
                <a:lnTo>
                  <a:pt x="1304921" y="232092"/>
                </a:lnTo>
                <a:lnTo>
                  <a:pt x="1306510" y="233680"/>
                </a:lnTo>
                <a:lnTo>
                  <a:pt x="1307781" y="235585"/>
                </a:lnTo>
                <a:lnTo>
                  <a:pt x="1309052" y="238442"/>
                </a:lnTo>
                <a:lnTo>
                  <a:pt x="1310005" y="241617"/>
                </a:lnTo>
                <a:lnTo>
                  <a:pt x="1310641" y="245110"/>
                </a:lnTo>
                <a:lnTo>
                  <a:pt x="1311276" y="249237"/>
                </a:lnTo>
                <a:lnTo>
                  <a:pt x="1311276" y="257810"/>
                </a:lnTo>
                <a:lnTo>
                  <a:pt x="1310958" y="267653"/>
                </a:lnTo>
                <a:lnTo>
                  <a:pt x="1310005" y="277813"/>
                </a:lnTo>
                <a:lnTo>
                  <a:pt x="1308099" y="288925"/>
                </a:lnTo>
                <a:lnTo>
                  <a:pt x="1305874" y="299403"/>
                </a:lnTo>
                <a:lnTo>
                  <a:pt x="1303015" y="309563"/>
                </a:lnTo>
                <a:lnTo>
                  <a:pt x="1299837" y="319405"/>
                </a:lnTo>
                <a:lnTo>
                  <a:pt x="1296342" y="328295"/>
                </a:lnTo>
                <a:lnTo>
                  <a:pt x="1294435" y="332105"/>
                </a:lnTo>
                <a:lnTo>
                  <a:pt x="1292529" y="335598"/>
                </a:lnTo>
                <a:lnTo>
                  <a:pt x="1290305" y="338773"/>
                </a:lnTo>
                <a:lnTo>
                  <a:pt x="1288398" y="341630"/>
                </a:lnTo>
                <a:lnTo>
                  <a:pt x="1286174" y="343535"/>
                </a:lnTo>
                <a:lnTo>
                  <a:pt x="1283950" y="345123"/>
                </a:lnTo>
                <a:lnTo>
                  <a:pt x="1281725" y="346075"/>
                </a:lnTo>
                <a:lnTo>
                  <a:pt x="1279819" y="346393"/>
                </a:lnTo>
                <a:lnTo>
                  <a:pt x="1278866" y="346393"/>
                </a:lnTo>
                <a:lnTo>
                  <a:pt x="1272193" y="364808"/>
                </a:lnTo>
                <a:lnTo>
                  <a:pt x="1264249" y="382905"/>
                </a:lnTo>
                <a:lnTo>
                  <a:pt x="1255988" y="400368"/>
                </a:lnTo>
                <a:lnTo>
                  <a:pt x="1247408" y="416878"/>
                </a:lnTo>
                <a:lnTo>
                  <a:pt x="1237558" y="432753"/>
                </a:lnTo>
                <a:lnTo>
                  <a:pt x="1232792" y="440373"/>
                </a:lnTo>
                <a:lnTo>
                  <a:pt x="1227708" y="447993"/>
                </a:lnTo>
                <a:lnTo>
                  <a:pt x="1222306" y="454978"/>
                </a:lnTo>
                <a:lnTo>
                  <a:pt x="1217222" y="461963"/>
                </a:lnTo>
                <a:lnTo>
                  <a:pt x="1211503" y="468630"/>
                </a:lnTo>
                <a:lnTo>
                  <a:pt x="1206101" y="474980"/>
                </a:lnTo>
                <a:lnTo>
                  <a:pt x="1200064" y="481013"/>
                </a:lnTo>
                <a:lnTo>
                  <a:pt x="1194662" y="486728"/>
                </a:lnTo>
                <a:lnTo>
                  <a:pt x="1188625" y="491808"/>
                </a:lnTo>
                <a:lnTo>
                  <a:pt x="1182905" y="497205"/>
                </a:lnTo>
                <a:lnTo>
                  <a:pt x="1176868" y="501650"/>
                </a:lnTo>
                <a:lnTo>
                  <a:pt x="1170513" y="506413"/>
                </a:lnTo>
                <a:lnTo>
                  <a:pt x="1164794" y="510540"/>
                </a:lnTo>
                <a:lnTo>
                  <a:pt x="1158439" y="514033"/>
                </a:lnTo>
                <a:lnTo>
                  <a:pt x="1152084" y="517525"/>
                </a:lnTo>
                <a:lnTo>
                  <a:pt x="1145729" y="520383"/>
                </a:lnTo>
                <a:lnTo>
                  <a:pt x="1139691" y="522605"/>
                </a:lnTo>
                <a:lnTo>
                  <a:pt x="1133336" y="524510"/>
                </a:lnTo>
                <a:lnTo>
                  <a:pt x="1126981" y="526098"/>
                </a:lnTo>
                <a:lnTo>
                  <a:pt x="1120626" y="527368"/>
                </a:lnTo>
                <a:lnTo>
                  <a:pt x="1114271" y="528320"/>
                </a:lnTo>
                <a:lnTo>
                  <a:pt x="1107916" y="528638"/>
                </a:lnTo>
                <a:lnTo>
                  <a:pt x="1101561" y="528320"/>
                </a:lnTo>
                <a:lnTo>
                  <a:pt x="1095524" y="527368"/>
                </a:lnTo>
                <a:lnTo>
                  <a:pt x="1089169" y="526098"/>
                </a:lnTo>
                <a:lnTo>
                  <a:pt x="1082496" y="524510"/>
                </a:lnTo>
                <a:lnTo>
                  <a:pt x="1076141" y="522605"/>
                </a:lnTo>
                <a:lnTo>
                  <a:pt x="1069786" y="520383"/>
                </a:lnTo>
                <a:lnTo>
                  <a:pt x="1063431" y="517208"/>
                </a:lnTo>
                <a:lnTo>
                  <a:pt x="1057712" y="514033"/>
                </a:lnTo>
                <a:lnTo>
                  <a:pt x="1051357" y="510540"/>
                </a:lnTo>
                <a:lnTo>
                  <a:pt x="1045002" y="506095"/>
                </a:lnTo>
                <a:lnTo>
                  <a:pt x="1038965" y="501650"/>
                </a:lnTo>
                <a:lnTo>
                  <a:pt x="1033245" y="497205"/>
                </a:lnTo>
                <a:lnTo>
                  <a:pt x="1027208" y="491808"/>
                </a:lnTo>
                <a:lnTo>
                  <a:pt x="1021488" y="486410"/>
                </a:lnTo>
                <a:lnTo>
                  <a:pt x="1015451" y="480378"/>
                </a:lnTo>
                <a:lnTo>
                  <a:pt x="1010050" y="474663"/>
                </a:lnTo>
                <a:lnTo>
                  <a:pt x="1004012" y="468313"/>
                </a:lnTo>
                <a:lnTo>
                  <a:pt x="998611" y="461645"/>
                </a:lnTo>
                <a:lnTo>
                  <a:pt x="993527" y="454660"/>
                </a:lnTo>
                <a:lnTo>
                  <a:pt x="987807" y="447358"/>
                </a:lnTo>
                <a:lnTo>
                  <a:pt x="982723" y="440055"/>
                </a:lnTo>
                <a:lnTo>
                  <a:pt x="977957" y="432435"/>
                </a:lnTo>
                <a:lnTo>
                  <a:pt x="968424" y="416243"/>
                </a:lnTo>
                <a:lnTo>
                  <a:pt x="959527" y="399733"/>
                </a:lnTo>
                <a:lnTo>
                  <a:pt x="951266" y="382270"/>
                </a:lnTo>
                <a:lnTo>
                  <a:pt x="943640" y="364173"/>
                </a:lnTo>
                <a:lnTo>
                  <a:pt x="936967" y="345440"/>
                </a:lnTo>
                <a:lnTo>
                  <a:pt x="934743" y="344805"/>
                </a:lnTo>
                <a:lnTo>
                  <a:pt x="932201" y="343535"/>
                </a:lnTo>
                <a:lnTo>
                  <a:pt x="930294" y="341948"/>
                </a:lnTo>
                <a:lnTo>
                  <a:pt x="928070" y="339725"/>
                </a:lnTo>
                <a:lnTo>
                  <a:pt x="926164" y="337185"/>
                </a:lnTo>
                <a:lnTo>
                  <a:pt x="923939" y="334010"/>
                </a:lnTo>
                <a:lnTo>
                  <a:pt x="920444" y="326708"/>
                </a:lnTo>
                <a:lnTo>
                  <a:pt x="916949" y="318453"/>
                </a:lnTo>
                <a:lnTo>
                  <a:pt x="913771" y="308928"/>
                </a:lnTo>
                <a:lnTo>
                  <a:pt x="911547" y="299085"/>
                </a:lnTo>
                <a:lnTo>
                  <a:pt x="909005" y="288925"/>
                </a:lnTo>
                <a:lnTo>
                  <a:pt x="907416" y="278765"/>
                </a:lnTo>
                <a:lnTo>
                  <a:pt x="906781" y="268288"/>
                </a:lnTo>
                <a:lnTo>
                  <a:pt x="906463" y="259398"/>
                </a:lnTo>
                <a:lnTo>
                  <a:pt x="906781" y="250507"/>
                </a:lnTo>
                <a:lnTo>
                  <a:pt x="907416" y="243522"/>
                </a:lnTo>
                <a:lnTo>
                  <a:pt x="908370" y="240347"/>
                </a:lnTo>
                <a:lnTo>
                  <a:pt x="909641" y="237807"/>
                </a:lnTo>
                <a:lnTo>
                  <a:pt x="910594" y="235267"/>
                </a:lnTo>
                <a:lnTo>
                  <a:pt x="911865" y="233680"/>
                </a:lnTo>
                <a:lnTo>
                  <a:pt x="913454" y="232410"/>
                </a:lnTo>
                <a:lnTo>
                  <a:pt x="915360" y="231775"/>
                </a:lnTo>
                <a:lnTo>
                  <a:pt x="915042" y="221297"/>
                </a:lnTo>
                <a:lnTo>
                  <a:pt x="915360" y="207645"/>
                </a:lnTo>
                <a:lnTo>
                  <a:pt x="916313" y="194627"/>
                </a:lnTo>
                <a:lnTo>
                  <a:pt x="917267" y="182245"/>
                </a:lnTo>
                <a:lnTo>
                  <a:pt x="919491" y="169862"/>
                </a:lnTo>
                <a:lnTo>
                  <a:pt x="921715" y="158115"/>
                </a:lnTo>
                <a:lnTo>
                  <a:pt x="924893" y="146685"/>
                </a:lnTo>
                <a:lnTo>
                  <a:pt x="928070" y="135572"/>
                </a:lnTo>
                <a:lnTo>
                  <a:pt x="931883" y="125095"/>
                </a:lnTo>
                <a:lnTo>
                  <a:pt x="936014" y="115252"/>
                </a:lnTo>
                <a:lnTo>
                  <a:pt x="940462" y="105410"/>
                </a:lnTo>
                <a:lnTo>
                  <a:pt x="945864" y="95885"/>
                </a:lnTo>
                <a:lnTo>
                  <a:pt x="951266" y="87312"/>
                </a:lnTo>
                <a:lnTo>
                  <a:pt x="956668" y="78740"/>
                </a:lnTo>
                <a:lnTo>
                  <a:pt x="963023" y="70802"/>
                </a:lnTo>
                <a:lnTo>
                  <a:pt x="969378" y="63182"/>
                </a:lnTo>
                <a:lnTo>
                  <a:pt x="976050" y="55880"/>
                </a:lnTo>
                <a:lnTo>
                  <a:pt x="982723" y="49212"/>
                </a:lnTo>
                <a:lnTo>
                  <a:pt x="990349" y="42862"/>
                </a:lnTo>
                <a:lnTo>
                  <a:pt x="997657" y="36830"/>
                </a:lnTo>
                <a:lnTo>
                  <a:pt x="1005283" y="31432"/>
                </a:lnTo>
                <a:lnTo>
                  <a:pt x="1013227" y="26670"/>
                </a:lnTo>
                <a:lnTo>
                  <a:pt x="1021488" y="21907"/>
                </a:lnTo>
                <a:lnTo>
                  <a:pt x="1029750" y="17780"/>
                </a:lnTo>
                <a:lnTo>
                  <a:pt x="1038011" y="13970"/>
                </a:lnTo>
                <a:lnTo>
                  <a:pt x="1046273" y="10795"/>
                </a:lnTo>
                <a:lnTo>
                  <a:pt x="1054852" y="7937"/>
                </a:lnTo>
                <a:lnTo>
                  <a:pt x="1063431" y="5397"/>
                </a:lnTo>
                <a:lnTo>
                  <a:pt x="1072646" y="3492"/>
                </a:lnTo>
                <a:lnTo>
                  <a:pt x="1081225" y="1905"/>
                </a:lnTo>
                <a:lnTo>
                  <a:pt x="1090440" y="635"/>
                </a:lnTo>
                <a:lnTo>
                  <a:pt x="1099019" y="317"/>
                </a:lnTo>
                <a:lnTo>
                  <a:pt x="1107916" y="0"/>
                </a:lnTo>
                <a:close/>
              </a:path>
            </a:pathLst>
          </a:custGeom>
          <a:solidFill>
            <a:srgbClr val="56514B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44" name="文本框 32"/>
          <p:cNvSpPr txBox="1"/>
          <p:nvPr/>
        </p:nvSpPr>
        <p:spPr>
          <a:xfrm>
            <a:off x="2226911" y="2758711"/>
            <a:ext cx="336758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  <a:sym typeface="Wingdings" panose="05000000000000000000" pitchFamily="2" charset="2"/>
              </a:rPr>
              <a:t>luận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  <a:sym typeface="Wingdings" panose="05000000000000000000" pitchFamily="2" charset="2"/>
              </a:rPr>
              <a:t>nhóm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  <a:sym typeface="Wingdings" panose="05000000000000000000" pitchFamily="2" charset="2"/>
              </a:rPr>
              <a:t>hoàn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  <a:sym typeface="Wingdings" panose="05000000000000000000" pitchFamily="2" charset="2"/>
              </a:rPr>
              <a:t>thiện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ea typeface="造字工房悦黑演示版常规体" pitchFamily="50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32"/>
          <p:cNvSpPr txBox="1"/>
          <p:nvPr/>
        </p:nvSpPr>
        <p:spPr>
          <a:xfrm>
            <a:off x="2343406" y="5167949"/>
            <a:ext cx="725127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Đại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diện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lên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bày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2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phút</a:t>
            </a:r>
            <a:endParaRPr lang="zh-CN" altLang="en-US" sz="3200" dirty="0">
              <a:latin typeface="Times New Roman" panose="02020603050405020304" pitchFamily="18" charset="0"/>
              <a:ea typeface="造字工房悦黑演示版常规体" pitchFamily="50" charset="-122"/>
              <a:cs typeface="Times New Roman" panose="02020603050405020304" pitchFamily="18" charset="0"/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: Rounded Corners 47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: Rounded Corners 48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: Rounded Corners 50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: Rounded Corners 52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: Rounded Corners 53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: Rounded Corners 54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: Rounded Corners 55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56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57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: Rounded Corners 59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: Rounded Corners 60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: Rounded Corners 61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: Rounded Corners 62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: Rounded Corners 63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: Rounded Corners 64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: Rounded Corners 65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: Rounded Corners 66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67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: Rounded Corners 68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: Rounded Corners 69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: Rounded Corners 70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: Rounded Corners 71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: Rounded Corners 72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73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74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: Rounded Corners 75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: Rounded Corners 76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: Rounded Corners 77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: Rounded Corners 78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: Rounded Corners 79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: Rounded Corners 80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: Rounded Corners 81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: Rounded Corners 82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: Rounded Corners 83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: Rounded Corners 84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: Rounded Corners 85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angle: Rounded Corners 86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: Rounded Corners 87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angle: Rounded Corners 88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Rectangle: Rounded Corners 89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: Rounded Corners 90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ectangle: Rounded Corners 91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Rectangle: Rounded Corners 92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le: Rounded Corners 93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: Rounded Corners 94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Rectangle: Rounded Corners 95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Rectangle: Rounded Corners 96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ectangle: Rounded Corners 97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ectangle: Rounded Corners 98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: Rounded Corners 99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ctangle: Rounded Corners 100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ectangle: Rounded Corners 101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Rectangle: Rounded Corners 102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Rectangle: Rounded Corners 103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Rectangle: Rounded Corners 104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Rectangle: Rounded Corners 105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: Rounded Corners 106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angle: Rounded Corners 107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Rectangle: Rounded Corners 108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: Rounded Corners 109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ectangle: Rounded Corners 110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Rectangle: Rounded Corners 111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Rectangle: Rounded Corners 112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: Rounded Corners 113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Rectangle: Rounded Corners 114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ectangle: Rounded Corners 115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Rectangle: Rounded Corners 116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Rectangle: Rounded Corners 117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Rectangle: Rounded Corners 118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Rectangle: Rounded Corners 119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Rectangle: Rounded Corners 120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Rectangle: Rounded Corners 121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: Rounded Corners 122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: Rounded Corners 123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: Rounded Corners 124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: Rounded Corners 125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ectangle: Rounded Corners 126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: Rounded Corners 127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Rectangle: Rounded Corners 128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Rectangle: Rounded Corners 129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: Rounded Corners 130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: Rounded Corners 131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Rectangle: Rounded Corners 132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Rectangle: Rounded Corners 133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: Rounded Corners 134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ectangle: Rounded Corners 135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Rectangle: Rounded Corners 136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Rectangle: Rounded Corners 137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Rectangle: Rounded Corners 138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Rectangle: Rounded Corners 139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Rectangle: Rounded Corners 140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Rectangle: Rounded Corners 141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Rectangle: Rounded Corners 142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Rectangle: Rounded Corners 143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Rectangle: Rounded Corners 144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Rectangle: Rounded Corners 145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Rectangle: Rounded Corners 146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Rectangle: Rounded Corners 147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Rectangle: Rounded Corners 148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angle: Rounded Corners 149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Rectangle: Rounded Corners 150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Rectangle: Rounded Corners 151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Rectangle: Rounded Corners 152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Rectangle: Rounded Corners 153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Rectangle: Rounded Corners 154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: Rounded Corners 155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Rectangle: Rounded Corners 156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Rectangle: Rounded Corners 157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: Rounded Corners 158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Rectangle: Rounded Corners 159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Rectangle: Rounded Corners 160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: Rounded Corners 161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Rectangle: Rounded Corners 162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Rectangle: Rounded Corners 163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Rectangle: Rounded Corners 164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Rectangle: Rounded Corners 165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Rectangle: Rounded Corners 166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: Rounded Corners 167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Rectangle: Rounded Corners 168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Rectangle: Rounded Corners 169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Rectangle: Rounded Corners 170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: Rounded Corners 171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Rectangle: Rounded Corners 172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Rectangle: Rounded Corners 173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: Rounded Corners 174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: Rounded Corners 175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Rectangle: Rounded Corners 176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: Rounded Corners 177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: Rounded Corners 178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: Rounded Corners 179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Rectangle: Rounded Corners 180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Rectangle: Rounded Corners 181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Rectangle: Rounded Corners 182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Rectangle: Rounded Corners 183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ectangle: Rounded Corners 184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Rectangle: Rounded Corners 185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Rectangle: Rounded Corners 186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Rectangle: Rounded Corners 187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: Rounded Corners 188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Rectangle: Rounded Corners 189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Rectangle: Rounded Corners 190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Rectangle: Rounded Corners 191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Rectangle: Rounded Corners 192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Rectangle: Rounded Corners 193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Rectangle: Rounded Corners 194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Rectangle: Rounded Corners 195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Rectangle: Rounded Corners 196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Rectangle: Rounded Corners 197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Rectangle: Rounded Corners 198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Rectangle: Rounded Corners 199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Rectangle: Rounded Corners 200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Rectangle: Rounded Corners 201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Rectangle: Rounded Corners 202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Rectangle: Rounded Corners 203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Rectangle: Rounded Corners 204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Rectangle: Rounded Corners 205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Rectangle: Rounded Corners 206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Rectangle: Rounded Corners 207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Rectangle: Rounded Corners 208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Rectangle: Rounded Corners 209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Rectangle: Rounded Corners 210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Rectangle: Rounded Corners 211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Rectangle: Rounded Corners 212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Rectangle: Rounded Corners 213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Rectangle: Rounded Corners 214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Rectangle: Rounded Corners 215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Rectangle: Rounded Corners 216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Rectangle: Rounded Corners 217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" name="Rectangle: Rounded Corners 218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Rectangle: Rounded Corners 219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Rectangle: Rounded Corners 220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Rectangle: Rounded Corners 221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Rectangle: Rounded Corners 222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Rectangle: Rounded Corners 223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Rectangle: Rounded Corners 224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Rectangle: Rounded Corners 225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Rectangle: Rounded Corners 226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Rectangle: Rounded Corners 227"/>
          <p:cNvSpPr/>
          <p:nvPr/>
        </p:nvSpPr>
        <p:spPr>
          <a:xfrm>
            <a:off x="9913533" y="5396276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19"/>
          <p:cNvGraphicFramePr>
            <a:graphicFrameLocks noGrp="1"/>
          </p:cNvGraphicFramePr>
          <p:nvPr/>
        </p:nvGraphicFramePr>
        <p:xfrm>
          <a:off x="5871874" y="1984338"/>
          <a:ext cx="576084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08"/>
                <a:gridCol w="1172204"/>
                <a:gridCol w="1032401"/>
                <a:gridCol w="1150697"/>
                <a:gridCol w="1422932"/>
              </a:tblGrid>
              <a:tr h="1143081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Ví</a:t>
                      </a:r>
                      <a:r>
                        <a:rPr lang="en-SG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</a:t>
                      </a:r>
                      <a:endParaRPr lang="en-SG" sz="24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Chủ</a:t>
                      </a:r>
                      <a:r>
                        <a:rPr lang="en-SG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endParaRPr lang="en-SG" sz="24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Vị</a:t>
                      </a:r>
                      <a:r>
                        <a:rPr lang="en-SG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endParaRPr lang="en-SG" sz="24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Vị</a:t>
                      </a:r>
                      <a:r>
                        <a:rPr lang="en-SG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trí</a:t>
                      </a:r>
                      <a:r>
                        <a:rPr lang="en-SG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SG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in </a:t>
                      </a:r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đậm</a:t>
                      </a:r>
                      <a:endParaRPr lang="en-SG" sz="24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Quan </a:t>
                      </a:r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hệ</a:t>
                      </a:r>
                      <a:r>
                        <a:rPr lang="en-SG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SG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endParaRPr lang="en-SG" sz="24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646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a</a:t>
                      </a:r>
                      <a:endParaRPr lang="en-SG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646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</a:t>
                      </a:r>
                      <a:endParaRPr lang="en-SG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646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</a:t>
                      </a:r>
                      <a:endParaRPr lang="en-SG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aphicFrame>
        <p:nvGraphicFramePr>
          <p:cNvPr id="5" name="Table 19"/>
          <p:cNvGraphicFramePr>
            <a:graphicFrameLocks noGrp="1"/>
          </p:cNvGraphicFramePr>
          <p:nvPr/>
        </p:nvGraphicFramePr>
        <p:xfrm>
          <a:off x="292100" y="295054"/>
          <a:ext cx="11713167" cy="6228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079"/>
                <a:gridCol w="1397876"/>
                <a:gridCol w="2375861"/>
                <a:gridCol w="1752401"/>
                <a:gridCol w="2232950"/>
              </a:tblGrid>
              <a:tr h="1376090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Ví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Chủ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Vị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Vị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trí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in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đậm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Quan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hệ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4207">
                <a:tc>
                  <a:txBody>
                    <a:bodyPr/>
                    <a:lstStyle/>
                    <a:p>
                      <a:pPr algn="ctr"/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Còn</a:t>
                      </a:r>
                      <a:r>
                        <a:rPr lang="en-SG" sz="28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anh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anh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ghìm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nổi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xúc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SG" sz="28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9520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Giàu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tôi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cũng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giàu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rồi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SG" sz="28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0439">
                <a:tc>
                  <a:txBody>
                    <a:bodyPr/>
                    <a:lstStyle/>
                    <a:p>
                      <a:pPr algn="ctr"/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lĩnh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vực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nghệ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chúng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ta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tin ở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ta, ...</a:t>
                      </a:r>
                      <a:endParaRPr lang="en-SG" sz="28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44213" y="2142546"/>
            <a:ext cx="877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anh</a:t>
            </a:r>
            <a:endParaRPr lang="en-SG" sz="3200" dirty="0"/>
          </a:p>
        </p:txBody>
      </p:sp>
      <p:sp>
        <p:nvSpPr>
          <p:cNvPr id="6" name="Rectangle 5"/>
          <p:cNvSpPr/>
          <p:nvPr/>
        </p:nvSpPr>
        <p:spPr>
          <a:xfrm>
            <a:off x="5633543" y="1773691"/>
            <a:ext cx="2396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ghìm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nổi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SG" sz="3200" dirty="0"/>
          </a:p>
        </p:txBody>
      </p:sp>
      <p:sp>
        <p:nvSpPr>
          <p:cNvPr id="7" name="Rectangle 6"/>
          <p:cNvSpPr/>
          <p:nvPr/>
        </p:nvSpPr>
        <p:spPr>
          <a:xfrm>
            <a:off x="8303422" y="2917432"/>
            <a:ext cx="11793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Đứng</a:t>
            </a:r>
            <a:r>
              <a:rPr lang="en-SG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SG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SG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endParaRPr lang="en-SG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667347" y="3755639"/>
            <a:ext cx="655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endParaRPr lang="en-SG" sz="3200" dirty="0"/>
          </a:p>
        </p:txBody>
      </p:sp>
      <p:sp>
        <p:nvSpPr>
          <p:cNvPr id="10" name="Rectangle 9"/>
          <p:cNvSpPr/>
          <p:nvPr/>
        </p:nvSpPr>
        <p:spPr>
          <a:xfrm>
            <a:off x="5736245" y="3531735"/>
            <a:ext cx="22649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giàu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rồi</a:t>
            </a:r>
            <a:endParaRPr lang="en-SG" sz="3200" dirty="0"/>
          </a:p>
        </p:txBody>
      </p:sp>
      <p:sp>
        <p:nvSpPr>
          <p:cNvPr id="13" name="Rectangle 12"/>
          <p:cNvSpPr/>
          <p:nvPr/>
        </p:nvSpPr>
        <p:spPr>
          <a:xfrm>
            <a:off x="4247178" y="5149368"/>
            <a:ext cx="1397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</a:t>
            </a:r>
            <a:endParaRPr lang="en-SG" sz="3200" dirty="0"/>
          </a:p>
        </p:txBody>
      </p:sp>
      <p:sp>
        <p:nvSpPr>
          <p:cNvPr id="14" name="Rectangle 13"/>
          <p:cNvSpPr/>
          <p:nvPr/>
        </p:nvSpPr>
        <p:spPr>
          <a:xfrm>
            <a:off x="5774097" y="4922001"/>
            <a:ext cx="2189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tin ở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ta,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sợ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…</a:t>
            </a:r>
            <a:endParaRPr lang="en-SG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slide trắng"/>
          <p:cNvPicPr>
            <a:picLocks noChangeAspect="1" noChangeArrowheads="1"/>
          </p:cNvPicPr>
          <p:nvPr/>
        </p:nvPicPr>
        <p:blipFill>
          <a:blip r:embed="rId1"/>
          <a:srcRect l="564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4"/>
            <a:ext cx="11607800" cy="630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53243" y="1201660"/>
            <a:ext cx="9284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SG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anh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/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anh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ghìm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nổi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SG" sz="3600" b="1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4002" y="1847922"/>
            <a:ext cx="7823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Khởi</a:t>
            </a:r>
            <a:r>
              <a:rPr lang="en-SG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SG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     CN			       VN</a:t>
            </a:r>
            <a:endParaRPr lang="en-SG" sz="28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Arrow: Curved Down 6"/>
          <p:cNvSpPr/>
          <p:nvPr/>
        </p:nvSpPr>
        <p:spPr>
          <a:xfrm>
            <a:off x="3501810" y="607459"/>
            <a:ext cx="1152408" cy="5134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0388" y="2625205"/>
            <a:ext cx="7823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Khởi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anh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endParaRPr lang="en-SG" sz="2800" b="1" dirty="0">
              <a:solidFill>
                <a:srgbClr val="7030A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6774" y="4232795"/>
            <a:ext cx="4700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SG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Giàu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/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cũng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giàu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SG" sz="3600" b="1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1487" y="4891146"/>
            <a:ext cx="7823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KN	   CN		VN</a:t>
            </a:r>
            <a:endParaRPr lang="en-SG" sz="28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3" name="Arrow: Curved Down 12"/>
          <p:cNvSpPr/>
          <p:nvPr/>
        </p:nvSpPr>
        <p:spPr>
          <a:xfrm>
            <a:off x="4654217" y="3628793"/>
            <a:ext cx="3368905" cy="5134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0388" y="5656340"/>
            <a:ext cx="7823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Khởi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giàu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endParaRPr lang="en-SG" sz="2800" b="1" dirty="0">
              <a:solidFill>
                <a:srgbClr val="7030A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 animBg="1"/>
      <p:bldP spid="10" grpId="0"/>
      <p:bldP spid="11" grpId="0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aphicFrame>
        <p:nvGraphicFramePr>
          <p:cNvPr id="5" name="Table 19"/>
          <p:cNvGraphicFramePr>
            <a:graphicFrameLocks noGrp="1"/>
          </p:cNvGraphicFramePr>
          <p:nvPr/>
        </p:nvGraphicFramePr>
        <p:xfrm>
          <a:off x="292100" y="295054"/>
          <a:ext cx="11713167" cy="6228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079"/>
                <a:gridCol w="1397876"/>
                <a:gridCol w="2375861"/>
                <a:gridCol w="1752401"/>
                <a:gridCol w="2232950"/>
              </a:tblGrid>
              <a:tr h="1376090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Ví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Chủ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Vị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Vị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trí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in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đậm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Quan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hệ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4207">
                <a:tc>
                  <a:txBody>
                    <a:bodyPr/>
                    <a:lstStyle/>
                    <a:p>
                      <a:pPr algn="ctr"/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Còn</a:t>
                      </a:r>
                      <a:r>
                        <a:rPr lang="en-SG" sz="28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anh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anh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ghìm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nổi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xúc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SG" sz="28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9520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Giàu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tôi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cũng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giàu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rồi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SG" sz="28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0439">
                <a:tc>
                  <a:txBody>
                    <a:bodyPr/>
                    <a:lstStyle/>
                    <a:p>
                      <a:pPr algn="ctr"/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lĩnh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vực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nghệ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chúng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ta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tin ở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ta, ...</a:t>
                      </a:r>
                      <a:endParaRPr lang="en-SG" sz="28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44213" y="2142546"/>
            <a:ext cx="877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anh</a:t>
            </a:r>
            <a:endParaRPr lang="en-SG" sz="3200" dirty="0"/>
          </a:p>
        </p:txBody>
      </p:sp>
      <p:sp>
        <p:nvSpPr>
          <p:cNvPr id="6" name="Rectangle 5"/>
          <p:cNvSpPr/>
          <p:nvPr/>
        </p:nvSpPr>
        <p:spPr>
          <a:xfrm>
            <a:off x="5633543" y="1773691"/>
            <a:ext cx="2396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ghìm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nổi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SG" sz="3200" dirty="0"/>
          </a:p>
        </p:txBody>
      </p:sp>
      <p:sp>
        <p:nvSpPr>
          <p:cNvPr id="7" name="Rectangle 6"/>
          <p:cNvSpPr/>
          <p:nvPr/>
        </p:nvSpPr>
        <p:spPr>
          <a:xfrm>
            <a:off x="8303422" y="2917432"/>
            <a:ext cx="11793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Đứng</a:t>
            </a:r>
            <a:r>
              <a:rPr lang="en-SG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SG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SG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endParaRPr lang="en-SG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9850915" y="2768728"/>
            <a:ext cx="20594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</a:t>
            </a:r>
            <a:r>
              <a:rPr lang="vi-V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êu lên đề tài được nói đến trong </a:t>
            </a:r>
            <a:r>
              <a:rPr lang="en-SG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endParaRPr lang="en-SG" sz="32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7347" y="3755639"/>
            <a:ext cx="655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endParaRPr lang="en-SG" sz="3200" dirty="0"/>
          </a:p>
        </p:txBody>
      </p:sp>
      <p:sp>
        <p:nvSpPr>
          <p:cNvPr id="10" name="Rectangle 9"/>
          <p:cNvSpPr/>
          <p:nvPr/>
        </p:nvSpPr>
        <p:spPr>
          <a:xfrm>
            <a:off x="5736245" y="3531735"/>
            <a:ext cx="22649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giàu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rồi</a:t>
            </a:r>
            <a:endParaRPr lang="en-SG" sz="3200" dirty="0"/>
          </a:p>
        </p:txBody>
      </p:sp>
      <p:sp>
        <p:nvSpPr>
          <p:cNvPr id="13" name="Rectangle 12"/>
          <p:cNvSpPr/>
          <p:nvPr/>
        </p:nvSpPr>
        <p:spPr>
          <a:xfrm>
            <a:off x="4247178" y="5149368"/>
            <a:ext cx="1397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</a:t>
            </a:r>
            <a:endParaRPr lang="en-SG" sz="3200" dirty="0"/>
          </a:p>
        </p:txBody>
      </p:sp>
      <p:sp>
        <p:nvSpPr>
          <p:cNvPr id="14" name="Rectangle 13"/>
          <p:cNvSpPr/>
          <p:nvPr/>
        </p:nvSpPr>
        <p:spPr>
          <a:xfrm>
            <a:off x="5774097" y="4922001"/>
            <a:ext cx="2189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tin ở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ta,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sợ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…</a:t>
            </a:r>
            <a:endParaRPr lang="en-SG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pSp>
        <p:nvGrpSpPr>
          <p:cNvPr id="8" name="07d18f8c-4646-445c-9d96-415ef756f11f"/>
          <p:cNvGrpSpPr>
            <a:grpSpLocks noChangeAspect="1"/>
          </p:cNvGrpSpPr>
          <p:nvPr/>
        </p:nvGrpSpPr>
        <p:grpSpPr>
          <a:xfrm>
            <a:off x="5897446" y="1746004"/>
            <a:ext cx="4421812" cy="3949983"/>
            <a:chOff x="3966040" y="2107310"/>
            <a:chExt cx="4421802" cy="3949974"/>
          </a:xfrm>
        </p:grpSpPr>
        <p:grpSp>
          <p:nvGrpSpPr>
            <p:cNvPr id="12" name="Group 64"/>
            <p:cNvGrpSpPr/>
            <p:nvPr/>
          </p:nvGrpSpPr>
          <p:grpSpPr>
            <a:xfrm rot="19891913">
              <a:off x="6041658" y="2194156"/>
              <a:ext cx="2346184" cy="3863128"/>
              <a:chOff x="170364" y="949888"/>
              <a:chExt cx="1945268" cy="3203011"/>
            </a:xfrm>
          </p:grpSpPr>
          <p:sp>
            <p:nvSpPr>
              <p:cNvPr id="25" name="i$liḋe-Rectangle 69"/>
              <p:cNvSpPr/>
              <p:nvPr/>
            </p:nvSpPr>
            <p:spPr>
              <a:xfrm>
                <a:off x="975357" y="2854550"/>
                <a:ext cx="335282" cy="132489"/>
              </a:xfrm>
              <a:prstGeom prst="rect">
                <a:avLst/>
              </a:prstGeom>
              <a:solidFill>
                <a:srgbClr val="AEC7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icrosoft YaHei Light" panose="020B0502040204020203" pitchFamily="34" charset="-122"/>
                  <a:cs typeface="+mn-lt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i$liḋe-Oval 70"/>
              <p:cNvSpPr/>
              <p:nvPr/>
            </p:nvSpPr>
            <p:spPr>
              <a:xfrm>
                <a:off x="170364" y="949888"/>
                <a:ext cx="1945268" cy="1945273"/>
              </a:xfrm>
              <a:prstGeom prst="ellipse">
                <a:avLst/>
              </a:prstGeom>
              <a:solidFill>
                <a:srgbClr val="AEC7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icrosoft YaHei Light" panose="020B0502040204020203" pitchFamily="34" charset="-122"/>
                  <a:cs typeface="+mn-lt"/>
                  <a:sym typeface="Agency FB" panose="020B0503020202020204" pitchFamily="34" charset="0"/>
                </a:endParaRPr>
              </a:p>
            </p:txBody>
          </p:sp>
          <p:sp>
            <p:nvSpPr>
              <p:cNvPr id="28" name="i$liḋe-Rectangle: Top Corners Rounded 72"/>
              <p:cNvSpPr/>
              <p:nvPr/>
            </p:nvSpPr>
            <p:spPr>
              <a:xfrm>
                <a:off x="944878" y="2984657"/>
                <a:ext cx="396241" cy="185829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rgbClr val="AEC7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icrosoft YaHei Light" panose="020B0502040204020203" pitchFamily="34" charset="-122"/>
                  <a:cs typeface="+mn-lt"/>
                  <a:sym typeface="Agency FB" panose="020B0503020202020204" pitchFamily="34" charset="0"/>
                </a:endParaRPr>
              </a:p>
            </p:txBody>
          </p:sp>
          <p:sp>
            <p:nvSpPr>
              <p:cNvPr id="29" name="i$liḋe-Rectangle: Top Corners Rounded 73"/>
              <p:cNvSpPr/>
              <p:nvPr/>
            </p:nvSpPr>
            <p:spPr>
              <a:xfrm flipV="1">
                <a:off x="923924" y="3151246"/>
                <a:ext cx="438151" cy="1001653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rgbClr val="AEC7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icrosoft YaHei Light" panose="020B0502040204020203" pitchFamily="34" charset="-122"/>
                  <a:cs typeface="+mn-lt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8" name="Group 81"/>
            <p:cNvGrpSpPr/>
            <p:nvPr/>
          </p:nvGrpSpPr>
          <p:grpSpPr>
            <a:xfrm flipH="1">
              <a:off x="3966040" y="2107310"/>
              <a:ext cx="2102646" cy="475327"/>
              <a:chOff x="5170018" y="1564582"/>
              <a:chExt cx="2006989" cy="555110"/>
            </a:xfrm>
          </p:grpSpPr>
          <p:cxnSp>
            <p:nvCxnSpPr>
              <p:cNvPr id="23" name="i$liḋe-Straight Connector 82"/>
              <p:cNvCxnSpPr/>
              <p:nvPr/>
            </p:nvCxnSpPr>
            <p:spPr>
              <a:xfrm flipV="1">
                <a:off x="5170018" y="1564582"/>
                <a:ext cx="542842" cy="555110"/>
              </a:xfrm>
              <a:prstGeom prst="line">
                <a:avLst/>
              </a:prstGeom>
              <a:ln w="19050">
                <a:solidFill>
                  <a:srgbClr val="AEC77D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i$liḋe-Straight Connector 83"/>
              <p:cNvCxnSpPr/>
              <p:nvPr/>
            </p:nvCxnSpPr>
            <p:spPr>
              <a:xfrm>
                <a:off x="5704923" y="1566961"/>
                <a:ext cx="1472084" cy="0"/>
              </a:xfrm>
              <a:prstGeom prst="line">
                <a:avLst/>
              </a:prstGeom>
              <a:ln w="19050">
                <a:solidFill>
                  <a:srgbClr val="AEC77D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i$liḋe-Straight Connector 86"/>
            <p:cNvCxnSpPr/>
            <p:nvPr/>
          </p:nvCxnSpPr>
          <p:spPr>
            <a:xfrm flipH="1">
              <a:off x="4163699" y="3448420"/>
              <a:ext cx="1535052" cy="0"/>
            </a:xfrm>
            <a:prstGeom prst="line">
              <a:avLst/>
            </a:prstGeom>
            <a:ln w="19050">
              <a:solidFill>
                <a:srgbClr val="AEC77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88"/>
            <p:cNvGrpSpPr/>
            <p:nvPr/>
          </p:nvGrpSpPr>
          <p:grpSpPr>
            <a:xfrm flipH="1" flipV="1">
              <a:off x="3992395" y="4366042"/>
              <a:ext cx="2102646" cy="475327"/>
              <a:chOff x="5170018" y="1564582"/>
              <a:chExt cx="2006989" cy="555110"/>
            </a:xfrm>
          </p:grpSpPr>
          <p:cxnSp>
            <p:nvCxnSpPr>
              <p:cNvPr id="21" name="i$liḋe-Straight Connector 89"/>
              <p:cNvCxnSpPr/>
              <p:nvPr/>
            </p:nvCxnSpPr>
            <p:spPr>
              <a:xfrm flipV="1">
                <a:off x="5170018" y="1564582"/>
                <a:ext cx="542842" cy="555110"/>
              </a:xfrm>
              <a:prstGeom prst="line">
                <a:avLst/>
              </a:prstGeom>
              <a:ln w="19050">
                <a:solidFill>
                  <a:srgbClr val="AEC77D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i$liḋe-Straight Connector 90"/>
              <p:cNvCxnSpPr/>
              <p:nvPr/>
            </p:nvCxnSpPr>
            <p:spPr>
              <a:xfrm>
                <a:off x="5704923" y="1566961"/>
                <a:ext cx="1472084" cy="0"/>
              </a:xfrm>
              <a:prstGeom prst="line">
                <a:avLst/>
              </a:prstGeom>
              <a:ln w="19050">
                <a:solidFill>
                  <a:srgbClr val="AEC77D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i$liḋe-Freeform: Shape 40"/>
            <p:cNvSpPr/>
            <p:nvPr/>
          </p:nvSpPr>
          <p:spPr bwMode="auto">
            <a:xfrm>
              <a:off x="6397109" y="2983971"/>
              <a:ext cx="936620" cy="936620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AEC77D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 Light" panose="020B0502040204020203" pitchFamily="34" charset="-122"/>
                <a:cs typeface="+mn-lt"/>
                <a:sym typeface="Agency FB" panose="020B0503020202020204" pitchFamily="34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7799298" y="2147137"/>
            <a:ext cx="1970643" cy="1931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 NGỮ</a:t>
            </a:r>
            <a:endParaRPr lang="en-SG" sz="4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40892" y="1413791"/>
            <a:ext cx="10502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anh</a:t>
            </a:r>
            <a:endParaRPr lang="en-SG" sz="4000" dirty="0"/>
          </a:p>
        </p:txBody>
      </p:sp>
      <p:sp>
        <p:nvSpPr>
          <p:cNvPr id="36" name="Rectangle 35"/>
          <p:cNvSpPr/>
          <p:nvPr/>
        </p:nvSpPr>
        <p:spPr>
          <a:xfrm>
            <a:off x="4463551" y="2754904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Giàu</a:t>
            </a:r>
            <a:endParaRPr lang="en-SG" sz="4000" dirty="0"/>
          </a:p>
        </p:txBody>
      </p:sp>
      <p:sp>
        <p:nvSpPr>
          <p:cNvPr id="37" name="Rectangle 36"/>
          <p:cNvSpPr/>
          <p:nvPr/>
        </p:nvSpPr>
        <p:spPr>
          <a:xfrm>
            <a:off x="1573815" y="3720996"/>
            <a:ext cx="4573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SG" sz="4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SG" sz="4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SG" sz="4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SG" sz="4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lĩnh</a:t>
            </a:r>
            <a:r>
              <a:rPr lang="en-SG" sz="4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vực</a:t>
            </a:r>
            <a:r>
              <a:rPr lang="en-SG" sz="4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SG" sz="4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endParaRPr lang="en-SG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5215</Words>
  <PresentationFormat>Widescreen</PresentationFormat>
  <Paragraphs>692</Paragraphs>
  <Slides>32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6" baseType="lpstr">
      <vt:lpstr>Arial</vt:lpstr>
      <vt:lpstr>SimSun</vt:lpstr>
      <vt:lpstr>Wingdings</vt:lpstr>
      <vt:lpstr>#9Slide05 SVNShintia Script</vt:lpstr>
      <vt:lpstr>Script</vt:lpstr>
      <vt:lpstr>Agency FB</vt:lpstr>
      <vt:lpstr>#9Slide03 Arima Madurai</vt:lpstr>
      <vt:lpstr>Times New Roman</vt:lpstr>
      <vt:lpstr>Microsoft YaHei Light</vt:lpstr>
      <vt:lpstr>#9Slide03 Arima Madurai Black</vt:lpstr>
      <vt:lpstr>UTM Scriptina KT</vt:lpstr>
      <vt:lpstr>Helvetica</vt:lpstr>
      <vt:lpstr>造字工房悦黑演示版常规体</vt:lpstr>
      <vt:lpstr>Calibri</vt:lpstr>
      <vt:lpstr>Microsoft YaHei</vt:lpstr>
      <vt:lpstr>Arial Unicode MS</vt:lpstr>
      <vt:lpstr>Calibri Light</vt:lpstr>
      <vt:lpstr>#9Slide05 SVNVanilla Daisy Pro</vt:lpstr>
      <vt:lpstr>#9Slide03 Arima Madurai Medium</vt:lpstr>
      <vt:lpstr>FZHei-B01S</vt:lpstr>
      <vt:lpstr>锐字工房云字库细圆GBK</vt:lpstr>
      <vt:lpstr>#9Slide04 Guadalupe Pro Gota</vt:lpstr>
      <vt:lpstr>Wide Latin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2019-04-06T01:08:00Z</dcterms:created>
  <dcterms:modified xsi:type="dcterms:W3CDTF">2020-09-08T04:01:26Z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