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67" r:id="rId7"/>
    <p:sldId id="266" r:id="rId8"/>
    <p:sldId id="265" r:id="rId9"/>
    <p:sldId id="264" r:id="rId10"/>
    <p:sldId id="263" r:id="rId11"/>
    <p:sldId id="262" r:id="rId12"/>
    <p:sldId id="261" r:id="rId13"/>
    <p:sldId id="260" r:id="rId14"/>
    <p:sldId id="259" r:id="rId15"/>
    <p:sldId id="268" r:id="rId16"/>
    <p:sldId id="425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1197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2021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8534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5036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3615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987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365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569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764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357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054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411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0.xml"/><Relationship Id="rId18" Type="http://schemas.microsoft.com/office/2007/relationships/hdphoto" Target="../media/hdphoto6.wdp"/><Relationship Id="rId26" Type="http://schemas.microsoft.com/office/2007/relationships/hdphoto" Target="../media/hdphoto7.wdp"/><Relationship Id="rId3" Type="http://schemas.openxmlformats.org/officeDocument/2006/relationships/slide" Target="slide13.xml"/><Relationship Id="rId21" Type="http://schemas.openxmlformats.org/officeDocument/2006/relationships/slide" Target="slide7.xml"/><Relationship Id="rId7" Type="http://schemas.openxmlformats.org/officeDocument/2006/relationships/slide" Target="slide6.xml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2.png"/><Relationship Id="rId2" Type="http://schemas.openxmlformats.org/officeDocument/2006/relationships/image" Target="../media/image5.png"/><Relationship Id="rId16" Type="http://schemas.openxmlformats.org/officeDocument/2006/relationships/slide" Target="slide12.xml"/><Relationship Id="rId20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11.gif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slide" Target="slide11.xml"/><Relationship Id="rId10" Type="http://schemas.openxmlformats.org/officeDocument/2006/relationships/slide" Target="slide8.xml"/><Relationship Id="rId19" Type="http://schemas.openxmlformats.org/officeDocument/2006/relationships/slide" Target="slide3.xml"/><Relationship Id="rId4" Type="http://schemas.openxmlformats.org/officeDocument/2006/relationships/slide" Target="slide4.xml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slide" Target="slide9.xml"/><Relationship Id="rId27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0" y="1584599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0" y="1584599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600200"/>
            <a:ext cx="49339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04090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7912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24" y="4816666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2" y="3934988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05" y="3478373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83" y="5540254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55" y="5225921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4" y="4939947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46" y="4354473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67" y="3790506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-18933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1354098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199" y="0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1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354" y="660840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86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7688" y="3189923"/>
            <a:ext cx="557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7848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215</Words>
  <PresentationFormat>Trình chiếu Trên màn hình (4:3)</PresentationFormat>
  <Paragraphs>25</Paragraphs>
  <Slides>14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1_Office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2020-08-06T14:08:06Z</dcterms:created>
  <dcterms:modified xsi:type="dcterms:W3CDTF">2023-09-16T12:11:11Z</dcterms:modified>
</cp:coreProperties>
</file>