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FF0066"/>
    <a:srgbClr val="00B050"/>
    <a:srgbClr val="FFFF00"/>
    <a:srgbClr val="5B9BD5"/>
    <a:srgbClr val="FFC000"/>
    <a:srgbClr val="00FF0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76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95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9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99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9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6.gif"/><Relationship Id="rId2" Type="http://schemas.openxmlformats.org/officeDocument/2006/relationships/audio" Target="../media/media1.wav"/><Relationship Id="rId16" Type="http://schemas.openxmlformats.org/officeDocument/2006/relationships/image" Target="../media/image5.gif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image" Target="../media/image4.gif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340513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r>
                <a:rPr lang="en-GB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endPara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13644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May </a:t>
              </a:r>
              <a:r>
                <a:rPr lang="en-GB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mắn</a:t>
              </a:r>
              <a:r>
                <a:rPr lang="en-GB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lang="en-GB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endPara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373200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Thêm</a:t>
              </a:r>
              <a:r>
                <a:rPr lang="en-GB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endPara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60279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r>
                <a:rPr lang="en-GB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mút</a:t>
              </a:r>
              <a:endPara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bi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413720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lang="en-GB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bóng</a:t>
              </a:r>
              <a:r>
                <a:rPr lang="en-GB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bay</a:t>
              </a:r>
              <a:endParaRPr lang="vi-VN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3511" y="50140"/>
            <a:ext cx="61874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103085" y="296761"/>
            <a:ext cx="10183224" cy="287369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494970" y="3502359"/>
            <a:ext cx="9593943" cy="1271450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3" y="296762"/>
            <a:ext cx="1299028" cy="179533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11497" y="478932"/>
            <a:ext cx="10682514" cy="188685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390468" y="2751911"/>
            <a:ext cx="9593943" cy="1323702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Trường THCS.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32"/>
            <a:ext cx="1175657" cy="16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21016" y="452226"/>
            <a:ext cx="10761681" cy="169852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338217" y="2477590"/>
            <a:ext cx="9593943" cy="1611084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Bác bảo vệ.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6" y="751599"/>
            <a:ext cx="1211631" cy="1425326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76960" y="532638"/>
            <a:ext cx="10897326" cy="162801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677851" y="2399213"/>
            <a:ext cx="9593943" cy="155883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622508"/>
            <a:ext cx="1165185" cy="1448271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90008" y="623277"/>
            <a:ext cx="10335623" cy="166478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660847" y="2686595"/>
            <a:ext cx="9593943" cy="136289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77"/>
            <a:ext cx="1290008" cy="1505105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172754" y="740913"/>
            <a:ext cx="10283372" cy="165172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377405" y="2738848"/>
            <a:ext cx="9593943" cy="1088570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8"/>
            <a:ext cx="928411" cy="1246535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151144" y="548639"/>
            <a:ext cx="10605427" cy="192024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tabLst>
                <a:tab pos="182880" algn="l"/>
                <a:tab pos="1828800" algn="l"/>
                <a:tab pos="3657600" algn="l"/>
                <a:tab pos="548640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612537" y="2736494"/>
            <a:ext cx="9593943" cy="1064798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Tổ trưởng.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83771"/>
            <a:ext cx="1239369" cy="1384663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99028" y="203199"/>
            <a:ext cx="9913902" cy="145578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984748" y="1994264"/>
            <a:ext cx="8818236" cy="1389016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Tiếng Việt.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50" y="203198"/>
            <a:ext cx="1194038" cy="1285967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463040" y="372534"/>
            <a:ext cx="9953897" cy="1743649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095863" y="2373087"/>
            <a:ext cx="8707121" cy="1389016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Tập làm văn.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42"/>
            <a:ext cx="842968" cy="62975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257</Words>
  <PresentationFormat>Widescreen</PresentationFormat>
  <Paragraphs>50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Calibri Light</vt:lpstr>
      <vt:lpstr>Calibri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2018-07-11T14:54:56Z</dcterms:created>
  <dcterms:modified xsi:type="dcterms:W3CDTF">2021-06-21T09:42:40Z</dcterms:modified>
</cp:coreProperties>
</file>