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wmf" ContentType="image/x-wmf"/>
  <Default Extension="rels" ContentType="application/vnd.openxmlformats-package.relationships+xml"/>
  <Default Extension="xml" ContentType="application/xml"/>
  <Default Extension="wdp" ContentType="image/vnd.ms-photo"/>
  <Default Extension="vml" ContentType="application/vnd.openxmlformats-officedocument.vmlDrawing"/>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75" r:id="rId2"/>
    <p:sldId id="276" r:id="rId3"/>
    <p:sldId id="258" r:id="rId4"/>
    <p:sldId id="260" r:id="rId5"/>
    <p:sldId id="261" r:id="rId6"/>
    <p:sldId id="262" r:id="rId7"/>
    <p:sldId id="263" r:id="rId8"/>
    <p:sldId id="264" r:id="rId9"/>
    <p:sldId id="265" r:id="rId10"/>
    <p:sldId id="277"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B050"/>
    <a:srgbClr val="FFC000"/>
    <a:srgbClr val="FFD966"/>
    <a:srgbClr val="F50214"/>
    <a:srgbClr val="E84E60"/>
    <a:srgbClr val="009A35"/>
    <a:srgbClr val="1569BE"/>
    <a:srgbClr val="A2A2A2"/>
    <a:srgbClr val="BDD5EF"/>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3" d="100"/>
          <a:sy n="73" d="100"/>
        </p:scale>
        <p:origin x="84" y="25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5.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A3B0D1E-55EA-4B42-AC8C-8B280FDA7DA3}" type="datetimeFigureOut">
              <a:rPr lang="en-US" smtClean="0"/>
              <a:t>9/19/2021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F486EF0-6D2C-488A-A09A-F0388078E8CB}" type="slidenum">
              <a:rPr lang="en-US" smtClean="0"/>
              <a:t>‹#›</a:t>
            </a:fld>
            <a:endParaRPr lang="en-US"/>
          </a:p>
        </p:txBody>
      </p:sp>
    </p:spTree>
    <p:extLst>
      <p:ext uri="{BB962C8B-B14F-4D97-AF65-F5344CB8AC3E}">
        <p14:creationId xmlns:p14="http://schemas.microsoft.com/office/powerpoint/2010/main" val="77037520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EB83083-4B1F-44D0-BE52-C6191B780FA9}" type="datetimeFigureOut">
              <a:rPr lang="en-US" smtClean="0"/>
              <a:t>9/19/2021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271E58-7829-4BCF-81A1-62B3F57525D5}" type="slidenum">
              <a:rPr lang="en-US" smtClean="0"/>
              <a:t>‹#›</a:t>
            </a:fld>
            <a:endParaRPr lang="en-US"/>
          </a:p>
        </p:txBody>
      </p:sp>
    </p:spTree>
    <p:extLst>
      <p:ext uri="{BB962C8B-B14F-4D97-AF65-F5344CB8AC3E}">
        <p14:creationId xmlns:p14="http://schemas.microsoft.com/office/powerpoint/2010/main" val="12275266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EB83083-4B1F-44D0-BE52-C6191B780FA9}" type="datetimeFigureOut">
              <a:rPr lang="en-US" smtClean="0"/>
              <a:t>9/19/2021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271E58-7829-4BCF-81A1-62B3F57525D5}" type="slidenum">
              <a:rPr lang="en-US" smtClean="0"/>
              <a:t>‹#›</a:t>
            </a:fld>
            <a:endParaRPr lang="en-US"/>
          </a:p>
        </p:txBody>
      </p:sp>
    </p:spTree>
    <p:extLst>
      <p:ext uri="{BB962C8B-B14F-4D97-AF65-F5344CB8AC3E}">
        <p14:creationId xmlns:p14="http://schemas.microsoft.com/office/powerpoint/2010/main" val="9253551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EB83083-4B1F-44D0-BE52-C6191B780FA9}" type="datetimeFigureOut">
              <a:rPr lang="en-US" smtClean="0"/>
              <a:t>9/19/2021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271E58-7829-4BCF-81A1-62B3F57525D5}" type="slidenum">
              <a:rPr lang="en-US" smtClean="0"/>
              <a:t>‹#›</a:t>
            </a:fld>
            <a:endParaRPr lang="en-US"/>
          </a:p>
        </p:txBody>
      </p:sp>
    </p:spTree>
    <p:extLst>
      <p:ext uri="{BB962C8B-B14F-4D97-AF65-F5344CB8AC3E}">
        <p14:creationId xmlns:p14="http://schemas.microsoft.com/office/powerpoint/2010/main" val="26887223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EB83083-4B1F-44D0-BE52-C6191B780FA9}" type="datetimeFigureOut">
              <a:rPr lang="en-US" smtClean="0"/>
              <a:t>9/19/2021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271E58-7829-4BCF-81A1-62B3F57525D5}" type="slidenum">
              <a:rPr lang="en-US" smtClean="0"/>
              <a:t>‹#›</a:t>
            </a:fld>
            <a:endParaRPr lang="en-US"/>
          </a:p>
        </p:txBody>
      </p:sp>
    </p:spTree>
    <p:extLst>
      <p:ext uri="{BB962C8B-B14F-4D97-AF65-F5344CB8AC3E}">
        <p14:creationId xmlns:p14="http://schemas.microsoft.com/office/powerpoint/2010/main" val="34154525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EB83083-4B1F-44D0-BE52-C6191B780FA9}" type="datetimeFigureOut">
              <a:rPr lang="en-US" smtClean="0"/>
              <a:t>9/19/2021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271E58-7829-4BCF-81A1-62B3F57525D5}" type="slidenum">
              <a:rPr lang="en-US" smtClean="0"/>
              <a:t>‹#›</a:t>
            </a:fld>
            <a:endParaRPr lang="en-US"/>
          </a:p>
        </p:txBody>
      </p:sp>
    </p:spTree>
    <p:extLst>
      <p:ext uri="{BB962C8B-B14F-4D97-AF65-F5344CB8AC3E}">
        <p14:creationId xmlns:p14="http://schemas.microsoft.com/office/powerpoint/2010/main" val="23152851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EB83083-4B1F-44D0-BE52-C6191B780FA9}" type="datetimeFigureOut">
              <a:rPr lang="en-US" smtClean="0"/>
              <a:t>9/19/2021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2271E58-7829-4BCF-81A1-62B3F57525D5}" type="slidenum">
              <a:rPr lang="en-US" smtClean="0"/>
              <a:t>‹#›</a:t>
            </a:fld>
            <a:endParaRPr lang="en-US"/>
          </a:p>
        </p:txBody>
      </p:sp>
    </p:spTree>
    <p:extLst>
      <p:ext uri="{BB962C8B-B14F-4D97-AF65-F5344CB8AC3E}">
        <p14:creationId xmlns:p14="http://schemas.microsoft.com/office/powerpoint/2010/main" val="5678344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EB83083-4B1F-44D0-BE52-C6191B780FA9}" type="datetimeFigureOut">
              <a:rPr lang="en-US" smtClean="0"/>
              <a:t>9/19/2021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2271E58-7829-4BCF-81A1-62B3F57525D5}" type="slidenum">
              <a:rPr lang="en-US" smtClean="0"/>
              <a:t>‹#›</a:t>
            </a:fld>
            <a:endParaRPr lang="en-US"/>
          </a:p>
        </p:txBody>
      </p:sp>
    </p:spTree>
    <p:extLst>
      <p:ext uri="{BB962C8B-B14F-4D97-AF65-F5344CB8AC3E}">
        <p14:creationId xmlns:p14="http://schemas.microsoft.com/office/powerpoint/2010/main" val="39202181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EB83083-4B1F-44D0-BE52-C6191B780FA9}" type="datetimeFigureOut">
              <a:rPr lang="en-US" smtClean="0"/>
              <a:t>9/19/2021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2271E58-7829-4BCF-81A1-62B3F57525D5}" type="slidenum">
              <a:rPr lang="en-US" smtClean="0"/>
              <a:t>‹#›</a:t>
            </a:fld>
            <a:endParaRPr lang="en-US"/>
          </a:p>
        </p:txBody>
      </p:sp>
    </p:spTree>
    <p:extLst>
      <p:ext uri="{BB962C8B-B14F-4D97-AF65-F5344CB8AC3E}">
        <p14:creationId xmlns:p14="http://schemas.microsoft.com/office/powerpoint/2010/main" val="11615726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EB83083-4B1F-44D0-BE52-C6191B780FA9}" type="datetimeFigureOut">
              <a:rPr lang="en-US" smtClean="0"/>
              <a:t>9/19/2021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2271E58-7829-4BCF-81A1-62B3F57525D5}" type="slidenum">
              <a:rPr lang="en-US" smtClean="0"/>
              <a:t>‹#›</a:t>
            </a:fld>
            <a:endParaRPr lang="en-US"/>
          </a:p>
        </p:txBody>
      </p:sp>
    </p:spTree>
    <p:extLst>
      <p:ext uri="{BB962C8B-B14F-4D97-AF65-F5344CB8AC3E}">
        <p14:creationId xmlns:p14="http://schemas.microsoft.com/office/powerpoint/2010/main" val="33095397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EB83083-4B1F-44D0-BE52-C6191B780FA9}" type="datetimeFigureOut">
              <a:rPr lang="en-US" smtClean="0"/>
              <a:t>9/19/2021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2271E58-7829-4BCF-81A1-62B3F57525D5}" type="slidenum">
              <a:rPr lang="en-US" smtClean="0"/>
              <a:t>‹#›</a:t>
            </a:fld>
            <a:endParaRPr lang="en-US"/>
          </a:p>
        </p:txBody>
      </p:sp>
    </p:spTree>
    <p:extLst>
      <p:ext uri="{BB962C8B-B14F-4D97-AF65-F5344CB8AC3E}">
        <p14:creationId xmlns:p14="http://schemas.microsoft.com/office/powerpoint/2010/main" val="25218859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EB83083-4B1F-44D0-BE52-C6191B780FA9}" type="datetimeFigureOut">
              <a:rPr lang="en-US" smtClean="0"/>
              <a:t>9/19/2021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2271E58-7829-4BCF-81A1-62B3F57525D5}" type="slidenum">
              <a:rPr lang="en-US" smtClean="0"/>
              <a:t>‹#›</a:t>
            </a:fld>
            <a:endParaRPr lang="en-US"/>
          </a:p>
        </p:txBody>
      </p:sp>
    </p:spTree>
    <p:extLst>
      <p:ext uri="{BB962C8B-B14F-4D97-AF65-F5344CB8AC3E}">
        <p14:creationId xmlns:p14="http://schemas.microsoft.com/office/powerpoint/2010/main" val="3347461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EB83083-4B1F-44D0-BE52-C6191B780FA9}" type="datetimeFigureOut">
              <a:rPr lang="en-US" smtClean="0"/>
              <a:t>9/19/2021</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2271E58-7829-4BCF-81A1-62B3F57525D5}" type="slidenum">
              <a:rPr lang="en-US" smtClean="0"/>
              <a:t>‹#›</a:t>
            </a:fld>
            <a:endParaRPr lang="en-US"/>
          </a:p>
        </p:txBody>
      </p:sp>
    </p:spTree>
    <p:extLst>
      <p:ext uri="{BB962C8B-B14F-4D97-AF65-F5344CB8AC3E}">
        <p14:creationId xmlns:p14="http://schemas.microsoft.com/office/powerpoint/2010/main" val="293537821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3.xml.rels><?xml version="1.0" encoding="UTF-8" standalone="yes"?>
<Relationships xmlns="http://schemas.openxmlformats.org/package/2006/relationships"><Relationship Id="rId3" Type="http://schemas.openxmlformats.org/officeDocument/2006/relationships/image" Target="../media/image6.jpg"/><Relationship Id="rId7" Type="http://schemas.openxmlformats.org/officeDocument/2006/relationships/image" Target="../media/image5.wmf"/><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oleObject" Target="../embeddings/oleObject1.bin"/><Relationship Id="rId5" Type="http://schemas.microsoft.com/office/2007/relationships/hdphoto" Target="../media/hdphoto1.wdp"/><Relationship Id="rId4" Type="http://schemas.openxmlformats.org/officeDocument/2006/relationships/image" Target="../media/image7.png"/></Relationships>
</file>

<file path=ppt/slides/_rels/slide4.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5" name="TextBox 4"/>
          <p:cNvSpPr txBox="1"/>
          <p:nvPr/>
        </p:nvSpPr>
        <p:spPr>
          <a:xfrm>
            <a:off x="801635" y="694475"/>
            <a:ext cx="10213146" cy="584775"/>
          </a:xfrm>
          <a:prstGeom prst="rect">
            <a:avLst/>
          </a:prstGeom>
          <a:noFill/>
        </p:spPr>
        <p:txBody>
          <a:bodyPr wrap="square" rtlCol="0">
            <a:spAutoFit/>
          </a:bodyPr>
          <a:lstStyle/>
          <a:p>
            <a:r>
              <a:rPr lang="en-US" sz="3200" b="1" u="sng" err="1">
                <a:solidFill>
                  <a:srgbClr val="FF0000"/>
                </a:solidFill>
                <a:latin typeface="SVN-A Love Of Thunder" panose="02040603050506020204" pitchFamily="18" charset="0"/>
                <a:cs typeface="Times New Roman" panose="02020603050405020304" pitchFamily="18" charset="0"/>
              </a:rPr>
              <a:t>Tiết</a:t>
            </a:r>
            <a:r>
              <a:rPr lang="en-US" sz="3200" b="1" u="sng">
                <a:solidFill>
                  <a:srgbClr val="FF0000"/>
                </a:solidFill>
                <a:latin typeface="SVN-A Love Of Thunder" panose="02040603050506020204" pitchFamily="18" charset="0"/>
                <a:cs typeface="Times New Roman" panose="02020603050405020304" pitchFamily="18" charset="0"/>
              </a:rPr>
              <a:t> </a:t>
            </a:r>
            <a:r>
              <a:rPr lang="en-US" sz="3200" b="1" u="sng" smtClean="0">
                <a:solidFill>
                  <a:srgbClr val="FF0000"/>
                </a:solidFill>
                <a:latin typeface="SVN-A Love Of Thunder" panose="02040603050506020204" pitchFamily="18" charset="0"/>
                <a:cs typeface="Times New Roman" panose="02020603050405020304" pitchFamily="18" charset="0"/>
              </a:rPr>
              <a:t>5+6</a:t>
            </a:r>
            <a:r>
              <a:rPr lang="en-US" sz="3200" b="1" smtClean="0">
                <a:solidFill>
                  <a:srgbClr val="FF0000"/>
                </a:solidFill>
                <a:latin typeface="SVN-A Love Of Thunder" panose="02040603050506020204" pitchFamily="18" charset="0"/>
                <a:cs typeface="Times New Roman" panose="02020603050405020304" pitchFamily="18" charset="0"/>
              </a:rPr>
              <a:t> </a:t>
            </a:r>
            <a:r>
              <a:rPr lang="en-US" sz="3200" b="1" dirty="0" smtClean="0">
                <a:solidFill>
                  <a:srgbClr val="FF0000"/>
                </a:solidFill>
                <a:latin typeface="SVN-A Love Of Thunder" panose="02040603050506020204" pitchFamily="18" charset="0"/>
                <a:cs typeface="Times New Roman" panose="02020603050405020304" pitchFamily="18" charset="0"/>
              </a:rPr>
              <a:t>- §</a:t>
            </a:r>
            <a:r>
              <a:rPr lang="en-US" sz="3200" b="1" dirty="0">
                <a:solidFill>
                  <a:srgbClr val="FF0000"/>
                </a:solidFill>
                <a:latin typeface="SVN-A Love Of Thunder" panose="02040603050506020204" pitchFamily="18" charset="0"/>
                <a:cs typeface="Times New Roman" panose="02020603050405020304" pitchFamily="18" charset="0"/>
              </a:rPr>
              <a:t>4</a:t>
            </a:r>
            <a:r>
              <a:rPr lang="en-US" sz="3200" b="1">
                <a:solidFill>
                  <a:srgbClr val="FF0000"/>
                </a:solidFill>
                <a:latin typeface="SVN-A Love Of Thunder" panose="02040603050506020204" pitchFamily="18" charset="0"/>
                <a:cs typeface="Times New Roman" panose="02020603050405020304" pitchFamily="18" charset="0"/>
              </a:rPr>
              <a:t>. </a:t>
            </a:r>
            <a:r>
              <a:rPr lang="en-US" sz="3200" b="1" smtClean="0">
                <a:solidFill>
                  <a:srgbClr val="FF0000"/>
                </a:solidFill>
                <a:latin typeface="SVN-A Love Of Thunder" panose="02040603050506020204" pitchFamily="18" charset="0"/>
                <a:cs typeface="Times New Roman" panose="02020603050405020304" pitchFamily="18" charset="0"/>
              </a:rPr>
              <a:t>PHÉP NHÂN VÀ PHÉP CHIA </a:t>
            </a:r>
            <a:r>
              <a:rPr lang="en-US" sz="3200" b="1" dirty="0">
                <a:solidFill>
                  <a:srgbClr val="FF0000"/>
                </a:solidFill>
                <a:latin typeface="SVN-A Love Of Thunder" panose="02040603050506020204" pitchFamily="18" charset="0"/>
                <a:cs typeface="Times New Roman" panose="02020603050405020304" pitchFamily="18" charset="0"/>
              </a:rPr>
              <a:t>SỐ </a:t>
            </a:r>
            <a:r>
              <a:rPr lang="en-US" sz="3200" b="1">
                <a:solidFill>
                  <a:srgbClr val="FF0000"/>
                </a:solidFill>
                <a:latin typeface="SVN-A Love Of Thunder" panose="02040603050506020204" pitchFamily="18" charset="0"/>
                <a:cs typeface="Times New Roman" panose="02020603050405020304" pitchFamily="18" charset="0"/>
              </a:rPr>
              <a:t>TỰ </a:t>
            </a:r>
            <a:r>
              <a:rPr lang="en-US" sz="3200" b="1" smtClean="0">
                <a:solidFill>
                  <a:srgbClr val="FF0000"/>
                </a:solidFill>
                <a:latin typeface="SVN-A Love Of Thunder" panose="02040603050506020204" pitchFamily="18" charset="0"/>
                <a:cs typeface="Times New Roman" panose="02020603050405020304" pitchFamily="18" charset="0"/>
              </a:rPr>
              <a:t>NHIÊN</a:t>
            </a:r>
            <a:endParaRPr lang="en-US" sz="3200" dirty="0">
              <a:solidFill>
                <a:srgbClr val="FF0000"/>
              </a:solidFill>
              <a:latin typeface="SVN-A Love Of Thunder" panose="02040603050506020204" pitchFamily="18" charset="0"/>
              <a:cs typeface="Times New Roman" panose="02020603050405020304" pitchFamily="18" charset="0"/>
            </a:endParaRPr>
          </a:p>
        </p:txBody>
      </p:sp>
      <p:sp>
        <p:nvSpPr>
          <p:cNvPr id="6" name="TextBox 5"/>
          <p:cNvSpPr txBox="1"/>
          <p:nvPr/>
        </p:nvSpPr>
        <p:spPr>
          <a:xfrm>
            <a:off x="1082990" y="1695426"/>
            <a:ext cx="9931791" cy="461665"/>
          </a:xfrm>
          <a:prstGeom prst="rect">
            <a:avLst/>
          </a:prstGeom>
          <a:noFill/>
        </p:spPr>
        <p:txBody>
          <a:bodyPr wrap="square" rtlCol="0">
            <a:spAutoFit/>
          </a:bodyPr>
          <a:lstStyle/>
          <a:p>
            <a:r>
              <a:rPr lang="en-US" sz="2400" dirty="0" smtClean="0">
                <a:latin typeface="Times New Roman" panose="02020603050405020304" pitchFamily="18" charset="0"/>
                <a:cs typeface="Times New Roman" panose="02020603050405020304" pitchFamily="18" charset="0"/>
              </a:rPr>
              <a:t>GV </a:t>
            </a:r>
            <a:r>
              <a:rPr lang="en-US" sz="2400" dirty="0" err="1" smtClean="0">
                <a:latin typeface="Times New Roman" panose="02020603050405020304" pitchFamily="18" charset="0"/>
                <a:cs typeface="Times New Roman" panose="02020603050405020304" pitchFamily="18" charset="0"/>
              </a:rPr>
              <a:t>thực</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hiện</a:t>
            </a:r>
            <a:r>
              <a:rPr lang="en-US" sz="2400" dirty="0" smtClean="0">
                <a:latin typeface="Times New Roman" panose="02020603050405020304" pitchFamily="18" charset="0"/>
                <a:cs typeface="Times New Roman" panose="02020603050405020304" pitchFamily="18" charset="0"/>
              </a:rPr>
              <a:t>: </a:t>
            </a:r>
            <a:endParaRPr lang="en-US" sz="2400" dirty="0">
              <a:latin typeface="Times New Roman" panose="02020603050405020304" pitchFamily="18" charset="0"/>
              <a:cs typeface="Times New Roman" panose="02020603050405020304" pitchFamily="18" charset="0"/>
            </a:endParaRPr>
          </a:p>
        </p:txBody>
      </p:sp>
      <p:pic>
        <p:nvPicPr>
          <p:cNvPr id="3" name="Picture 2"/>
          <p:cNvPicPr>
            <a:picLocks noChangeAspect="1"/>
          </p:cNvPicPr>
          <p:nvPr/>
        </p:nvPicPr>
        <p:blipFill>
          <a:blip r:embed="rId3"/>
          <a:stretch>
            <a:fillRect/>
          </a:stretch>
        </p:blipFill>
        <p:spPr>
          <a:xfrm>
            <a:off x="971957" y="2573267"/>
            <a:ext cx="9020175" cy="2867025"/>
          </a:xfrm>
          <a:prstGeom prst="rect">
            <a:avLst/>
          </a:prstGeom>
        </p:spPr>
      </p:pic>
    </p:spTree>
    <p:extLst>
      <p:ext uri="{BB962C8B-B14F-4D97-AF65-F5344CB8AC3E}">
        <p14:creationId xmlns:p14="http://schemas.microsoft.com/office/powerpoint/2010/main" val="59194172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96000"/>
            <a:lum/>
          </a:blip>
          <a:srcRect/>
          <a:stretch>
            <a:fillRect t="-1000" b="-1000"/>
          </a:stretch>
        </a:blipFill>
        <a:effectLst/>
      </p:bgPr>
    </p:bg>
    <p:spTree>
      <p:nvGrpSpPr>
        <p:cNvPr id="1" name=""/>
        <p:cNvGrpSpPr/>
        <p:nvPr/>
      </p:nvGrpSpPr>
      <p:grpSpPr>
        <a:xfrm>
          <a:off x="0" y="0"/>
          <a:ext cx="0" cy="0"/>
          <a:chOff x="0" y="0"/>
          <a:chExt cx="0" cy="0"/>
        </a:xfrm>
      </p:grpSpPr>
      <p:sp>
        <p:nvSpPr>
          <p:cNvPr id="2" name="Rectangle 1"/>
          <p:cNvSpPr/>
          <p:nvPr/>
        </p:nvSpPr>
        <p:spPr>
          <a:xfrm>
            <a:off x="2129589" y="3317731"/>
            <a:ext cx="7751389" cy="517065"/>
          </a:xfrm>
          <a:prstGeom prst="rect">
            <a:avLst/>
          </a:prstGeom>
        </p:spPr>
        <p:txBody>
          <a:bodyPr wrap="square">
            <a:spAutoFit/>
          </a:bodyPr>
          <a:lstStyle/>
          <a:p>
            <a:pPr marL="0" marR="0" lvl="0" indent="0" algn="just" defTabSz="914400" rtl="0" eaLnBrk="1" fontAlgn="auto" latinLnBrk="0" hangingPunct="1">
              <a:lnSpc>
                <a:spcPct val="115000"/>
              </a:lnSpc>
              <a:spcBef>
                <a:spcPts val="0"/>
              </a:spcBef>
              <a:spcAft>
                <a:spcPts val="0"/>
              </a:spcAft>
              <a:buClrTx/>
              <a:buSzTx/>
              <a:buFontTx/>
              <a:buNone/>
              <a:tabLst/>
              <a:defRPr/>
            </a:pPr>
            <a:r>
              <a:rPr kumimoji="0" lang="nl-NL" sz="2400" b="0" i="0" u="none" strike="noStrike" kern="1200" cap="none" spc="0" normalizeH="0" baseline="0" noProof="0" dirty="0" smtClean="0">
                <a:ln>
                  <a:noFill/>
                </a:ln>
                <a:solidFill>
                  <a:srgbClr val="FFFF00"/>
                </a:solidFill>
                <a:effectLst/>
                <a:uLnTx/>
                <a:uFillTx/>
                <a:latin typeface="Times New Roman" panose="02020603050405020304" pitchFamily="18" charset="0"/>
                <a:ea typeface="Times New Roman" panose="02020603050405020304" pitchFamily="18" charset="0"/>
                <a:cs typeface="+mn-cs"/>
              </a:rPr>
              <a:t>- </a:t>
            </a:r>
            <a:r>
              <a:rPr kumimoji="0" lang="nl-NL" sz="2400" b="0" i="0" u="none" strike="noStrike" kern="1200" cap="none" spc="0" normalizeH="0" baseline="0" noProof="0">
                <a:ln>
                  <a:noFill/>
                </a:ln>
                <a:solidFill>
                  <a:srgbClr val="FFFF00"/>
                </a:solidFill>
                <a:effectLst/>
                <a:uLnTx/>
                <a:uFillTx/>
                <a:latin typeface="Times New Roman" panose="02020603050405020304" pitchFamily="18" charset="0"/>
                <a:ea typeface="Times New Roman" panose="02020603050405020304" pitchFamily="18" charset="0"/>
                <a:cs typeface="+mn-cs"/>
              </a:rPr>
              <a:t>Chuẩn </a:t>
            </a:r>
            <a:r>
              <a:rPr kumimoji="0" lang="nl-NL" sz="2400" b="0" i="0" u="none" strike="noStrike" kern="1200" cap="none" spc="0" normalizeH="0" baseline="0" noProof="0" smtClean="0">
                <a:ln>
                  <a:noFill/>
                </a:ln>
                <a:solidFill>
                  <a:srgbClr val="FFFF00"/>
                </a:solidFill>
                <a:effectLst/>
                <a:uLnTx/>
                <a:uFillTx/>
                <a:latin typeface="Times New Roman" panose="02020603050405020304" pitchFamily="18" charset="0"/>
                <a:ea typeface="Times New Roman" panose="02020603050405020304" pitchFamily="18" charset="0"/>
                <a:cs typeface="+mn-cs"/>
              </a:rPr>
              <a:t>bị trước</a:t>
            </a:r>
            <a:r>
              <a:rPr kumimoji="0" lang="nl-NL" sz="2400" b="0" i="0" u="none" strike="noStrike" kern="1200" cap="none" spc="0" normalizeH="0" noProof="0" smtClean="0">
                <a:ln>
                  <a:noFill/>
                </a:ln>
                <a:solidFill>
                  <a:srgbClr val="FFFF00"/>
                </a:solidFill>
                <a:effectLst/>
                <a:uLnTx/>
                <a:uFillTx/>
                <a:latin typeface="Times New Roman" panose="02020603050405020304" pitchFamily="18" charset="0"/>
                <a:ea typeface="Times New Roman" panose="02020603050405020304" pitchFamily="18" charset="0"/>
                <a:cs typeface="+mn-cs"/>
              </a:rPr>
              <a:t> nội dung phép chia hết, phép chia có dư.</a:t>
            </a:r>
            <a:endParaRPr kumimoji="0" lang="en-US" sz="2400" b="0" i="0" u="none" strike="noStrike" kern="1200" cap="none" spc="0" normalizeH="0" baseline="0" noProof="0" dirty="0">
              <a:ln>
                <a:noFill/>
              </a:ln>
              <a:solidFill>
                <a:srgbClr val="FFFF00"/>
              </a:solidFill>
              <a:effectLst/>
              <a:uLnTx/>
              <a:uFillTx/>
              <a:latin typeface="Times New Roman" panose="02020603050405020304" pitchFamily="18" charset="0"/>
              <a:ea typeface="Times New Roman" panose="02020603050405020304" pitchFamily="18" charset="0"/>
              <a:cs typeface="+mn-cs"/>
            </a:endParaRPr>
          </a:p>
        </p:txBody>
      </p:sp>
      <p:sp>
        <p:nvSpPr>
          <p:cNvPr id="33" name="Rectangle 32"/>
          <p:cNvSpPr/>
          <p:nvPr/>
        </p:nvSpPr>
        <p:spPr>
          <a:xfrm>
            <a:off x="3051914" y="971679"/>
            <a:ext cx="3904530" cy="548099"/>
          </a:xfrm>
          <a:prstGeom prst="rect">
            <a:avLst/>
          </a:prstGeom>
        </p:spPr>
        <p:txBody>
          <a:bodyPr wrap="none">
            <a:spAutoFit/>
          </a:bodyPr>
          <a:lstStyle/>
          <a:p>
            <a:pPr marL="0" marR="0" lvl="0" indent="0" algn="just" defTabSz="914400" rtl="0" eaLnBrk="1" fontAlgn="auto" latinLnBrk="0" hangingPunct="1">
              <a:lnSpc>
                <a:spcPct val="115000"/>
              </a:lnSpc>
              <a:spcBef>
                <a:spcPts val="0"/>
              </a:spcBef>
              <a:spcAft>
                <a:spcPts val="0"/>
              </a:spcAft>
              <a:buClrTx/>
              <a:buSzTx/>
              <a:buFontTx/>
              <a:buNone/>
              <a:tabLst/>
              <a:defRPr/>
            </a:pPr>
            <a:r>
              <a:rPr kumimoji="0" lang="nl-NL" sz="2800" b="1" i="0" u="none" strike="noStrike" kern="1200" cap="none" spc="0" normalizeH="0" baseline="0" noProof="0" dirty="0">
                <a:ln>
                  <a:noFill/>
                </a:ln>
                <a:solidFill>
                  <a:srgbClr val="FFFF00"/>
                </a:solidFill>
                <a:effectLst/>
                <a:uLnTx/>
                <a:uFillTx/>
                <a:latin typeface="Times New Roman" panose="02020603050405020304" pitchFamily="18" charset="0"/>
                <a:ea typeface="Times New Roman" panose="02020603050405020304" pitchFamily="18" charset="0"/>
                <a:cs typeface="+mn-cs"/>
              </a:rPr>
              <a:t>HƯỚNG DẪN VỀ</a:t>
            </a:r>
            <a:r>
              <a:rPr kumimoji="0" lang="nl-NL" sz="2800" b="1" i="0" u="none" strike="noStrike" kern="1200" cap="none" spc="-5" normalizeH="0" baseline="0" noProof="0" dirty="0">
                <a:ln>
                  <a:noFill/>
                </a:ln>
                <a:solidFill>
                  <a:srgbClr val="FFFF00"/>
                </a:solidFill>
                <a:effectLst/>
                <a:uLnTx/>
                <a:uFillTx/>
                <a:latin typeface="Times New Roman" panose="02020603050405020304" pitchFamily="18" charset="0"/>
                <a:ea typeface="Times New Roman" panose="02020603050405020304" pitchFamily="18" charset="0"/>
                <a:cs typeface="+mn-cs"/>
              </a:rPr>
              <a:t> </a:t>
            </a:r>
            <a:r>
              <a:rPr kumimoji="0" lang="nl-NL" sz="2800" b="1" i="0" u="none" strike="noStrike" kern="1200" cap="none" spc="0" normalizeH="0" baseline="0" noProof="0" dirty="0">
                <a:ln>
                  <a:noFill/>
                </a:ln>
                <a:solidFill>
                  <a:srgbClr val="FFFF00"/>
                </a:solidFill>
                <a:effectLst/>
                <a:uLnTx/>
                <a:uFillTx/>
                <a:latin typeface="Times New Roman" panose="02020603050405020304" pitchFamily="18" charset="0"/>
                <a:ea typeface="Times New Roman" panose="02020603050405020304" pitchFamily="18" charset="0"/>
                <a:cs typeface="+mn-cs"/>
              </a:rPr>
              <a:t>NHÀ</a:t>
            </a:r>
            <a:endParaRPr kumimoji="0" lang="en-US" sz="2800" b="1" i="0" u="none" strike="noStrike" kern="1200" cap="none" spc="0" normalizeH="0" baseline="0" noProof="0" dirty="0">
              <a:ln>
                <a:noFill/>
              </a:ln>
              <a:solidFill>
                <a:srgbClr val="FFFF00"/>
              </a:solidFill>
              <a:effectLst/>
              <a:uLnTx/>
              <a:uFillTx/>
              <a:latin typeface="Times New Roman" panose="02020603050405020304" pitchFamily="18" charset="0"/>
              <a:ea typeface="Times New Roman" panose="02020603050405020304" pitchFamily="18" charset="0"/>
              <a:cs typeface="+mn-cs"/>
            </a:endParaRPr>
          </a:p>
        </p:txBody>
      </p:sp>
      <p:sp>
        <p:nvSpPr>
          <p:cNvPr id="35" name="Rectangle 34"/>
          <p:cNvSpPr/>
          <p:nvPr/>
        </p:nvSpPr>
        <p:spPr>
          <a:xfrm>
            <a:off x="2229135" y="1811319"/>
            <a:ext cx="6113853" cy="461665"/>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2400" b="0" i="0" u="none" strike="noStrike" kern="1200" cap="none" spc="0" normalizeH="0" baseline="0" noProof="0" dirty="0">
                <a:ln>
                  <a:noFill/>
                </a:ln>
                <a:solidFill>
                  <a:srgbClr val="FFFF00"/>
                </a:solidFill>
                <a:effectLst/>
                <a:uLnTx/>
                <a:uFillTx/>
                <a:latin typeface="Times New Roman" panose="02020603050405020304" pitchFamily="18" charset="0"/>
                <a:ea typeface="Times New Roman" panose="02020603050405020304" pitchFamily="18" charset="0"/>
                <a:cs typeface="+mn-cs"/>
              </a:rPr>
              <a:t>- Ôn lại nội dung kiến thức đã</a:t>
            </a:r>
            <a:r>
              <a:rPr kumimoji="0" lang="nl-NL" sz="2400" b="0" i="0" u="none" strike="noStrike" kern="1200" cap="none" spc="-15" normalizeH="0" baseline="0" noProof="0" dirty="0">
                <a:ln>
                  <a:noFill/>
                </a:ln>
                <a:solidFill>
                  <a:srgbClr val="FFFF00"/>
                </a:solidFill>
                <a:effectLst/>
                <a:uLnTx/>
                <a:uFillTx/>
                <a:latin typeface="Times New Roman" panose="02020603050405020304" pitchFamily="18" charset="0"/>
                <a:ea typeface="Times New Roman" panose="02020603050405020304" pitchFamily="18" charset="0"/>
                <a:cs typeface="+mn-cs"/>
              </a:rPr>
              <a:t> </a:t>
            </a:r>
            <a:r>
              <a:rPr kumimoji="0" lang="nl-NL" sz="2400" b="0" i="0" u="none" strike="noStrike" kern="1200" cap="none" spc="0" normalizeH="0" baseline="0" noProof="0" dirty="0" smtClean="0">
                <a:ln>
                  <a:noFill/>
                </a:ln>
                <a:solidFill>
                  <a:srgbClr val="FFFF00"/>
                </a:solidFill>
                <a:effectLst/>
                <a:uLnTx/>
                <a:uFillTx/>
                <a:latin typeface="Times New Roman" panose="02020603050405020304" pitchFamily="18" charset="0"/>
                <a:ea typeface="Times New Roman" panose="02020603050405020304" pitchFamily="18" charset="0"/>
                <a:cs typeface="+mn-cs"/>
              </a:rPr>
              <a:t>học về phép nhân</a:t>
            </a:r>
            <a:endParaRPr kumimoji="0" lang="en-US" sz="2400" b="0" i="0" u="none" strike="noStrike" kern="1200" cap="none" spc="0" normalizeH="0" baseline="0" noProof="0" dirty="0">
              <a:ln>
                <a:noFill/>
              </a:ln>
              <a:solidFill>
                <a:srgbClr val="FFFF00"/>
              </a:solidFill>
              <a:effectLst/>
              <a:uLnTx/>
              <a:uFillTx/>
              <a:latin typeface="Calibri" panose="020F0502020204030204"/>
              <a:ea typeface="+mn-ea"/>
              <a:cs typeface="+mn-cs"/>
            </a:endParaRPr>
          </a:p>
        </p:txBody>
      </p:sp>
      <p:sp>
        <p:nvSpPr>
          <p:cNvPr id="36" name="Rectangle 35"/>
          <p:cNvSpPr/>
          <p:nvPr/>
        </p:nvSpPr>
        <p:spPr>
          <a:xfrm>
            <a:off x="2129590" y="2379859"/>
            <a:ext cx="6771405" cy="830997"/>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2400" b="0" i="0" u="none" strike="noStrike" kern="1200" cap="none" spc="0" normalizeH="0" baseline="0" noProof="0" dirty="0">
                <a:ln>
                  <a:noFill/>
                </a:ln>
                <a:solidFill>
                  <a:srgbClr val="FFFF00"/>
                </a:solidFill>
                <a:effectLst/>
                <a:uLnTx/>
                <a:uFillTx/>
                <a:latin typeface="Times New Roman" panose="02020603050405020304" pitchFamily="18" charset="0"/>
                <a:ea typeface="Times New Roman" panose="02020603050405020304" pitchFamily="18" charset="0"/>
                <a:cs typeface="+mn-cs"/>
              </a:rPr>
              <a:t>.- Hoàn thành </a:t>
            </a:r>
            <a:r>
              <a:rPr kumimoji="0" lang="nl-NL" sz="2400" b="0" i="0" u="none" strike="noStrike" kern="1200" cap="none" spc="0" normalizeH="0" baseline="0" noProof="0" dirty="0" smtClean="0">
                <a:ln>
                  <a:noFill/>
                </a:ln>
                <a:solidFill>
                  <a:srgbClr val="FFFF00"/>
                </a:solidFill>
                <a:effectLst/>
                <a:uLnTx/>
                <a:uFillTx/>
                <a:latin typeface="Times New Roman" panose="02020603050405020304" pitchFamily="18" charset="0"/>
                <a:ea typeface="Times New Roman" panose="02020603050405020304" pitchFamily="18" charset="0"/>
                <a:cs typeface="+mn-cs"/>
              </a:rPr>
              <a:t>các </a:t>
            </a:r>
            <a:r>
              <a:rPr kumimoji="0" lang="nl-NL" sz="2400" b="0" i="0" u="none" strike="noStrike" kern="1200" cap="none" spc="0" normalizeH="0" baseline="0" noProof="0" dirty="0">
                <a:ln>
                  <a:noFill/>
                </a:ln>
                <a:solidFill>
                  <a:srgbClr val="FFFF00"/>
                </a:solidFill>
                <a:effectLst/>
                <a:uLnTx/>
                <a:uFillTx/>
                <a:latin typeface="Times New Roman" panose="02020603050405020304" pitchFamily="18" charset="0"/>
                <a:ea typeface="Times New Roman" panose="02020603050405020304" pitchFamily="18" charset="0"/>
                <a:cs typeface="+mn-cs"/>
              </a:rPr>
              <a:t>bài tập </a:t>
            </a:r>
            <a:r>
              <a:rPr kumimoji="0" lang="nl-NL" sz="2400" b="0" i="0" u="none" strike="noStrike" kern="1200" cap="none" spc="0" normalizeH="0" baseline="0" noProof="0" dirty="0" smtClean="0">
                <a:ln>
                  <a:noFill/>
                </a:ln>
                <a:solidFill>
                  <a:srgbClr val="FFFF00"/>
                </a:solidFill>
                <a:effectLst/>
                <a:uLnTx/>
                <a:uFillTx/>
                <a:latin typeface="Times New Roman" panose="02020603050405020304" pitchFamily="18" charset="0"/>
                <a:ea typeface="Times New Roman" panose="02020603050405020304" pitchFamily="18" charset="0"/>
                <a:cs typeface="+mn-cs"/>
              </a:rPr>
              <a:t>1.23; 1.24;1.25 trong SGK,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2400" b="0" i="0" u="none" strike="noStrike" kern="1200" cap="none" spc="0" normalizeH="0" baseline="0" noProof="0" dirty="0">
                <a:ln>
                  <a:noFill/>
                </a:ln>
                <a:solidFill>
                  <a:srgbClr val="FFFF00"/>
                </a:solidFill>
                <a:effectLst/>
                <a:uLnTx/>
                <a:uFillTx/>
                <a:latin typeface="Times New Roman" panose="02020603050405020304" pitchFamily="18" charset="0"/>
                <a:ea typeface="Times New Roman" panose="02020603050405020304" pitchFamily="18" charset="0"/>
                <a:cs typeface="+mn-cs"/>
              </a:rPr>
              <a:t> </a:t>
            </a:r>
            <a:r>
              <a:rPr kumimoji="0" lang="nl-NL" sz="2400" b="0" i="0" u="none" strike="noStrike" kern="1200" cap="none" spc="0" normalizeH="0" baseline="0" noProof="0" dirty="0" smtClean="0">
                <a:ln>
                  <a:noFill/>
                </a:ln>
                <a:solidFill>
                  <a:srgbClr val="FFFF00"/>
                </a:solidFill>
                <a:effectLst/>
                <a:uLnTx/>
                <a:uFillTx/>
                <a:latin typeface="Times New Roman" panose="02020603050405020304" pitchFamily="18" charset="0"/>
                <a:ea typeface="Times New Roman" panose="02020603050405020304" pitchFamily="18" charset="0"/>
                <a:cs typeface="+mn-cs"/>
              </a:rPr>
              <a:t>  bài 1.40, 1,41, 1.42, 1.44, 1.46, 1.48(SBT</a:t>
            </a:r>
            <a:r>
              <a:rPr kumimoji="0" lang="nl-NL" sz="2400" b="0" i="0" u="none" strike="noStrike" kern="1200" cap="none" spc="0" normalizeH="0" baseline="0" noProof="0" dirty="0">
                <a:ln>
                  <a:noFill/>
                </a:ln>
                <a:solidFill>
                  <a:srgbClr val="FFFF00"/>
                </a:solidFill>
                <a:effectLst/>
                <a:uLnTx/>
                <a:uFillTx/>
                <a:latin typeface="Times New Roman" panose="02020603050405020304" pitchFamily="18" charset="0"/>
                <a:ea typeface="Times New Roman" panose="02020603050405020304" pitchFamily="18" charset="0"/>
                <a:cs typeface="+mn-cs"/>
              </a:rPr>
              <a:t>)</a:t>
            </a:r>
            <a:endParaRPr kumimoji="0" lang="en-US" sz="2400" b="0" i="0" u="none" strike="noStrike" kern="1200" cap="none" spc="0" normalizeH="0" baseline="0" noProof="0" dirty="0">
              <a:ln>
                <a:noFill/>
              </a:ln>
              <a:solidFill>
                <a:srgbClr val="FFFF00"/>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3840270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3"/>
                                        </p:tgtEl>
                                        <p:attrNameLst>
                                          <p:attrName>style.visibility</p:attrName>
                                        </p:attrNameLst>
                                      </p:cBhvr>
                                      <p:to>
                                        <p:strVal val="visible"/>
                                      </p:to>
                                    </p:set>
                                    <p:anim calcmode="lin" valueType="num">
                                      <p:cBhvr additive="base">
                                        <p:cTn id="7" dur="500" fill="hold"/>
                                        <p:tgtEl>
                                          <p:spTgt spid="33"/>
                                        </p:tgtEl>
                                        <p:attrNameLst>
                                          <p:attrName>ppt_x</p:attrName>
                                        </p:attrNameLst>
                                      </p:cBhvr>
                                      <p:tavLst>
                                        <p:tav tm="0">
                                          <p:val>
                                            <p:strVal val="#ppt_x"/>
                                          </p:val>
                                        </p:tav>
                                        <p:tav tm="100000">
                                          <p:val>
                                            <p:strVal val="#ppt_x"/>
                                          </p:val>
                                        </p:tav>
                                      </p:tavLst>
                                    </p:anim>
                                    <p:anim calcmode="lin" valueType="num">
                                      <p:cBhvr additive="base">
                                        <p:cTn id="8" dur="500" fill="hold"/>
                                        <p:tgtEl>
                                          <p:spTgt spid="3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5"/>
                                        </p:tgtEl>
                                        <p:attrNameLst>
                                          <p:attrName>style.visibility</p:attrName>
                                        </p:attrNameLst>
                                      </p:cBhvr>
                                      <p:to>
                                        <p:strVal val="visible"/>
                                      </p:to>
                                    </p:set>
                                    <p:anim calcmode="lin" valueType="num">
                                      <p:cBhvr additive="base">
                                        <p:cTn id="13" dur="500" fill="hold"/>
                                        <p:tgtEl>
                                          <p:spTgt spid="35"/>
                                        </p:tgtEl>
                                        <p:attrNameLst>
                                          <p:attrName>ppt_x</p:attrName>
                                        </p:attrNameLst>
                                      </p:cBhvr>
                                      <p:tavLst>
                                        <p:tav tm="0">
                                          <p:val>
                                            <p:strVal val="#ppt_x"/>
                                          </p:val>
                                        </p:tav>
                                        <p:tav tm="100000">
                                          <p:val>
                                            <p:strVal val="#ppt_x"/>
                                          </p:val>
                                        </p:tav>
                                      </p:tavLst>
                                    </p:anim>
                                    <p:anim calcmode="lin" valueType="num">
                                      <p:cBhvr additive="base">
                                        <p:cTn id="14" dur="500" fill="hold"/>
                                        <p:tgtEl>
                                          <p:spTgt spid="35"/>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6"/>
                                        </p:tgtEl>
                                        <p:attrNameLst>
                                          <p:attrName>style.visibility</p:attrName>
                                        </p:attrNameLst>
                                      </p:cBhvr>
                                      <p:to>
                                        <p:strVal val="visible"/>
                                      </p:to>
                                    </p:set>
                                    <p:anim calcmode="lin" valueType="num">
                                      <p:cBhvr additive="base">
                                        <p:cTn id="19" dur="500" fill="hold"/>
                                        <p:tgtEl>
                                          <p:spTgt spid="36"/>
                                        </p:tgtEl>
                                        <p:attrNameLst>
                                          <p:attrName>ppt_x</p:attrName>
                                        </p:attrNameLst>
                                      </p:cBhvr>
                                      <p:tavLst>
                                        <p:tav tm="0">
                                          <p:val>
                                            <p:strVal val="#ppt_x"/>
                                          </p:val>
                                        </p:tav>
                                        <p:tav tm="100000">
                                          <p:val>
                                            <p:strVal val="#ppt_x"/>
                                          </p:val>
                                        </p:tav>
                                      </p:tavLst>
                                    </p:anim>
                                    <p:anim calcmode="lin" valueType="num">
                                      <p:cBhvr additive="base">
                                        <p:cTn id="20" dur="500" fill="hold"/>
                                        <p:tgtEl>
                                          <p:spTgt spid="36"/>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2"/>
                                        </p:tgtEl>
                                        <p:attrNameLst>
                                          <p:attrName>style.visibility</p:attrName>
                                        </p:attrNameLst>
                                      </p:cBhvr>
                                      <p:to>
                                        <p:strVal val="visible"/>
                                      </p:to>
                                    </p:set>
                                    <p:anim calcmode="lin" valueType="num">
                                      <p:cBhvr additive="base">
                                        <p:cTn id="25" dur="500" fill="hold"/>
                                        <p:tgtEl>
                                          <p:spTgt spid="2"/>
                                        </p:tgtEl>
                                        <p:attrNameLst>
                                          <p:attrName>ppt_x</p:attrName>
                                        </p:attrNameLst>
                                      </p:cBhvr>
                                      <p:tavLst>
                                        <p:tav tm="0">
                                          <p:val>
                                            <p:strVal val="#ppt_x"/>
                                          </p:val>
                                        </p:tav>
                                        <p:tav tm="100000">
                                          <p:val>
                                            <p:strVal val="#ppt_x"/>
                                          </p:val>
                                        </p:tav>
                                      </p:tavLst>
                                    </p:anim>
                                    <p:anim calcmode="lin" valueType="num">
                                      <p:cBhvr additive="base">
                                        <p:cTn id="26"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3" grpId="0"/>
      <p:bldP spid="35" grpId="0"/>
      <p:bldP spid="36"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6" name="TextBox 5"/>
          <p:cNvSpPr txBox="1"/>
          <p:nvPr/>
        </p:nvSpPr>
        <p:spPr>
          <a:xfrm>
            <a:off x="965981" y="2966578"/>
            <a:ext cx="2133809" cy="461665"/>
          </a:xfrm>
          <a:prstGeom prst="rect">
            <a:avLst/>
          </a:prstGeom>
          <a:noFill/>
        </p:spPr>
        <p:txBody>
          <a:bodyPr wrap="square" rtlCol="0">
            <a:spAutoFit/>
          </a:bodyPr>
          <a:lstStyle/>
          <a:p>
            <a:r>
              <a:rPr lang="en-US" sz="2400" b="1" dirty="0" err="1" smtClean="0">
                <a:latin typeface="Times New Roman" panose="02020603050405020304" pitchFamily="18" charset="0"/>
                <a:cs typeface="Times New Roman" panose="02020603050405020304" pitchFamily="18" charset="0"/>
              </a:rPr>
              <a:t>Bài</a:t>
            </a:r>
            <a:r>
              <a:rPr lang="en-US" sz="2400" b="1" dirty="0" smtClean="0">
                <a:latin typeface="Times New Roman" panose="02020603050405020304" pitchFamily="18" charset="0"/>
                <a:cs typeface="Times New Roman" panose="02020603050405020304" pitchFamily="18" charset="0"/>
              </a:rPr>
              <a:t> </a:t>
            </a:r>
            <a:r>
              <a:rPr lang="en-US" sz="2400" b="1" dirty="0" err="1" smtClean="0">
                <a:latin typeface="Times New Roman" panose="02020603050405020304" pitchFamily="18" charset="0"/>
                <a:cs typeface="Times New Roman" panose="02020603050405020304" pitchFamily="18" charset="0"/>
              </a:rPr>
              <a:t>toán</a:t>
            </a:r>
            <a:r>
              <a:rPr lang="en-US" sz="2400" b="1" dirty="0" smtClean="0">
                <a:latin typeface="Times New Roman" panose="02020603050405020304" pitchFamily="18" charset="0"/>
                <a:cs typeface="Times New Roman" panose="02020603050405020304" pitchFamily="18" charset="0"/>
              </a:rPr>
              <a:t>:</a:t>
            </a:r>
            <a:endParaRPr lang="en-US" sz="2400" b="1" dirty="0">
              <a:latin typeface="Times New Roman" panose="02020603050405020304" pitchFamily="18" charset="0"/>
              <a:cs typeface="Times New Roman" panose="02020603050405020304" pitchFamily="18" charset="0"/>
            </a:endParaRPr>
          </a:p>
        </p:txBody>
      </p:sp>
      <p:sp>
        <p:nvSpPr>
          <p:cNvPr id="3" name="TextBox 2"/>
          <p:cNvSpPr txBox="1"/>
          <p:nvPr/>
        </p:nvSpPr>
        <p:spPr>
          <a:xfrm>
            <a:off x="4486275" y="571500"/>
            <a:ext cx="2912977" cy="646331"/>
          </a:xfrm>
          <a:prstGeom prst="rect">
            <a:avLst/>
          </a:prstGeom>
          <a:noFill/>
        </p:spPr>
        <p:txBody>
          <a:bodyPr wrap="none" rtlCol="0">
            <a:spAutoFit/>
          </a:bodyPr>
          <a:lstStyle/>
          <a:p>
            <a:r>
              <a:rPr lang="en-US" sz="3600" smtClean="0">
                <a:latin typeface="SVN-A Love Of Thunder" panose="02040603050506020204" pitchFamily="18" charset="0"/>
              </a:rPr>
              <a:t>ĐẶT VẤN ĐỀ</a:t>
            </a:r>
            <a:endParaRPr lang="en-US" sz="3600">
              <a:latin typeface="SVN-A Love Of Thunder" panose="02040603050506020204" pitchFamily="18" charset="0"/>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303787"/>
            <a:ext cx="2130233" cy="2662791"/>
          </a:xfrm>
          <a:prstGeom prst="rect">
            <a:avLst/>
          </a:prstGeom>
        </p:spPr>
      </p:pic>
      <p:pic>
        <p:nvPicPr>
          <p:cNvPr id="10" name="Picture 9"/>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201465" y="2966578"/>
            <a:ext cx="2091638" cy="3303115"/>
          </a:xfrm>
          <a:prstGeom prst="rect">
            <a:avLst/>
          </a:prstGeom>
        </p:spPr>
      </p:pic>
      <p:sp>
        <p:nvSpPr>
          <p:cNvPr id="4" name="Rectangle 3"/>
          <p:cNvSpPr/>
          <p:nvPr/>
        </p:nvSpPr>
        <p:spPr>
          <a:xfrm>
            <a:off x="965981" y="3447155"/>
            <a:ext cx="6096000" cy="1815882"/>
          </a:xfrm>
          <a:prstGeom prst="rect">
            <a:avLst/>
          </a:prstGeom>
        </p:spPr>
        <p:txBody>
          <a:bodyPr>
            <a:spAutoFit/>
          </a:bodyPr>
          <a:lstStyle/>
          <a:p>
            <a:pPr algn="just"/>
            <a:r>
              <a:rPr lang="en-US" sz="2800">
                <a:latin typeface="Times New Roman" panose="02020603050405020304" pitchFamily="18" charset="0"/>
                <a:cs typeface="Times New Roman" panose="02020603050405020304" pitchFamily="18" charset="0"/>
              </a:rPr>
              <a:t>Mẹ em mua một túi 10kg gạo ngon loại 20 nghìn đồng một kilôgam. Hỏi mẹ em phải đưa cho cô bán hang bao nhiêu tờ 50 nghìn đồng để trả tiền gạo?</a:t>
            </a:r>
            <a:endParaRPr lang="en-US"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164994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randombar(horizontal)">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3">
            <a:alphaModFix amt="96000"/>
            <a:lum/>
          </a:blip>
          <a:srcRect/>
          <a:stretch>
            <a:fillRect t="-1000" b="-1000"/>
          </a:stretch>
        </a:blipFill>
        <a:effectLst/>
      </p:bgPr>
    </p:bg>
    <p:spTree>
      <p:nvGrpSpPr>
        <p:cNvPr id="1" name=""/>
        <p:cNvGrpSpPr/>
        <p:nvPr/>
      </p:nvGrpSpPr>
      <p:grpSpPr>
        <a:xfrm>
          <a:off x="0" y="0"/>
          <a:ext cx="0" cy="0"/>
          <a:chOff x="0" y="0"/>
          <a:chExt cx="0" cy="0"/>
        </a:xfrm>
      </p:grpSpPr>
      <p:sp>
        <p:nvSpPr>
          <p:cNvPr id="5" name="Rectangle 4"/>
          <p:cNvSpPr/>
          <p:nvPr/>
        </p:nvSpPr>
        <p:spPr>
          <a:xfrm>
            <a:off x="374685" y="241207"/>
            <a:ext cx="11611448" cy="658642"/>
          </a:xfrm>
          <a:prstGeom prst="rect">
            <a:avLst/>
          </a:prstGeom>
        </p:spPr>
        <p:txBody>
          <a:bodyPr wrap="none">
            <a:spAutoFit/>
          </a:bodyPr>
          <a:lstStyle/>
          <a:p>
            <a:pPr algn="ctr">
              <a:lnSpc>
                <a:spcPct val="115000"/>
              </a:lnSpc>
              <a:spcAft>
                <a:spcPts val="0"/>
              </a:spcAft>
              <a:tabLst>
                <a:tab pos="355600" algn="l"/>
                <a:tab pos="2133600" algn="l"/>
                <a:tab pos="2400300" algn="l"/>
                <a:tab pos="2933700" algn="l"/>
              </a:tabLst>
            </a:pPr>
            <a:r>
              <a:rPr lang="nl-NL" sz="3200" b="1" dirty="0" smtClean="0">
                <a:solidFill>
                  <a:schemeClr val="bg1"/>
                </a:solidFill>
                <a:effectLst/>
                <a:latin typeface="Times New Roman" panose="02020603050405020304" pitchFamily="18" charset="0"/>
                <a:ea typeface="Times New Roman" panose="02020603050405020304" pitchFamily="18" charset="0"/>
              </a:rPr>
              <a:t>§5. PHÉP NHÂN VÀ PHÉP CHIA CÁC SỐ TỰ NHIÊN (Tiết 1)</a:t>
            </a:r>
            <a:endParaRPr lang="en-US" sz="3200" dirty="0">
              <a:solidFill>
                <a:schemeClr val="bg1"/>
              </a:solidFill>
              <a:effectLst/>
              <a:latin typeface="Times New Roman" panose="02020603050405020304" pitchFamily="18" charset="0"/>
              <a:ea typeface="Times New Roman" panose="02020603050405020304" pitchFamily="18" charset="0"/>
            </a:endParaRPr>
          </a:p>
        </p:txBody>
      </p:sp>
      <p:cxnSp>
        <p:nvCxnSpPr>
          <p:cNvPr id="7" name="Straight Connector 6"/>
          <p:cNvCxnSpPr/>
          <p:nvPr/>
        </p:nvCxnSpPr>
        <p:spPr>
          <a:xfrm>
            <a:off x="4951828" y="1209822"/>
            <a:ext cx="0" cy="5092504"/>
          </a:xfrm>
          <a:prstGeom prst="line">
            <a:avLst/>
          </a:prstGeom>
          <a:ln w="38100">
            <a:solidFill>
              <a:srgbClr val="FFC000"/>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506437" y="899849"/>
            <a:ext cx="4220307" cy="461665"/>
          </a:xfrm>
          <a:prstGeom prst="rect">
            <a:avLst/>
          </a:prstGeom>
          <a:noFill/>
        </p:spPr>
        <p:txBody>
          <a:bodyPr wrap="square" rtlCol="0">
            <a:spAutoFit/>
          </a:bodyPr>
          <a:lstStyle/>
          <a:p>
            <a:r>
              <a:rPr lang="en-US" sz="2400" b="1" dirty="0" smtClean="0">
                <a:solidFill>
                  <a:srgbClr val="FFFF00"/>
                </a:solidFill>
                <a:latin typeface="Times New Roman" panose="02020603050405020304" pitchFamily="18" charset="0"/>
                <a:cs typeface="Times New Roman" panose="02020603050405020304" pitchFamily="18" charset="0"/>
              </a:rPr>
              <a:t>I. </a:t>
            </a:r>
            <a:r>
              <a:rPr lang="en-US" sz="2400" b="1" dirty="0" err="1" smtClean="0">
                <a:solidFill>
                  <a:srgbClr val="FFFF00"/>
                </a:solidFill>
                <a:latin typeface="Times New Roman" panose="02020603050405020304" pitchFamily="18" charset="0"/>
                <a:cs typeface="Times New Roman" panose="02020603050405020304" pitchFamily="18" charset="0"/>
              </a:rPr>
              <a:t>Phép</a:t>
            </a:r>
            <a:r>
              <a:rPr lang="en-US" sz="2400" b="1" dirty="0" smtClean="0">
                <a:solidFill>
                  <a:srgbClr val="FFFF00"/>
                </a:solidFill>
                <a:latin typeface="Times New Roman" panose="02020603050405020304" pitchFamily="18" charset="0"/>
                <a:cs typeface="Times New Roman" panose="02020603050405020304" pitchFamily="18" charset="0"/>
              </a:rPr>
              <a:t> </a:t>
            </a:r>
            <a:r>
              <a:rPr lang="en-US" sz="2400" b="1" dirty="0" err="1" smtClean="0">
                <a:solidFill>
                  <a:srgbClr val="FFFF00"/>
                </a:solidFill>
                <a:latin typeface="Times New Roman" panose="02020603050405020304" pitchFamily="18" charset="0"/>
                <a:cs typeface="Times New Roman" panose="02020603050405020304" pitchFamily="18" charset="0"/>
              </a:rPr>
              <a:t>nhân</a:t>
            </a:r>
            <a:r>
              <a:rPr lang="en-US" sz="2400" b="1" dirty="0" smtClean="0">
                <a:solidFill>
                  <a:srgbClr val="FFFF00"/>
                </a:solidFill>
                <a:latin typeface="Times New Roman" panose="02020603050405020304" pitchFamily="18" charset="0"/>
                <a:cs typeface="Times New Roman" panose="02020603050405020304" pitchFamily="18" charset="0"/>
              </a:rPr>
              <a:t> </a:t>
            </a:r>
            <a:r>
              <a:rPr lang="en-US" sz="2400" b="1" dirty="0" err="1" smtClean="0">
                <a:solidFill>
                  <a:srgbClr val="FFFF00"/>
                </a:solidFill>
                <a:latin typeface="Times New Roman" panose="02020603050405020304" pitchFamily="18" charset="0"/>
                <a:cs typeface="Times New Roman" panose="02020603050405020304" pitchFamily="18" charset="0"/>
              </a:rPr>
              <a:t>số</a:t>
            </a:r>
            <a:r>
              <a:rPr lang="en-US" sz="2400" b="1" dirty="0" smtClean="0">
                <a:solidFill>
                  <a:srgbClr val="FFFF00"/>
                </a:solidFill>
                <a:latin typeface="Times New Roman" panose="02020603050405020304" pitchFamily="18" charset="0"/>
                <a:cs typeface="Times New Roman" panose="02020603050405020304" pitchFamily="18" charset="0"/>
              </a:rPr>
              <a:t> </a:t>
            </a:r>
            <a:r>
              <a:rPr lang="en-US" sz="2400" b="1" dirty="0" err="1" smtClean="0">
                <a:solidFill>
                  <a:srgbClr val="FFFF00"/>
                </a:solidFill>
                <a:latin typeface="Times New Roman" panose="02020603050405020304" pitchFamily="18" charset="0"/>
                <a:cs typeface="Times New Roman" panose="02020603050405020304" pitchFamily="18" charset="0"/>
              </a:rPr>
              <a:t>tự</a:t>
            </a:r>
            <a:r>
              <a:rPr lang="en-US" sz="2400" b="1" dirty="0" smtClean="0">
                <a:solidFill>
                  <a:srgbClr val="FFFF00"/>
                </a:solidFill>
                <a:latin typeface="Times New Roman" panose="02020603050405020304" pitchFamily="18" charset="0"/>
                <a:cs typeface="Times New Roman" panose="02020603050405020304" pitchFamily="18" charset="0"/>
              </a:rPr>
              <a:t> </a:t>
            </a:r>
            <a:r>
              <a:rPr lang="en-US" sz="2400" b="1" dirty="0" err="1" smtClean="0">
                <a:solidFill>
                  <a:srgbClr val="FFFF00"/>
                </a:solidFill>
                <a:latin typeface="Times New Roman" panose="02020603050405020304" pitchFamily="18" charset="0"/>
                <a:cs typeface="Times New Roman" panose="02020603050405020304" pitchFamily="18" charset="0"/>
              </a:rPr>
              <a:t>nhiên</a:t>
            </a:r>
            <a:endParaRPr lang="en-US" sz="2400" b="1" dirty="0">
              <a:solidFill>
                <a:srgbClr val="FFFF00"/>
              </a:solidFill>
              <a:latin typeface="Times New Roman" panose="02020603050405020304" pitchFamily="18" charset="0"/>
              <a:cs typeface="Times New Roman" panose="02020603050405020304" pitchFamily="18" charset="0"/>
            </a:endParaRPr>
          </a:p>
        </p:txBody>
      </p:sp>
      <p:sp>
        <p:nvSpPr>
          <p:cNvPr id="9" name="TextBox 8"/>
          <p:cNvSpPr txBox="1"/>
          <p:nvPr/>
        </p:nvSpPr>
        <p:spPr>
          <a:xfrm>
            <a:off x="4979965" y="1352712"/>
            <a:ext cx="6808762" cy="1384995"/>
          </a:xfrm>
          <a:prstGeom prst="rect">
            <a:avLst/>
          </a:prstGeom>
          <a:noFill/>
        </p:spPr>
        <p:txBody>
          <a:bodyPr wrap="square" rtlCol="0">
            <a:spAutoFit/>
          </a:bodyPr>
          <a:lstStyle/>
          <a:p>
            <a:pPr algn="just"/>
            <a:r>
              <a:rPr lang="en-US" sz="2800" dirty="0" err="1" smtClean="0">
                <a:solidFill>
                  <a:schemeClr val="bg1"/>
                </a:solidFill>
                <a:latin typeface="Times New Roman" panose="02020603050405020304" pitchFamily="18" charset="0"/>
                <a:cs typeface="Times New Roman" panose="02020603050405020304" pitchFamily="18" charset="0"/>
              </a:rPr>
              <a:t>Phép</a:t>
            </a:r>
            <a:r>
              <a:rPr lang="en-US" sz="2800" dirty="0" smtClean="0">
                <a:solidFill>
                  <a:schemeClr val="bg1"/>
                </a:solidFill>
                <a:latin typeface="Times New Roman" panose="02020603050405020304" pitchFamily="18" charset="0"/>
                <a:cs typeface="Times New Roman" panose="02020603050405020304" pitchFamily="18" charset="0"/>
              </a:rPr>
              <a:t> </a:t>
            </a:r>
            <a:r>
              <a:rPr lang="en-US" sz="2800" dirty="0" err="1" smtClean="0">
                <a:solidFill>
                  <a:schemeClr val="bg1"/>
                </a:solidFill>
                <a:latin typeface="Times New Roman" panose="02020603050405020304" pitchFamily="18" charset="0"/>
                <a:cs typeface="Times New Roman" panose="02020603050405020304" pitchFamily="18" charset="0"/>
              </a:rPr>
              <a:t>nhân</a:t>
            </a:r>
            <a:r>
              <a:rPr lang="en-US" sz="2800" dirty="0" smtClean="0">
                <a:solidFill>
                  <a:schemeClr val="bg1"/>
                </a:solidFill>
                <a:latin typeface="Times New Roman" panose="02020603050405020304" pitchFamily="18" charset="0"/>
                <a:cs typeface="Times New Roman" panose="02020603050405020304" pitchFamily="18" charset="0"/>
              </a:rPr>
              <a:t> </a:t>
            </a:r>
            <a:r>
              <a:rPr lang="en-US" sz="2800" dirty="0" err="1" smtClean="0">
                <a:solidFill>
                  <a:schemeClr val="bg1"/>
                </a:solidFill>
                <a:latin typeface="Times New Roman" panose="02020603050405020304" pitchFamily="18" charset="0"/>
                <a:cs typeface="Times New Roman" panose="02020603050405020304" pitchFamily="18" charset="0"/>
              </a:rPr>
              <a:t>hai</a:t>
            </a:r>
            <a:r>
              <a:rPr lang="en-US" sz="2800" dirty="0" smtClean="0">
                <a:solidFill>
                  <a:schemeClr val="bg1"/>
                </a:solidFill>
                <a:latin typeface="Times New Roman" panose="02020603050405020304" pitchFamily="18" charset="0"/>
                <a:cs typeface="Times New Roman" panose="02020603050405020304" pitchFamily="18" charset="0"/>
              </a:rPr>
              <a:t> </a:t>
            </a:r>
            <a:r>
              <a:rPr lang="en-US" sz="2800" dirty="0" err="1" smtClean="0">
                <a:solidFill>
                  <a:schemeClr val="bg1"/>
                </a:solidFill>
                <a:latin typeface="Times New Roman" panose="02020603050405020304" pitchFamily="18" charset="0"/>
                <a:cs typeface="Times New Roman" panose="02020603050405020304" pitchFamily="18" charset="0"/>
              </a:rPr>
              <a:t>số</a:t>
            </a:r>
            <a:r>
              <a:rPr lang="en-US" sz="2800" dirty="0" smtClean="0">
                <a:solidFill>
                  <a:schemeClr val="bg1"/>
                </a:solidFill>
                <a:latin typeface="Times New Roman" panose="02020603050405020304" pitchFamily="18" charset="0"/>
                <a:cs typeface="Times New Roman" panose="02020603050405020304" pitchFamily="18" charset="0"/>
              </a:rPr>
              <a:t> </a:t>
            </a:r>
            <a:r>
              <a:rPr lang="en-US" sz="2800" dirty="0" err="1" smtClean="0">
                <a:solidFill>
                  <a:schemeClr val="bg1"/>
                </a:solidFill>
                <a:latin typeface="Times New Roman" panose="02020603050405020304" pitchFamily="18" charset="0"/>
                <a:cs typeface="Times New Roman" panose="02020603050405020304" pitchFamily="18" charset="0"/>
              </a:rPr>
              <a:t>tự</a:t>
            </a:r>
            <a:r>
              <a:rPr lang="en-US" sz="2800" dirty="0" smtClean="0">
                <a:solidFill>
                  <a:schemeClr val="bg1"/>
                </a:solidFill>
                <a:latin typeface="Times New Roman" panose="02020603050405020304" pitchFamily="18" charset="0"/>
                <a:cs typeface="Times New Roman" panose="02020603050405020304" pitchFamily="18" charset="0"/>
              </a:rPr>
              <a:t> </a:t>
            </a:r>
            <a:r>
              <a:rPr lang="en-US" sz="2800" dirty="0" err="1" smtClean="0">
                <a:solidFill>
                  <a:schemeClr val="bg1"/>
                </a:solidFill>
                <a:latin typeface="Times New Roman" panose="02020603050405020304" pitchFamily="18" charset="0"/>
                <a:cs typeface="Times New Roman" panose="02020603050405020304" pitchFamily="18" charset="0"/>
              </a:rPr>
              <a:t>nhiên</a:t>
            </a:r>
            <a:r>
              <a:rPr lang="en-US" sz="2800" dirty="0" smtClean="0">
                <a:solidFill>
                  <a:schemeClr val="bg1"/>
                </a:solidFill>
                <a:latin typeface="Times New Roman" panose="02020603050405020304" pitchFamily="18" charset="0"/>
                <a:cs typeface="Times New Roman" panose="02020603050405020304" pitchFamily="18" charset="0"/>
              </a:rPr>
              <a:t> a </a:t>
            </a:r>
            <a:r>
              <a:rPr lang="en-US" sz="2800" dirty="0" err="1" smtClean="0">
                <a:solidFill>
                  <a:schemeClr val="bg1"/>
                </a:solidFill>
                <a:latin typeface="Times New Roman" panose="02020603050405020304" pitchFamily="18" charset="0"/>
                <a:cs typeface="Times New Roman" panose="02020603050405020304" pitchFamily="18" charset="0"/>
              </a:rPr>
              <a:t>và</a:t>
            </a:r>
            <a:r>
              <a:rPr lang="en-US" sz="2800" dirty="0" smtClean="0">
                <a:solidFill>
                  <a:schemeClr val="bg1"/>
                </a:solidFill>
                <a:latin typeface="Times New Roman" panose="02020603050405020304" pitchFamily="18" charset="0"/>
                <a:cs typeface="Times New Roman" panose="02020603050405020304" pitchFamily="18" charset="0"/>
              </a:rPr>
              <a:t> b </a:t>
            </a:r>
            <a:r>
              <a:rPr lang="en-US" sz="2800" dirty="0" err="1" smtClean="0">
                <a:solidFill>
                  <a:schemeClr val="bg1"/>
                </a:solidFill>
                <a:latin typeface="Times New Roman" panose="02020603050405020304" pitchFamily="18" charset="0"/>
                <a:cs typeface="Times New Roman" panose="02020603050405020304" pitchFamily="18" charset="0"/>
              </a:rPr>
              <a:t>cho</a:t>
            </a:r>
            <a:r>
              <a:rPr lang="en-US" sz="2800" dirty="0" smtClean="0">
                <a:solidFill>
                  <a:schemeClr val="bg1"/>
                </a:solidFill>
                <a:latin typeface="Times New Roman" panose="02020603050405020304" pitchFamily="18" charset="0"/>
                <a:cs typeface="Times New Roman" panose="02020603050405020304" pitchFamily="18" charset="0"/>
              </a:rPr>
              <a:t> ta </a:t>
            </a:r>
            <a:r>
              <a:rPr lang="en-US" sz="2800" dirty="0" err="1" smtClean="0">
                <a:solidFill>
                  <a:schemeClr val="bg1"/>
                </a:solidFill>
                <a:latin typeface="Times New Roman" panose="02020603050405020304" pitchFamily="18" charset="0"/>
                <a:cs typeface="Times New Roman" panose="02020603050405020304" pitchFamily="18" charset="0"/>
              </a:rPr>
              <a:t>một</a:t>
            </a:r>
            <a:r>
              <a:rPr lang="en-US" sz="2800" dirty="0" smtClean="0">
                <a:solidFill>
                  <a:schemeClr val="bg1"/>
                </a:solidFill>
                <a:latin typeface="Times New Roman" panose="02020603050405020304" pitchFamily="18" charset="0"/>
                <a:cs typeface="Times New Roman" panose="02020603050405020304" pitchFamily="18" charset="0"/>
              </a:rPr>
              <a:t> </a:t>
            </a:r>
            <a:r>
              <a:rPr lang="en-US" sz="2800" dirty="0" err="1" smtClean="0">
                <a:solidFill>
                  <a:schemeClr val="bg1"/>
                </a:solidFill>
                <a:latin typeface="Times New Roman" panose="02020603050405020304" pitchFamily="18" charset="0"/>
                <a:cs typeface="Times New Roman" panose="02020603050405020304" pitchFamily="18" charset="0"/>
              </a:rPr>
              <a:t>số</a:t>
            </a:r>
            <a:r>
              <a:rPr lang="en-US" sz="2800" dirty="0" smtClean="0">
                <a:solidFill>
                  <a:schemeClr val="bg1"/>
                </a:solidFill>
                <a:latin typeface="Times New Roman" panose="02020603050405020304" pitchFamily="18" charset="0"/>
                <a:cs typeface="Times New Roman" panose="02020603050405020304" pitchFamily="18" charset="0"/>
              </a:rPr>
              <a:t> </a:t>
            </a:r>
            <a:r>
              <a:rPr lang="en-US" sz="2800" dirty="0" err="1" smtClean="0">
                <a:solidFill>
                  <a:schemeClr val="bg1"/>
                </a:solidFill>
                <a:latin typeface="Times New Roman" panose="02020603050405020304" pitchFamily="18" charset="0"/>
                <a:cs typeface="Times New Roman" panose="02020603050405020304" pitchFamily="18" charset="0"/>
              </a:rPr>
              <a:t>tự</a:t>
            </a:r>
            <a:r>
              <a:rPr lang="en-US" sz="2800" dirty="0" smtClean="0">
                <a:solidFill>
                  <a:schemeClr val="bg1"/>
                </a:solidFill>
                <a:latin typeface="Times New Roman" panose="02020603050405020304" pitchFamily="18" charset="0"/>
                <a:cs typeface="Times New Roman" panose="02020603050405020304" pitchFamily="18" charset="0"/>
              </a:rPr>
              <a:t> </a:t>
            </a:r>
            <a:r>
              <a:rPr lang="en-US" sz="2800" dirty="0" err="1" smtClean="0">
                <a:solidFill>
                  <a:schemeClr val="bg1"/>
                </a:solidFill>
                <a:latin typeface="Times New Roman" panose="02020603050405020304" pitchFamily="18" charset="0"/>
                <a:cs typeface="Times New Roman" panose="02020603050405020304" pitchFamily="18" charset="0"/>
              </a:rPr>
              <a:t>nhiên</a:t>
            </a:r>
            <a:r>
              <a:rPr lang="en-US" sz="2800" dirty="0" smtClean="0">
                <a:solidFill>
                  <a:schemeClr val="bg1"/>
                </a:solidFill>
                <a:latin typeface="Times New Roman" panose="02020603050405020304" pitchFamily="18" charset="0"/>
                <a:cs typeface="Times New Roman" panose="02020603050405020304" pitchFamily="18" charset="0"/>
              </a:rPr>
              <a:t> </a:t>
            </a:r>
            <a:r>
              <a:rPr lang="en-US" sz="2800" dirty="0" err="1" smtClean="0">
                <a:solidFill>
                  <a:schemeClr val="bg1"/>
                </a:solidFill>
                <a:latin typeface="Times New Roman" panose="02020603050405020304" pitchFamily="18" charset="0"/>
                <a:cs typeface="Times New Roman" panose="02020603050405020304" pitchFamily="18" charset="0"/>
              </a:rPr>
              <a:t>gọi</a:t>
            </a:r>
            <a:r>
              <a:rPr lang="en-US" sz="2800" dirty="0" smtClean="0">
                <a:solidFill>
                  <a:schemeClr val="bg1"/>
                </a:solidFill>
                <a:latin typeface="Times New Roman" panose="02020603050405020304" pitchFamily="18" charset="0"/>
                <a:cs typeface="Times New Roman" panose="02020603050405020304" pitchFamily="18" charset="0"/>
              </a:rPr>
              <a:t> </a:t>
            </a:r>
            <a:r>
              <a:rPr lang="en-US" sz="2800" dirty="0" err="1" smtClean="0">
                <a:solidFill>
                  <a:schemeClr val="bg1"/>
                </a:solidFill>
                <a:latin typeface="Times New Roman" panose="02020603050405020304" pitchFamily="18" charset="0"/>
                <a:cs typeface="Times New Roman" panose="02020603050405020304" pitchFamily="18" charset="0"/>
              </a:rPr>
              <a:t>là</a:t>
            </a:r>
            <a:r>
              <a:rPr lang="en-US" sz="2800" dirty="0" smtClean="0">
                <a:solidFill>
                  <a:schemeClr val="bg1"/>
                </a:solidFill>
                <a:latin typeface="Times New Roman" panose="02020603050405020304" pitchFamily="18" charset="0"/>
                <a:cs typeface="Times New Roman" panose="02020603050405020304" pitchFamily="18" charset="0"/>
              </a:rPr>
              <a:t> </a:t>
            </a:r>
            <a:r>
              <a:rPr lang="en-US" sz="2800" dirty="0" err="1" smtClean="0">
                <a:solidFill>
                  <a:schemeClr val="bg1"/>
                </a:solidFill>
                <a:latin typeface="Times New Roman" panose="02020603050405020304" pitchFamily="18" charset="0"/>
                <a:cs typeface="Times New Roman" panose="02020603050405020304" pitchFamily="18" charset="0"/>
              </a:rPr>
              <a:t>tích</a:t>
            </a:r>
            <a:r>
              <a:rPr lang="en-US" sz="2800" dirty="0" smtClean="0">
                <a:solidFill>
                  <a:schemeClr val="bg1"/>
                </a:solidFill>
                <a:latin typeface="Times New Roman" panose="02020603050405020304" pitchFamily="18" charset="0"/>
                <a:cs typeface="Times New Roman" panose="02020603050405020304" pitchFamily="18" charset="0"/>
              </a:rPr>
              <a:t> </a:t>
            </a:r>
            <a:r>
              <a:rPr lang="en-US" sz="2800" dirty="0" err="1" smtClean="0">
                <a:solidFill>
                  <a:schemeClr val="bg1"/>
                </a:solidFill>
                <a:latin typeface="Times New Roman" panose="02020603050405020304" pitchFamily="18" charset="0"/>
                <a:cs typeface="Times New Roman" panose="02020603050405020304" pitchFamily="18" charset="0"/>
              </a:rPr>
              <a:t>của</a:t>
            </a:r>
            <a:r>
              <a:rPr lang="en-US" sz="2800" dirty="0" smtClean="0">
                <a:solidFill>
                  <a:schemeClr val="bg1"/>
                </a:solidFill>
                <a:latin typeface="Times New Roman" panose="02020603050405020304" pitchFamily="18" charset="0"/>
                <a:cs typeface="Times New Roman" panose="02020603050405020304" pitchFamily="18" charset="0"/>
              </a:rPr>
              <a:t> a </a:t>
            </a:r>
            <a:r>
              <a:rPr lang="en-US" sz="2800" dirty="0" err="1" smtClean="0">
                <a:solidFill>
                  <a:schemeClr val="bg1"/>
                </a:solidFill>
                <a:latin typeface="Times New Roman" panose="02020603050405020304" pitchFamily="18" charset="0"/>
                <a:cs typeface="Times New Roman" panose="02020603050405020304" pitchFamily="18" charset="0"/>
              </a:rPr>
              <a:t>và</a:t>
            </a:r>
            <a:r>
              <a:rPr lang="en-US" sz="2800" dirty="0" smtClean="0">
                <a:solidFill>
                  <a:schemeClr val="bg1"/>
                </a:solidFill>
                <a:latin typeface="Times New Roman" panose="02020603050405020304" pitchFamily="18" charset="0"/>
                <a:cs typeface="Times New Roman" panose="02020603050405020304" pitchFamily="18" charset="0"/>
              </a:rPr>
              <a:t> b, </a:t>
            </a:r>
            <a:r>
              <a:rPr lang="en-US" sz="2800" dirty="0" err="1" smtClean="0">
                <a:solidFill>
                  <a:schemeClr val="bg1"/>
                </a:solidFill>
                <a:latin typeface="Times New Roman" panose="02020603050405020304" pitchFamily="18" charset="0"/>
                <a:cs typeface="Times New Roman" panose="02020603050405020304" pitchFamily="18" charset="0"/>
              </a:rPr>
              <a:t>kí</a:t>
            </a:r>
            <a:r>
              <a:rPr lang="en-US" sz="2800" dirty="0" smtClean="0">
                <a:solidFill>
                  <a:schemeClr val="bg1"/>
                </a:solidFill>
                <a:latin typeface="Times New Roman" panose="02020603050405020304" pitchFamily="18" charset="0"/>
                <a:cs typeface="Times New Roman" panose="02020603050405020304" pitchFamily="18" charset="0"/>
              </a:rPr>
              <a:t> </a:t>
            </a:r>
            <a:r>
              <a:rPr lang="en-US" sz="2800" dirty="0" err="1" smtClean="0">
                <a:solidFill>
                  <a:schemeClr val="bg1"/>
                </a:solidFill>
                <a:latin typeface="Times New Roman" panose="02020603050405020304" pitchFamily="18" charset="0"/>
                <a:cs typeface="Times New Roman" panose="02020603050405020304" pitchFamily="18" charset="0"/>
              </a:rPr>
              <a:t>hiệu</a:t>
            </a:r>
            <a:r>
              <a:rPr lang="en-US" sz="2800" dirty="0" smtClean="0">
                <a:solidFill>
                  <a:schemeClr val="bg1"/>
                </a:solidFill>
                <a:latin typeface="Times New Roman" panose="02020603050405020304" pitchFamily="18" charset="0"/>
                <a:cs typeface="Times New Roman" panose="02020603050405020304" pitchFamily="18" charset="0"/>
              </a:rPr>
              <a:t> </a:t>
            </a:r>
            <a:r>
              <a:rPr lang="en-US" sz="2800" dirty="0" err="1" smtClean="0">
                <a:solidFill>
                  <a:schemeClr val="bg1"/>
                </a:solidFill>
                <a:latin typeface="Times New Roman" panose="02020603050405020304" pitchFamily="18" charset="0"/>
                <a:cs typeface="Times New Roman" panose="02020603050405020304" pitchFamily="18" charset="0"/>
              </a:rPr>
              <a:t>là</a:t>
            </a:r>
            <a:r>
              <a:rPr lang="en-US" sz="2800" dirty="0" smtClean="0">
                <a:solidFill>
                  <a:schemeClr val="bg1"/>
                </a:solidFill>
                <a:latin typeface="Times New Roman" panose="02020603050405020304" pitchFamily="18" charset="0"/>
                <a:cs typeface="Times New Roman" panose="02020603050405020304" pitchFamily="18" charset="0"/>
              </a:rPr>
              <a:t> a x b </a:t>
            </a:r>
            <a:r>
              <a:rPr lang="en-US" sz="2800" dirty="0" err="1" smtClean="0">
                <a:solidFill>
                  <a:schemeClr val="bg1"/>
                </a:solidFill>
                <a:latin typeface="Times New Roman" panose="02020603050405020304" pitchFamily="18" charset="0"/>
                <a:cs typeface="Times New Roman" panose="02020603050405020304" pitchFamily="18" charset="0"/>
              </a:rPr>
              <a:t>hoặc</a:t>
            </a:r>
            <a:r>
              <a:rPr lang="en-US" sz="2800" dirty="0" smtClean="0">
                <a:solidFill>
                  <a:schemeClr val="bg1"/>
                </a:solidFill>
                <a:latin typeface="Times New Roman" panose="02020603050405020304" pitchFamily="18" charset="0"/>
                <a:cs typeface="Times New Roman" panose="02020603050405020304" pitchFamily="18" charset="0"/>
              </a:rPr>
              <a:t> a . b</a:t>
            </a:r>
            <a:endParaRPr lang="en-US" sz="2800" dirty="0">
              <a:solidFill>
                <a:schemeClr val="bg1"/>
              </a:solidFill>
              <a:latin typeface="Times New Roman" panose="02020603050405020304" pitchFamily="18" charset="0"/>
              <a:cs typeface="Times New Roman" panose="02020603050405020304" pitchFamily="18" charset="0"/>
            </a:endParaRPr>
          </a:p>
        </p:txBody>
      </p:sp>
      <p:pic>
        <p:nvPicPr>
          <p:cNvPr id="10" name="Picture 9"/>
          <p:cNvPicPr>
            <a:picLocks noChangeAspect="1"/>
          </p:cNvPicPr>
          <p:nvPr/>
        </p:nvPicPr>
        <p:blipFill>
          <a:blip r:embed="rId4">
            <a:extLst>
              <a:ext uri="{BEBA8EAE-BF5A-486C-A8C5-ECC9F3942E4B}">
                <a14:imgProps xmlns:a14="http://schemas.microsoft.com/office/drawing/2010/main">
                  <a14:imgLayer r:embed="rId5">
                    <a14:imgEffect>
                      <a14:backgroundRemoval t="1786" b="96429" l="4478" r="97015">
                        <a14:foregroundMark x1="25373" y1="28571" x2="7463" y2="33929"/>
                        <a14:foregroundMark x1="11940" y1="37500" x2="7463" y2="75000"/>
                        <a14:foregroundMark x1="7463" y1="75000" x2="14925" y2="89286"/>
                        <a14:foregroundMark x1="11940" y1="89286" x2="17910" y2="96429"/>
                        <a14:foregroundMark x1="16418" y1="94643" x2="19403" y2="96429"/>
                        <a14:foregroundMark x1="17910" y1="96429" x2="41791" y2="92857"/>
                        <a14:foregroundMark x1="43284" y1="89286" x2="49254" y2="98214"/>
                        <a14:foregroundMark x1="47761" y1="98214" x2="73134" y2="98214"/>
                        <a14:foregroundMark x1="76119" y1="98214" x2="88060" y2="85714"/>
                        <a14:foregroundMark x1="88060" y1="83929" x2="82090" y2="76786"/>
                        <a14:foregroundMark x1="82090" y1="76786" x2="61194" y2="85714"/>
                        <a14:foregroundMark x1="59701" y1="83929" x2="46269" y2="82143"/>
                        <a14:foregroundMark x1="46269" y1="80357" x2="44776" y2="78571"/>
                        <a14:foregroundMark x1="44776" y1="78571" x2="38806" y2="33929"/>
                        <a14:foregroundMark x1="37313" y1="33929" x2="26866" y2="28571"/>
                        <a14:foregroundMark x1="28358" y1="28571" x2="38806" y2="23214"/>
                        <a14:foregroundMark x1="86567" y1="73214" x2="95522" y2="66071"/>
                        <a14:foregroundMark x1="97015" y1="53571" x2="95522" y2="41071"/>
                        <a14:foregroundMark x1="95522" y1="37500" x2="89552" y2="14286"/>
                        <a14:foregroundMark x1="88060" y1="14286" x2="73134" y2="12500"/>
                        <a14:foregroundMark x1="73134" y1="12500" x2="64179" y2="23214"/>
                        <a14:foregroundMark x1="62687" y1="19643" x2="59701" y2="7143"/>
                        <a14:foregroundMark x1="58209" y1="7143" x2="38806" y2="8929"/>
                        <a14:foregroundMark x1="40299" y1="8929" x2="23881" y2="14286"/>
                        <a14:foregroundMark x1="23881" y1="16071" x2="22388" y2="23214"/>
                        <a14:foregroundMark x1="20896" y1="23214" x2="20896" y2="26786"/>
                        <a14:foregroundMark x1="64179" y1="21429" x2="62687" y2="37500"/>
                        <a14:foregroundMark x1="62687" y1="37500" x2="65672" y2="60714"/>
                        <a14:foregroundMark x1="65672" y1="58929" x2="68657" y2="75000"/>
                        <a14:foregroundMark x1="68657" y1="73214" x2="85075" y2="73214"/>
                      </a14:backgroundRemoval>
                    </a14:imgEffect>
                  </a14:imgLayer>
                </a14:imgProps>
              </a:ext>
            </a:extLst>
          </a:blip>
          <a:stretch>
            <a:fillRect/>
          </a:stretch>
        </p:blipFill>
        <p:spPr>
          <a:xfrm>
            <a:off x="5011020" y="801819"/>
            <a:ext cx="698915" cy="584168"/>
          </a:xfrm>
          <a:prstGeom prst="rect">
            <a:avLst/>
          </a:prstGeom>
          <a:ln>
            <a:noFill/>
          </a:ln>
        </p:spPr>
      </p:pic>
      <p:grpSp>
        <p:nvGrpSpPr>
          <p:cNvPr id="11" name="Group 10"/>
          <p:cNvGrpSpPr/>
          <p:nvPr/>
        </p:nvGrpSpPr>
        <p:grpSpPr>
          <a:xfrm>
            <a:off x="724806" y="1288131"/>
            <a:ext cx="4167831" cy="1110432"/>
            <a:chOff x="724806" y="2047781"/>
            <a:chExt cx="3736547" cy="1110432"/>
          </a:xfrm>
        </p:grpSpPr>
        <p:sp>
          <p:nvSpPr>
            <p:cNvPr id="12" name="Rounded Rectangle 11"/>
            <p:cNvSpPr/>
            <p:nvPr/>
          </p:nvSpPr>
          <p:spPr>
            <a:xfrm>
              <a:off x="724806" y="2047781"/>
              <a:ext cx="3736547" cy="1110432"/>
            </a:xfrm>
            <a:prstGeom prst="roundRect">
              <a:avLst/>
            </a:prstGeom>
            <a:solidFill>
              <a:schemeClr val="tx1">
                <a:lumMod val="50000"/>
                <a:lumOff val="50000"/>
                <a:alpha val="67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TextBox 12"/>
            <p:cNvSpPr txBox="1"/>
            <p:nvPr/>
          </p:nvSpPr>
          <p:spPr>
            <a:xfrm>
              <a:off x="1000181" y="2065091"/>
              <a:ext cx="3191990" cy="523220"/>
            </a:xfrm>
            <a:prstGeom prst="rect">
              <a:avLst/>
            </a:prstGeom>
            <a:noFill/>
          </p:spPr>
          <p:txBody>
            <a:bodyPr wrap="square" rtlCol="0">
              <a:spAutoFit/>
            </a:bodyPr>
            <a:lstStyle/>
            <a:p>
              <a:r>
                <a:rPr lang="en-US" sz="2800" dirty="0" smtClean="0">
                  <a:solidFill>
                    <a:srgbClr val="FFC000"/>
                  </a:solidFill>
                  <a:latin typeface="Times New Roman" panose="02020603050405020304" pitchFamily="18" charset="0"/>
                  <a:cs typeface="Times New Roman" panose="02020603050405020304" pitchFamily="18" charset="0"/>
                </a:rPr>
                <a:t>a       x        b       =      c</a:t>
              </a:r>
              <a:endParaRPr lang="en-US" sz="2800" dirty="0">
                <a:solidFill>
                  <a:srgbClr val="FFC000"/>
                </a:solidFill>
                <a:latin typeface="Times New Roman" panose="02020603050405020304" pitchFamily="18" charset="0"/>
                <a:cs typeface="Times New Roman" panose="02020603050405020304" pitchFamily="18" charset="0"/>
              </a:endParaRPr>
            </a:p>
          </p:txBody>
        </p:sp>
      </p:grpSp>
      <p:grpSp>
        <p:nvGrpSpPr>
          <p:cNvPr id="14" name="Group 13"/>
          <p:cNvGrpSpPr/>
          <p:nvPr/>
        </p:nvGrpSpPr>
        <p:grpSpPr>
          <a:xfrm>
            <a:off x="713546" y="1755793"/>
            <a:ext cx="1125302" cy="678110"/>
            <a:chOff x="844176" y="2437065"/>
            <a:chExt cx="1125302" cy="678110"/>
          </a:xfrm>
        </p:grpSpPr>
        <p:sp>
          <p:nvSpPr>
            <p:cNvPr id="15" name="TextBox 14"/>
            <p:cNvSpPr txBox="1"/>
            <p:nvPr/>
          </p:nvSpPr>
          <p:spPr>
            <a:xfrm>
              <a:off x="844176" y="2715065"/>
              <a:ext cx="1125302" cy="400110"/>
            </a:xfrm>
            <a:prstGeom prst="rect">
              <a:avLst/>
            </a:prstGeom>
            <a:noFill/>
          </p:spPr>
          <p:txBody>
            <a:bodyPr wrap="square" rtlCol="0">
              <a:spAutoFit/>
            </a:bodyPr>
            <a:lstStyle/>
            <a:p>
              <a:r>
                <a:rPr lang="en-US" sz="2000" dirty="0" err="1" smtClean="0">
                  <a:solidFill>
                    <a:schemeClr val="accent1">
                      <a:lumMod val="60000"/>
                      <a:lumOff val="40000"/>
                    </a:schemeClr>
                  </a:solidFill>
                  <a:latin typeface="Times New Roman" panose="02020603050405020304" pitchFamily="18" charset="0"/>
                  <a:cs typeface="Times New Roman" panose="02020603050405020304" pitchFamily="18" charset="0"/>
                </a:rPr>
                <a:t>Thừa</a:t>
              </a:r>
              <a:r>
                <a:rPr lang="en-US" sz="2000" dirty="0" smtClean="0">
                  <a:solidFill>
                    <a:schemeClr val="accent1">
                      <a:lumMod val="60000"/>
                      <a:lumOff val="40000"/>
                    </a:schemeClr>
                  </a:solidFill>
                  <a:latin typeface="Times New Roman" panose="02020603050405020304" pitchFamily="18" charset="0"/>
                  <a:cs typeface="Times New Roman" panose="02020603050405020304" pitchFamily="18" charset="0"/>
                </a:rPr>
                <a:t> </a:t>
              </a:r>
              <a:r>
                <a:rPr lang="en-US" sz="2000" dirty="0" err="1" smtClean="0">
                  <a:solidFill>
                    <a:schemeClr val="accent1">
                      <a:lumMod val="60000"/>
                      <a:lumOff val="40000"/>
                    </a:schemeClr>
                  </a:solidFill>
                  <a:latin typeface="Times New Roman" panose="02020603050405020304" pitchFamily="18" charset="0"/>
                  <a:cs typeface="Times New Roman" panose="02020603050405020304" pitchFamily="18" charset="0"/>
                </a:rPr>
                <a:t>số</a:t>
              </a:r>
              <a:endParaRPr lang="en-US" sz="2000" dirty="0">
                <a:solidFill>
                  <a:schemeClr val="accent1">
                    <a:lumMod val="60000"/>
                    <a:lumOff val="40000"/>
                  </a:schemeClr>
                </a:solidFill>
                <a:latin typeface="Times New Roman" panose="02020603050405020304" pitchFamily="18" charset="0"/>
                <a:cs typeface="Times New Roman" panose="02020603050405020304" pitchFamily="18" charset="0"/>
              </a:endParaRPr>
            </a:p>
          </p:txBody>
        </p:sp>
        <p:cxnSp>
          <p:nvCxnSpPr>
            <p:cNvPr id="16" name="Straight Arrow Connector 15"/>
            <p:cNvCxnSpPr/>
            <p:nvPr/>
          </p:nvCxnSpPr>
          <p:spPr>
            <a:xfrm flipV="1">
              <a:off x="1336429" y="2437065"/>
              <a:ext cx="0" cy="336894"/>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grpSp>
        <p:nvGrpSpPr>
          <p:cNvPr id="17" name="Group 16"/>
          <p:cNvGrpSpPr/>
          <p:nvPr/>
        </p:nvGrpSpPr>
        <p:grpSpPr>
          <a:xfrm>
            <a:off x="2353385" y="1741725"/>
            <a:ext cx="1125302" cy="681773"/>
            <a:chOff x="2039873" y="2422997"/>
            <a:chExt cx="1125302" cy="681773"/>
          </a:xfrm>
        </p:grpSpPr>
        <p:sp>
          <p:nvSpPr>
            <p:cNvPr id="18" name="TextBox 17"/>
            <p:cNvSpPr txBox="1"/>
            <p:nvPr/>
          </p:nvSpPr>
          <p:spPr>
            <a:xfrm>
              <a:off x="2039873" y="2704660"/>
              <a:ext cx="1125302" cy="400110"/>
            </a:xfrm>
            <a:prstGeom prst="rect">
              <a:avLst/>
            </a:prstGeom>
            <a:noFill/>
          </p:spPr>
          <p:txBody>
            <a:bodyPr wrap="square" rtlCol="0">
              <a:spAutoFit/>
            </a:bodyPr>
            <a:lstStyle/>
            <a:p>
              <a:r>
                <a:rPr lang="en-US" sz="2000" dirty="0" err="1" smtClean="0">
                  <a:solidFill>
                    <a:schemeClr val="accent1">
                      <a:lumMod val="60000"/>
                      <a:lumOff val="40000"/>
                    </a:schemeClr>
                  </a:solidFill>
                  <a:latin typeface="Times New Roman" panose="02020603050405020304" pitchFamily="18" charset="0"/>
                  <a:cs typeface="Times New Roman" panose="02020603050405020304" pitchFamily="18" charset="0"/>
                </a:rPr>
                <a:t>Thừa</a:t>
              </a:r>
              <a:r>
                <a:rPr lang="en-US" sz="2000" dirty="0" smtClean="0">
                  <a:solidFill>
                    <a:schemeClr val="accent1">
                      <a:lumMod val="60000"/>
                      <a:lumOff val="40000"/>
                    </a:schemeClr>
                  </a:solidFill>
                  <a:latin typeface="Times New Roman" panose="02020603050405020304" pitchFamily="18" charset="0"/>
                  <a:cs typeface="Times New Roman" panose="02020603050405020304" pitchFamily="18" charset="0"/>
                </a:rPr>
                <a:t> </a:t>
              </a:r>
              <a:r>
                <a:rPr lang="en-US" sz="2000" dirty="0" err="1" smtClean="0">
                  <a:solidFill>
                    <a:schemeClr val="accent1">
                      <a:lumMod val="60000"/>
                      <a:lumOff val="40000"/>
                    </a:schemeClr>
                  </a:solidFill>
                  <a:latin typeface="Times New Roman" panose="02020603050405020304" pitchFamily="18" charset="0"/>
                  <a:cs typeface="Times New Roman" panose="02020603050405020304" pitchFamily="18" charset="0"/>
                </a:rPr>
                <a:t>số</a:t>
              </a:r>
              <a:endParaRPr lang="en-US" sz="2000" dirty="0">
                <a:solidFill>
                  <a:schemeClr val="accent1">
                    <a:lumMod val="60000"/>
                    <a:lumOff val="40000"/>
                  </a:schemeClr>
                </a:solidFill>
                <a:latin typeface="Times New Roman" panose="02020603050405020304" pitchFamily="18" charset="0"/>
                <a:cs typeface="Times New Roman" panose="02020603050405020304" pitchFamily="18" charset="0"/>
              </a:endParaRPr>
            </a:p>
          </p:txBody>
        </p:sp>
        <p:cxnSp>
          <p:nvCxnSpPr>
            <p:cNvPr id="19" name="Straight Arrow Connector 18"/>
            <p:cNvCxnSpPr/>
            <p:nvPr/>
          </p:nvCxnSpPr>
          <p:spPr>
            <a:xfrm flipV="1">
              <a:off x="2532185" y="2422997"/>
              <a:ext cx="0" cy="336894"/>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grpSp>
        <p:nvGrpSpPr>
          <p:cNvPr id="20" name="Group 19"/>
          <p:cNvGrpSpPr/>
          <p:nvPr/>
        </p:nvGrpSpPr>
        <p:grpSpPr>
          <a:xfrm>
            <a:off x="4023251" y="1754161"/>
            <a:ext cx="909748" cy="696574"/>
            <a:chOff x="3282424" y="2394861"/>
            <a:chExt cx="909748" cy="696574"/>
          </a:xfrm>
        </p:grpSpPr>
        <p:sp>
          <p:nvSpPr>
            <p:cNvPr id="21" name="TextBox 20"/>
            <p:cNvSpPr txBox="1"/>
            <p:nvPr/>
          </p:nvSpPr>
          <p:spPr>
            <a:xfrm>
              <a:off x="3282424" y="2691325"/>
              <a:ext cx="909748" cy="400110"/>
            </a:xfrm>
            <a:prstGeom prst="rect">
              <a:avLst/>
            </a:prstGeom>
            <a:noFill/>
          </p:spPr>
          <p:txBody>
            <a:bodyPr wrap="square" rtlCol="0">
              <a:spAutoFit/>
            </a:bodyPr>
            <a:lstStyle/>
            <a:p>
              <a:r>
                <a:rPr lang="en-US" sz="2000" dirty="0" err="1" smtClean="0">
                  <a:solidFill>
                    <a:schemeClr val="accent1">
                      <a:lumMod val="60000"/>
                      <a:lumOff val="40000"/>
                    </a:schemeClr>
                  </a:solidFill>
                  <a:latin typeface="Times New Roman" panose="02020603050405020304" pitchFamily="18" charset="0"/>
                  <a:cs typeface="Times New Roman" panose="02020603050405020304" pitchFamily="18" charset="0"/>
                </a:rPr>
                <a:t>Tích</a:t>
              </a:r>
              <a:endParaRPr lang="en-US" sz="2000" dirty="0">
                <a:solidFill>
                  <a:schemeClr val="accent1">
                    <a:lumMod val="60000"/>
                    <a:lumOff val="40000"/>
                  </a:schemeClr>
                </a:solidFill>
                <a:latin typeface="Times New Roman" panose="02020603050405020304" pitchFamily="18" charset="0"/>
                <a:cs typeface="Times New Roman" panose="02020603050405020304" pitchFamily="18" charset="0"/>
              </a:endParaRPr>
            </a:p>
          </p:txBody>
        </p:sp>
        <p:cxnSp>
          <p:nvCxnSpPr>
            <p:cNvPr id="22" name="Straight Arrow Connector 21"/>
            <p:cNvCxnSpPr/>
            <p:nvPr/>
          </p:nvCxnSpPr>
          <p:spPr>
            <a:xfrm flipV="1">
              <a:off x="3643532" y="2394861"/>
              <a:ext cx="0" cy="336894"/>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grpSp>
        <p:nvGrpSpPr>
          <p:cNvPr id="2" name="Group 1"/>
          <p:cNvGrpSpPr/>
          <p:nvPr/>
        </p:nvGrpSpPr>
        <p:grpSpPr>
          <a:xfrm>
            <a:off x="6922307" y="2632039"/>
            <a:ext cx="3629469" cy="1006085"/>
            <a:chOff x="6922307" y="2632039"/>
            <a:chExt cx="3629469" cy="1006085"/>
          </a:xfrm>
        </p:grpSpPr>
        <p:sp>
          <p:nvSpPr>
            <p:cNvPr id="28" name="Rounded Rectangle 27"/>
            <p:cNvSpPr/>
            <p:nvPr/>
          </p:nvSpPr>
          <p:spPr>
            <a:xfrm>
              <a:off x="6922307" y="2632039"/>
              <a:ext cx="3165230" cy="1006085"/>
            </a:xfrm>
            <a:prstGeom prst="roundRect">
              <a:avLst/>
            </a:prstGeom>
            <a:solidFill>
              <a:schemeClr val="bg1">
                <a:lumMod val="95000"/>
                <a:alpha val="69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26" name="Object 25"/>
            <p:cNvGraphicFramePr>
              <a:graphicFrameLocks noChangeAspect="1"/>
            </p:cNvGraphicFramePr>
            <p:nvPr>
              <p:extLst>
                <p:ext uri="{D42A27DB-BD31-4B8C-83A1-F6EECF244321}">
                  <p14:modId xmlns:p14="http://schemas.microsoft.com/office/powerpoint/2010/main" val="784057580"/>
                </p:ext>
              </p:extLst>
            </p:nvPr>
          </p:nvGraphicFramePr>
          <p:xfrm>
            <a:off x="7202114" y="2712556"/>
            <a:ext cx="2702543" cy="704370"/>
          </p:xfrm>
          <a:graphic>
            <a:graphicData uri="http://schemas.openxmlformats.org/presentationml/2006/ole">
              <mc:AlternateContent xmlns:mc="http://schemas.openxmlformats.org/markup-compatibility/2006">
                <mc:Choice xmlns:v="urn:schemas-microsoft-com:vml" Requires="v">
                  <p:oleObj spid="_x0000_s1044" name="Equation" r:id="rId6" imgW="1320480" imgH="380880" progId="Equation.DSMT4">
                    <p:embed/>
                  </p:oleObj>
                </mc:Choice>
                <mc:Fallback>
                  <p:oleObj name="Equation" r:id="rId6" imgW="1320480" imgH="380880" progId="Equation.DSMT4">
                    <p:embed/>
                    <p:pic>
                      <p:nvPicPr>
                        <p:cNvPr id="0" name=""/>
                        <p:cNvPicPr/>
                        <p:nvPr/>
                      </p:nvPicPr>
                      <p:blipFill>
                        <a:blip r:embed="rId7"/>
                        <a:stretch>
                          <a:fillRect/>
                        </a:stretch>
                      </p:blipFill>
                      <p:spPr>
                        <a:xfrm>
                          <a:off x="7202114" y="2712556"/>
                          <a:ext cx="2702543" cy="704370"/>
                        </a:xfrm>
                        <a:prstGeom prst="rect">
                          <a:avLst/>
                        </a:prstGeom>
                      </p:spPr>
                    </p:pic>
                  </p:oleObj>
                </mc:Fallback>
              </mc:AlternateContent>
            </a:graphicData>
          </a:graphic>
        </p:graphicFrame>
        <p:sp>
          <p:nvSpPr>
            <p:cNvPr id="29" name="TextBox 28"/>
            <p:cNvSpPr txBox="1"/>
            <p:nvPr/>
          </p:nvSpPr>
          <p:spPr>
            <a:xfrm>
              <a:off x="8412485" y="3221501"/>
              <a:ext cx="2139291" cy="400110"/>
            </a:xfrm>
            <a:prstGeom prst="rect">
              <a:avLst/>
            </a:prstGeom>
            <a:noFill/>
          </p:spPr>
          <p:txBody>
            <a:bodyPr wrap="square" rtlCol="0">
              <a:spAutoFit/>
            </a:bodyPr>
            <a:lstStyle/>
            <a:p>
              <a:r>
                <a:rPr lang="en-US" sz="2000" dirty="0" smtClean="0">
                  <a:latin typeface="Times New Roman" panose="02020603050405020304" pitchFamily="18" charset="0"/>
                  <a:cs typeface="Times New Roman" panose="02020603050405020304" pitchFamily="18" charset="0"/>
                </a:rPr>
                <a:t>b </a:t>
              </a:r>
              <a:r>
                <a:rPr lang="en-US" sz="2000" dirty="0" err="1" smtClean="0">
                  <a:latin typeface="Times New Roman" panose="02020603050405020304" pitchFamily="18" charset="0"/>
                  <a:cs typeface="Times New Roman" panose="02020603050405020304" pitchFamily="18" charset="0"/>
                </a:rPr>
                <a:t>số</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hạng</a:t>
              </a:r>
              <a:endParaRPr lang="en-US" sz="2000" dirty="0">
                <a:latin typeface="Times New Roman" panose="02020603050405020304" pitchFamily="18" charset="0"/>
                <a:cs typeface="Times New Roman" panose="02020603050405020304" pitchFamily="18" charset="0"/>
              </a:endParaRPr>
            </a:p>
          </p:txBody>
        </p:sp>
      </p:grpSp>
      <p:sp>
        <p:nvSpPr>
          <p:cNvPr id="30" name="Rectangle 29"/>
          <p:cNvSpPr/>
          <p:nvPr/>
        </p:nvSpPr>
        <p:spPr>
          <a:xfrm>
            <a:off x="5011020" y="4237338"/>
            <a:ext cx="6527284" cy="2034660"/>
          </a:xfrm>
          <a:prstGeom prst="rect">
            <a:avLst/>
          </a:prstGeom>
        </p:spPr>
        <p:txBody>
          <a:bodyPr wrap="square">
            <a:spAutoFit/>
          </a:bodyPr>
          <a:lstStyle/>
          <a:p>
            <a:pPr algn="just">
              <a:lnSpc>
                <a:spcPct val="115000"/>
              </a:lnSpc>
              <a:spcAft>
                <a:spcPts val="0"/>
              </a:spcAft>
              <a:tabLst>
                <a:tab pos="4552315" algn="l"/>
              </a:tabLst>
            </a:pPr>
            <a:r>
              <a:rPr lang="nl-NL" sz="2800" dirty="0" smtClean="0">
                <a:solidFill>
                  <a:schemeClr val="bg1"/>
                </a:solidFill>
                <a:effectLst/>
                <a:latin typeface="Times New Roman" panose="02020603050405020304" pitchFamily="18" charset="0"/>
                <a:ea typeface="Times New Roman" panose="02020603050405020304" pitchFamily="18" charset="0"/>
              </a:rPr>
              <a:t>Trong một tích mà các thừa số đều bằng chữ hoặc chỉ có một thừa số bằng số, ta có thể không viết dấu nhân giữa các thừa số.</a:t>
            </a:r>
            <a:endParaRPr lang="en-US" sz="2800" dirty="0" smtClean="0">
              <a:solidFill>
                <a:schemeClr val="bg1"/>
              </a:solidFill>
              <a:effectLst/>
              <a:latin typeface="Times New Roman" panose="02020603050405020304" pitchFamily="18" charset="0"/>
              <a:ea typeface="Times New Roman" panose="02020603050405020304" pitchFamily="18" charset="0"/>
            </a:endParaRPr>
          </a:p>
          <a:p>
            <a:pPr algn="just">
              <a:lnSpc>
                <a:spcPct val="115000"/>
              </a:lnSpc>
              <a:spcAft>
                <a:spcPts val="0"/>
              </a:spcAft>
              <a:tabLst>
                <a:tab pos="4552315" algn="l"/>
              </a:tabLst>
            </a:pPr>
            <a:r>
              <a:rPr lang="nl-NL" sz="2800" dirty="0" smtClean="0">
                <a:solidFill>
                  <a:schemeClr val="bg1"/>
                </a:solidFill>
                <a:effectLst/>
                <a:latin typeface="Times New Roman" panose="02020603050405020304" pitchFamily="18" charset="0"/>
                <a:ea typeface="Times New Roman" panose="02020603050405020304" pitchFamily="18" charset="0"/>
              </a:rPr>
              <a:t>           Ví dụ: a.b = ab  ;  4.x.y = 4xy</a:t>
            </a:r>
            <a:endParaRPr lang="en-US" sz="2800" dirty="0">
              <a:solidFill>
                <a:schemeClr val="bg1"/>
              </a:solidFill>
              <a:effectLst/>
              <a:latin typeface="Times New Roman" panose="02020603050405020304" pitchFamily="18" charset="0"/>
              <a:ea typeface="Times New Roman" panose="02020603050405020304" pitchFamily="18" charset="0"/>
            </a:endParaRPr>
          </a:p>
        </p:txBody>
      </p:sp>
      <p:sp>
        <p:nvSpPr>
          <p:cNvPr id="31" name="TextBox 30"/>
          <p:cNvSpPr txBox="1"/>
          <p:nvPr/>
        </p:nvSpPr>
        <p:spPr>
          <a:xfrm>
            <a:off x="5360477" y="3756074"/>
            <a:ext cx="1110661" cy="461665"/>
          </a:xfrm>
          <a:prstGeom prst="rect">
            <a:avLst/>
          </a:prstGeom>
          <a:noFill/>
        </p:spPr>
        <p:txBody>
          <a:bodyPr wrap="square" rtlCol="0">
            <a:spAutoFit/>
          </a:bodyPr>
          <a:lstStyle/>
          <a:p>
            <a:r>
              <a:rPr lang="en-US" sz="2400" b="1" dirty="0" err="1" smtClean="0">
                <a:solidFill>
                  <a:srgbClr val="FF0000"/>
                </a:solidFill>
                <a:latin typeface="Times New Roman" panose="02020603050405020304" pitchFamily="18" charset="0"/>
                <a:cs typeface="Times New Roman" panose="02020603050405020304" pitchFamily="18" charset="0"/>
              </a:rPr>
              <a:t>Chú</a:t>
            </a:r>
            <a:r>
              <a:rPr lang="en-US" sz="2400" b="1" dirty="0" smtClean="0">
                <a:solidFill>
                  <a:srgbClr val="FF0000"/>
                </a:solidFill>
                <a:latin typeface="Times New Roman" panose="02020603050405020304" pitchFamily="18" charset="0"/>
                <a:cs typeface="Times New Roman" panose="02020603050405020304" pitchFamily="18" charset="0"/>
              </a:rPr>
              <a:t> ý</a:t>
            </a:r>
            <a:endParaRPr lang="en-US" sz="2400" b="1"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575163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circle(in)">
                                      <p:cBhvr>
                                        <p:cTn id="7" dur="2000"/>
                                        <p:tgtEl>
                                          <p:spTgt spid="10"/>
                                        </p:tgtEl>
                                      </p:cBhvr>
                                    </p:animEffect>
                                  </p:childTnLst>
                                </p:cTn>
                              </p:par>
                              <p:par>
                                <p:cTn id="8" presetID="6" presetClass="entr" presetSubtype="16" fill="hold" grpId="0" nodeType="withEffect">
                                  <p:stCondLst>
                                    <p:cond delay="0"/>
                                  </p:stCondLst>
                                  <p:childTnLst>
                                    <p:set>
                                      <p:cBhvr>
                                        <p:cTn id="9" dur="1" fill="hold">
                                          <p:stCondLst>
                                            <p:cond delay="0"/>
                                          </p:stCondLst>
                                        </p:cTn>
                                        <p:tgtEl>
                                          <p:spTgt spid="9"/>
                                        </p:tgtEl>
                                        <p:attrNameLst>
                                          <p:attrName>style.visibility</p:attrName>
                                        </p:attrNameLst>
                                      </p:cBhvr>
                                      <p:to>
                                        <p:strVal val="visible"/>
                                      </p:to>
                                    </p:set>
                                    <p:animEffect transition="in" filter="circle(in)">
                                      <p:cBhvr>
                                        <p:cTn id="10" dur="2000"/>
                                        <p:tgtEl>
                                          <p:spTgt spid="9"/>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nodeType="clickEffect">
                                  <p:stCondLst>
                                    <p:cond delay="0"/>
                                  </p:stCondLst>
                                  <p:childTnLst>
                                    <p:set>
                                      <p:cBhvr>
                                        <p:cTn id="14" dur="1" fill="hold">
                                          <p:stCondLst>
                                            <p:cond delay="0"/>
                                          </p:stCondLst>
                                        </p:cTn>
                                        <p:tgtEl>
                                          <p:spTgt spid="2"/>
                                        </p:tgtEl>
                                        <p:attrNameLst>
                                          <p:attrName>style.visibility</p:attrName>
                                        </p:attrNameLst>
                                      </p:cBhvr>
                                      <p:to>
                                        <p:strVal val="visible"/>
                                      </p:to>
                                    </p:set>
                                    <p:animEffect transition="in" filter="barn(inVertical)">
                                      <p:cBhvr>
                                        <p:cTn id="15" dur="500"/>
                                        <p:tgtEl>
                                          <p:spTgt spid="2"/>
                                        </p:tgtEl>
                                      </p:cBhvr>
                                    </p:animEffect>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nodeType="clickEffect">
                                  <p:stCondLst>
                                    <p:cond delay="0"/>
                                  </p:stCondLst>
                                  <p:childTnLst>
                                    <p:set>
                                      <p:cBhvr>
                                        <p:cTn id="19" dur="1" fill="hold">
                                          <p:stCondLst>
                                            <p:cond delay="0"/>
                                          </p:stCondLst>
                                        </p:cTn>
                                        <p:tgtEl>
                                          <p:spTgt spid="11"/>
                                        </p:tgtEl>
                                        <p:attrNameLst>
                                          <p:attrName>style.visibility</p:attrName>
                                        </p:attrNameLst>
                                      </p:cBhvr>
                                      <p:to>
                                        <p:strVal val="visible"/>
                                      </p:to>
                                    </p:set>
                                    <p:animEffect transition="in" filter="fade">
                                      <p:cBhvr>
                                        <p:cTn id="20" dur="1000"/>
                                        <p:tgtEl>
                                          <p:spTgt spid="11"/>
                                        </p:tgtEl>
                                      </p:cBhvr>
                                    </p:animEffect>
                                    <p:anim calcmode="lin" valueType="num">
                                      <p:cBhvr>
                                        <p:cTn id="21" dur="1000" fill="hold"/>
                                        <p:tgtEl>
                                          <p:spTgt spid="11"/>
                                        </p:tgtEl>
                                        <p:attrNameLst>
                                          <p:attrName>ppt_x</p:attrName>
                                        </p:attrNameLst>
                                      </p:cBhvr>
                                      <p:tavLst>
                                        <p:tav tm="0">
                                          <p:val>
                                            <p:strVal val="#ppt_x"/>
                                          </p:val>
                                        </p:tav>
                                        <p:tav tm="100000">
                                          <p:val>
                                            <p:strVal val="#ppt_x"/>
                                          </p:val>
                                        </p:tav>
                                      </p:tavLst>
                                    </p:anim>
                                    <p:anim calcmode="lin" valueType="num">
                                      <p:cBhvr>
                                        <p:cTn id="22"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nodeType="clickEffect">
                                  <p:stCondLst>
                                    <p:cond delay="0"/>
                                  </p:stCondLst>
                                  <p:childTnLst>
                                    <p:set>
                                      <p:cBhvr>
                                        <p:cTn id="26" dur="1" fill="hold">
                                          <p:stCondLst>
                                            <p:cond delay="0"/>
                                          </p:stCondLst>
                                        </p:cTn>
                                        <p:tgtEl>
                                          <p:spTgt spid="14"/>
                                        </p:tgtEl>
                                        <p:attrNameLst>
                                          <p:attrName>style.visibility</p:attrName>
                                        </p:attrNameLst>
                                      </p:cBhvr>
                                      <p:to>
                                        <p:strVal val="visible"/>
                                      </p:to>
                                    </p:set>
                                    <p:animEffect transition="in" filter="fade">
                                      <p:cBhvr>
                                        <p:cTn id="27" dur="1000"/>
                                        <p:tgtEl>
                                          <p:spTgt spid="14"/>
                                        </p:tgtEl>
                                      </p:cBhvr>
                                    </p:animEffect>
                                    <p:anim calcmode="lin" valueType="num">
                                      <p:cBhvr>
                                        <p:cTn id="28" dur="1000" fill="hold"/>
                                        <p:tgtEl>
                                          <p:spTgt spid="14"/>
                                        </p:tgtEl>
                                        <p:attrNameLst>
                                          <p:attrName>ppt_x</p:attrName>
                                        </p:attrNameLst>
                                      </p:cBhvr>
                                      <p:tavLst>
                                        <p:tav tm="0">
                                          <p:val>
                                            <p:strVal val="#ppt_x"/>
                                          </p:val>
                                        </p:tav>
                                        <p:tav tm="100000">
                                          <p:val>
                                            <p:strVal val="#ppt_x"/>
                                          </p:val>
                                        </p:tav>
                                      </p:tavLst>
                                    </p:anim>
                                    <p:anim calcmode="lin" valueType="num">
                                      <p:cBhvr>
                                        <p:cTn id="29" dur="1000" fill="hold"/>
                                        <p:tgtEl>
                                          <p:spTgt spid="14"/>
                                        </p:tgtEl>
                                        <p:attrNameLst>
                                          <p:attrName>ppt_y</p:attrName>
                                        </p:attrNameLst>
                                      </p:cBhvr>
                                      <p:tavLst>
                                        <p:tav tm="0">
                                          <p:val>
                                            <p:strVal val="#ppt_y+.1"/>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42" presetClass="entr" presetSubtype="0" fill="hold" nodeType="clickEffect">
                                  <p:stCondLst>
                                    <p:cond delay="0"/>
                                  </p:stCondLst>
                                  <p:childTnLst>
                                    <p:set>
                                      <p:cBhvr>
                                        <p:cTn id="33" dur="1" fill="hold">
                                          <p:stCondLst>
                                            <p:cond delay="0"/>
                                          </p:stCondLst>
                                        </p:cTn>
                                        <p:tgtEl>
                                          <p:spTgt spid="17"/>
                                        </p:tgtEl>
                                        <p:attrNameLst>
                                          <p:attrName>style.visibility</p:attrName>
                                        </p:attrNameLst>
                                      </p:cBhvr>
                                      <p:to>
                                        <p:strVal val="visible"/>
                                      </p:to>
                                    </p:set>
                                    <p:animEffect transition="in" filter="fade">
                                      <p:cBhvr>
                                        <p:cTn id="34" dur="1000"/>
                                        <p:tgtEl>
                                          <p:spTgt spid="17"/>
                                        </p:tgtEl>
                                      </p:cBhvr>
                                    </p:animEffect>
                                    <p:anim calcmode="lin" valueType="num">
                                      <p:cBhvr>
                                        <p:cTn id="35" dur="1000" fill="hold"/>
                                        <p:tgtEl>
                                          <p:spTgt spid="17"/>
                                        </p:tgtEl>
                                        <p:attrNameLst>
                                          <p:attrName>ppt_x</p:attrName>
                                        </p:attrNameLst>
                                      </p:cBhvr>
                                      <p:tavLst>
                                        <p:tav tm="0">
                                          <p:val>
                                            <p:strVal val="#ppt_x"/>
                                          </p:val>
                                        </p:tav>
                                        <p:tav tm="100000">
                                          <p:val>
                                            <p:strVal val="#ppt_x"/>
                                          </p:val>
                                        </p:tav>
                                      </p:tavLst>
                                    </p:anim>
                                    <p:anim calcmode="lin" valueType="num">
                                      <p:cBhvr>
                                        <p:cTn id="36" dur="1000" fill="hold"/>
                                        <p:tgtEl>
                                          <p:spTgt spid="17"/>
                                        </p:tgtEl>
                                        <p:attrNameLst>
                                          <p:attrName>ppt_y</p:attrName>
                                        </p:attrNameLst>
                                      </p:cBhvr>
                                      <p:tavLst>
                                        <p:tav tm="0">
                                          <p:val>
                                            <p:strVal val="#ppt_y+.1"/>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42" presetClass="entr" presetSubtype="0" fill="hold" nodeType="clickEffect">
                                  <p:stCondLst>
                                    <p:cond delay="0"/>
                                  </p:stCondLst>
                                  <p:childTnLst>
                                    <p:set>
                                      <p:cBhvr>
                                        <p:cTn id="40" dur="1" fill="hold">
                                          <p:stCondLst>
                                            <p:cond delay="0"/>
                                          </p:stCondLst>
                                        </p:cTn>
                                        <p:tgtEl>
                                          <p:spTgt spid="20"/>
                                        </p:tgtEl>
                                        <p:attrNameLst>
                                          <p:attrName>style.visibility</p:attrName>
                                        </p:attrNameLst>
                                      </p:cBhvr>
                                      <p:to>
                                        <p:strVal val="visible"/>
                                      </p:to>
                                    </p:set>
                                    <p:animEffect transition="in" filter="fade">
                                      <p:cBhvr>
                                        <p:cTn id="41" dur="1000"/>
                                        <p:tgtEl>
                                          <p:spTgt spid="20"/>
                                        </p:tgtEl>
                                      </p:cBhvr>
                                    </p:animEffect>
                                    <p:anim calcmode="lin" valueType="num">
                                      <p:cBhvr>
                                        <p:cTn id="42" dur="1000" fill="hold"/>
                                        <p:tgtEl>
                                          <p:spTgt spid="20"/>
                                        </p:tgtEl>
                                        <p:attrNameLst>
                                          <p:attrName>ppt_x</p:attrName>
                                        </p:attrNameLst>
                                      </p:cBhvr>
                                      <p:tavLst>
                                        <p:tav tm="0">
                                          <p:val>
                                            <p:strVal val="#ppt_x"/>
                                          </p:val>
                                        </p:tav>
                                        <p:tav tm="100000">
                                          <p:val>
                                            <p:strVal val="#ppt_x"/>
                                          </p:val>
                                        </p:tav>
                                      </p:tavLst>
                                    </p:anim>
                                    <p:anim calcmode="lin" valueType="num">
                                      <p:cBhvr>
                                        <p:cTn id="43" dur="1000" fill="hold"/>
                                        <p:tgtEl>
                                          <p:spTgt spid="20"/>
                                        </p:tgtEl>
                                        <p:attrNameLst>
                                          <p:attrName>ppt_y</p:attrName>
                                        </p:attrNameLst>
                                      </p:cBhvr>
                                      <p:tavLst>
                                        <p:tav tm="0">
                                          <p:val>
                                            <p:strVal val="#ppt_y+.1"/>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10" presetClass="entr" presetSubtype="0" fill="hold" grpId="0" nodeType="clickEffect">
                                  <p:stCondLst>
                                    <p:cond delay="0"/>
                                  </p:stCondLst>
                                  <p:childTnLst>
                                    <p:set>
                                      <p:cBhvr>
                                        <p:cTn id="47" dur="1" fill="hold">
                                          <p:stCondLst>
                                            <p:cond delay="0"/>
                                          </p:stCondLst>
                                        </p:cTn>
                                        <p:tgtEl>
                                          <p:spTgt spid="31"/>
                                        </p:tgtEl>
                                        <p:attrNameLst>
                                          <p:attrName>style.visibility</p:attrName>
                                        </p:attrNameLst>
                                      </p:cBhvr>
                                      <p:to>
                                        <p:strVal val="visible"/>
                                      </p:to>
                                    </p:set>
                                    <p:animEffect transition="in" filter="fade">
                                      <p:cBhvr>
                                        <p:cTn id="48" dur="500"/>
                                        <p:tgtEl>
                                          <p:spTgt spid="31"/>
                                        </p:tgtEl>
                                      </p:cBhvr>
                                    </p:animEffect>
                                  </p:childTnLst>
                                </p:cTn>
                              </p:par>
                            </p:childTnLst>
                          </p:cTn>
                        </p:par>
                      </p:childTnLst>
                    </p:cTn>
                  </p:par>
                  <p:par>
                    <p:cTn id="49" fill="hold">
                      <p:stCondLst>
                        <p:cond delay="indefinite"/>
                      </p:stCondLst>
                      <p:childTnLst>
                        <p:par>
                          <p:cTn id="50" fill="hold">
                            <p:stCondLst>
                              <p:cond delay="0"/>
                            </p:stCondLst>
                            <p:childTnLst>
                              <p:par>
                                <p:cTn id="51" presetID="10" presetClass="entr" presetSubtype="0" fill="hold" grpId="0" nodeType="clickEffect">
                                  <p:stCondLst>
                                    <p:cond delay="0"/>
                                  </p:stCondLst>
                                  <p:childTnLst>
                                    <p:set>
                                      <p:cBhvr>
                                        <p:cTn id="52" dur="1" fill="hold">
                                          <p:stCondLst>
                                            <p:cond delay="0"/>
                                          </p:stCondLst>
                                        </p:cTn>
                                        <p:tgtEl>
                                          <p:spTgt spid="30"/>
                                        </p:tgtEl>
                                        <p:attrNameLst>
                                          <p:attrName>style.visibility</p:attrName>
                                        </p:attrNameLst>
                                      </p:cBhvr>
                                      <p:to>
                                        <p:strVal val="visible"/>
                                      </p:to>
                                    </p:set>
                                    <p:animEffect transition="in" filter="fade">
                                      <p:cBhvr>
                                        <p:cTn id="53" dur="500"/>
                                        <p:tgtEl>
                                          <p:spTgt spid="3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30" grpId="0"/>
      <p:bldP spid="31" grpId="0"/>
    </p:bld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96000"/>
            <a:lum/>
          </a:blip>
          <a:srcRect/>
          <a:stretch>
            <a:fillRect t="-1000" b="-1000"/>
          </a:stretch>
        </a:blipFill>
        <a:effectLst/>
      </p:bgPr>
    </p:bg>
    <p:spTree>
      <p:nvGrpSpPr>
        <p:cNvPr id="1" name=""/>
        <p:cNvGrpSpPr/>
        <p:nvPr/>
      </p:nvGrpSpPr>
      <p:grpSpPr>
        <a:xfrm>
          <a:off x="0" y="0"/>
          <a:ext cx="0" cy="0"/>
          <a:chOff x="0" y="0"/>
          <a:chExt cx="0" cy="0"/>
        </a:xfrm>
      </p:grpSpPr>
      <p:sp>
        <p:nvSpPr>
          <p:cNvPr id="5" name="Rectangle 4"/>
          <p:cNvSpPr/>
          <p:nvPr/>
        </p:nvSpPr>
        <p:spPr>
          <a:xfrm>
            <a:off x="374685" y="241207"/>
            <a:ext cx="11611448" cy="658642"/>
          </a:xfrm>
          <a:prstGeom prst="rect">
            <a:avLst/>
          </a:prstGeom>
        </p:spPr>
        <p:txBody>
          <a:bodyPr wrap="none">
            <a:spAutoFit/>
          </a:bodyPr>
          <a:lstStyle/>
          <a:p>
            <a:pPr algn="ctr">
              <a:lnSpc>
                <a:spcPct val="115000"/>
              </a:lnSpc>
              <a:spcAft>
                <a:spcPts val="0"/>
              </a:spcAft>
              <a:tabLst>
                <a:tab pos="355600" algn="l"/>
                <a:tab pos="2133600" algn="l"/>
                <a:tab pos="2400300" algn="l"/>
                <a:tab pos="2933700" algn="l"/>
              </a:tabLst>
            </a:pPr>
            <a:r>
              <a:rPr lang="nl-NL" sz="3200" b="1" dirty="0" smtClean="0">
                <a:solidFill>
                  <a:schemeClr val="bg1"/>
                </a:solidFill>
                <a:effectLst/>
                <a:latin typeface="Times New Roman" panose="02020603050405020304" pitchFamily="18" charset="0"/>
                <a:ea typeface="Times New Roman" panose="02020603050405020304" pitchFamily="18" charset="0"/>
              </a:rPr>
              <a:t>§5. PHÉP NHÂN VÀ PHÉP CHIA CÁC SỐ TỰ NHIÊN (Tiết 1)</a:t>
            </a:r>
            <a:endParaRPr lang="en-US" sz="3200" dirty="0">
              <a:solidFill>
                <a:schemeClr val="bg1"/>
              </a:solidFill>
              <a:effectLst/>
              <a:latin typeface="Times New Roman" panose="02020603050405020304" pitchFamily="18" charset="0"/>
              <a:ea typeface="Times New Roman" panose="02020603050405020304" pitchFamily="18" charset="0"/>
            </a:endParaRPr>
          </a:p>
        </p:txBody>
      </p:sp>
      <p:cxnSp>
        <p:nvCxnSpPr>
          <p:cNvPr id="7" name="Straight Connector 6"/>
          <p:cNvCxnSpPr/>
          <p:nvPr/>
        </p:nvCxnSpPr>
        <p:spPr>
          <a:xfrm>
            <a:off x="4951828" y="1209822"/>
            <a:ext cx="0" cy="5092504"/>
          </a:xfrm>
          <a:prstGeom prst="line">
            <a:avLst/>
          </a:prstGeom>
          <a:ln w="38100">
            <a:solidFill>
              <a:srgbClr val="FFC000"/>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506437" y="899849"/>
            <a:ext cx="4220307" cy="461665"/>
          </a:xfrm>
          <a:prstGeom prst="rect">
            <a:avLst/>
          </a:prstGeom>
          <a:noFill/>
        </p:spPr>
        <p:txBody>
          <a:bodyPr wrap="square" rtlCol="0">
            <a:spAutoFit/>
          </a:bodyPr>
          <a:lstStyle/>
          <a:p>
            <a:r>
              <a:rPr lang="en-US" sz="2400" b="1" dirty="0" smtClean="0">
                <a:solidFill>
                  <a:srgbClr val="FFFF00"/>
                </a:solidFill>
                <a:latin typeface="Times New Roman" panose="02020603050405020304" pitchFamily="18" charset="0"/>
                <a:cs typeface="Times New Roman" panose="02020603050405020304" pitchFamily="18" charset="0"/>
              </a:rPr>
              <a:t>I. </a:t>
            </a:r>
            <a:r>
              <a:rPr lang="en-US" sz="2400" b="1" dirty="0" err="1" smtClean="0">
                <a:solidFill>
                  <a:srgbClr val="FFFF00"/>
                </a:solidFill>
                <a:latin typeface="Times New Roman" panose="02020603050405020304" pitchFamily="18" charset="0"/>
                <a:cs typeface="Times New Roman" panose="02020603050405020304" pitchFamily="18" charset="0"/>
              </a:rPr>
              <a:t>Phép</a:t>
            </a:r>
            <a:r>
              <a:rPr lang="en-US" sz="2400" b="1" dirty="0" smtClean="0">
                <a:solidFill>
                  <a:srgbClr val="FFFF00"/>
                </a:solidFill>
                <a:latin typeface="Times New Roman" panose="02020603050405020304" pitchFamily="18" charset="0"/>
                <a:cs typeface="Times New Roman" panose="02020603050405020304" pitchFamily="18" charset="0"/>
              </a:rPr>
              <a:t> </a:t>
            </a:r>
            <a:r>
              <a:rPr lang="en-US" sz="2400" b="1" dirty="0" err="1" smtClean="0">
                <a:solidFill>
                  <a:srgbClr val="FFFF00"/>
                </a:solidFill>
                <a:latin typeface="Times New Roman" panose="02020603050405020304" pitchFamily="18" charset="0"/>
                <a:cs typeface="Times New Roman" panose="02020603050405020304" pitchFamily="18" charset="0"/>
              </a:rPr>
              <a:t>nhân</a:t>
            </a:r>
            <a:r>
              <a:rPr lang="en-US" sz="2400" b="1" dirty="0" smtClean="0">
                <a:solidFill>
                  <a:srgbClr val="FFFF00"/>
                </a:solidFill>
                <a:latin typeface="Times New Roman" panose="02020603050405020304" pitchFamily="18" charset="0"/>
                <a:cs typeface="Times New Roman" panose="02020603050405020304" pitchFamily="18" charset="0"/>
              </a:rPr>
              <a:t> </a:t>
            </a:r>
            <a:r>
              <a:rPr lang="en-US" sz="2400" b="1" dirty="0" err="1" smtClean="0">
                <a:solidFill>
                  <a:srgbClr val="FFFF00"/>
                </a:solidFill>
                <a:latin typeface="Times New Roman" panose="02020603050405020304" pitchFamily="18" charset="0"/>
                <a:cs typeface="Times New Roman" panose="02020603050405020304" pitchFamily="18" charset="0"/>
              </a:rPr>
              <a:t>số</a:t>
            </a:r>
            <a:r>
              <a:rPr lang="en-US" sz="2400" b="1" dirty="0" smtClean="0">
                <a:solidFill>
                  <a:srgbClr val="FFFF00"/>
                </a:solidFill>
                <a:latin typeface="Times New Roman" panose="02020603050405020304" pitchFamily="18" charset="0"/>
                <a:cs typeface="Times New Roman" panose="02020603050405020304" pitchFamily="18" charset="0"/>
              </a:rPr>
              <a:t> </a:t>
            </a:r>
            <a:r>
              <a:rPr lang="en-US" sz="2400" b="1" dirty="0" err="1" smtClean="0">
                <a:solidFill>
                  <a:srgbClr val="FFFF00"/>
                </a:solidFill>
                <a:latin typeface="Times New Roman" panose="02020603050405020304" pitchFamily="18" charset="0"/>
                <a:cs typeface="Times New Roman" panose="02020603050405020304" pitchFamily="18" charset="0"/>
              </a:rPr>
              <a:t>tự</a:t>
            </a:r>
            <a:r>
              <a:rPr lang="en-US" sz="2400" b="1" dirty="0" smtClean="0">
                <a:solidFill>
                  <a:srgbClr val="FFFF00"/>
                </a:solidFill>
                <a:latin typeface="Times New Roman" panose="02020603050405020304" pitchFamily="18" charset="0"/>
                <a:cs typeface="Times New Roman" panose="02020603050405020304" pitchFamily="18" charset="0"/>
              </a:rPr>
              <a:t> </a:t>
            </a:r>
            <a:r>
              <a:rPr lang="en-US" sz="2400" b="1" dirty="0" err="1" smtClean="0">
                <a:solidFill>
                  <a:srgbClr val="FFFF00"/>
                </a:solidFill>
                <a:latin typeface="Times New Roman" panose="02020603050405020304" pitchFamily="18" charset="0"/>
                <a:cs typeface="Times New Roman" panose="02020603050405020304" pitchFamily="18" charset="0"/>
              </a:rPr>
              <a:t>nhiên</a:t>
            </a:r>
            <a:endParaRPr lang="en-US" sz="2400" b="1" dirty="0">
              <a:solidFill>
                <a:srgbClr val="FFFF00"/>
              </a:solidFill>
              <a:latin typeface="Times New Roman" panose="02020603050405020304" pitchFamily="18" charset="0"/>
              <a:cs typeface="Times New Roman" panose="02020603050405020304" pitchFamily="18" charset="0"/>
            </a:endParaRPr>
          </a:p>
        </p:txBody>
      </p:sp>
      <p:grpSp>
        <p:nvGrpSpPr>
          <p:cNvPr id="10" name="Group 9"/>
          <p:cNvGrpSpPr/>
          <p:nvPr/>
        </p:nvGrpSpPr>
        <p:grpSpPr>
          <a:xfrm>
            <a:off x="724806" y="1288131"/>
            <a:ext cx="3736547" cy="1110432"/>
            <a:chOff x="724806" y="1288131"/>
            <a:chExt cx="3736547" cy="1110432"/>
          </a:xfrm>
        </p:grpSpPr>
        <p:grpSp>
          <p:nvGrpSpPr>
            <p:cNvPr id="11" name="Group 10"/>
            <p:cNvGrpSpPr/>
            <p:nvPr/>
          </p:nvGrpSpPr>
          <p:grpSpPr>
            <a:xfrm>
              <a:off x="724806" y="1288131"/>
              <a:ext cx="3736547" cy="1110432"/>
              <a:chOff x="724806" y="2047781"/>
              <a:chExt cx="3736547" cy="1110432"/>
            </a:xfrm>
          </p:grpSpPr>
          <p:sp>
            <p:nvSpPr>
              <p:cNvPr id="12" name="Rounded Rectangle 11"/>
              <p:cNvSpPr/>
              <p:nvPr/>
            </p:nvSpPr>
            <p:spPr>
              <a:xfrm>
                <a:off x="724806" y="2047781"/>
                <a:ext cx="3736547" cy="1110432"/>
              </a:xfrm>
              <a:prstGeom prst="roundRect">
                <a:avLst/>
              </a:prstGeom>
              <a:solidFill>
                <a:schemeClr val="tx1">
                  <a:lumMod val="50000"/>
                  <a:lumOff val="50000"/>
                  <a:alpha val="67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TextBox 12"/>
              <p:cNvSpPr txBox="1"/>
              <p:nvPr/>
            </p:nvSpPr>
            <p:spPr>
              <a:xfrm>
                <a:off x="1195754" y="2065091"/>
                <a:ext cx="2996418" cy="400110"/>
              </a:xfrm>
              <a:prstGeom prst="rect">
                <a:avLst/>
              </a:prstGeom>
              <a:noFill/>
            </p:spPr>
            <p:txBody>
              <a:bodyPr wrap="square" rtlCol="0">
                <a:spAutoFit/>
              </a:bodyPr>
              <a:lstStyle/>
              <a:p>
                <a:r>
                  <a:rPr lang="en-US" sz="2000" dirty="0" smtClean="0">
                    <a:solidFill>
                      <a:srgbClr val="FFC000"/>
                    </a:solidFill>
                    <a:latin typeface="Times New Roman" panose="02020603050405020304" pitchFamily="18" charset="0"/>
                    <a:cs typeface="Times New Roman" panose="02020603050405020304" pitchFamily="18" charset="0"/>
                  </a:rPr>
                  <a:t>a       x        b       =      c</a:t>
                </a:r>
                <a:endParaRPr lang="en-US" sz="2000" dirty="0">
                  <a:solidFill>
                    <a:srgbClr val="FFC000"/>
                  </a:solidFill>
                  <a:latin typeface="Times New Roman" panose="02020603050405020304" pitchFamily="18" charset="0"/>
                  <a:cs typeface="Times New Roman" panose="02020603050405020304" pitchFamily="18" charset="0"/>
                </a:endParaRPr>
              </a:p>
            </p:txBody>
          </p:sp>
        </p:grpSp>
        <p:grpSp>
          <p:nvGrpSpPr>
            <p:cNvPr id="14" name="Group 13"/>
            <p:cNvGrpSpPr/>
            <p:nvPr/>
          </p:nvGrpSpPr>
          <p:grpSpPr>
            <a:xfrm>
              <a:off x="844176" y="1677415"/>
              <a:ext cx="1125302" cy="678110"/>
              <a:chOff x="844176" y="2437065"/>
              <a:chExt cx="1125302" cy="678110"/>
            </a:xfrm>
          </p:grpSpPr>
          <p:sp>
            <p:nvSpPr>
              <p:cNvPr id="15" name="TextBox 14"/>
              <p:cNvSpPr txBox="1"/>
              <p:nvPr/>
            </p:nvSpPr>
            <p:spPr>
              <a:xfrm>
                <a:off x="844176" y="2715065"/>
                <a:ext cx="1125302" cy="400110"/>
              </a:xfrm>
              <a:prstGeom prst="rect">
                <a:avLst/>
              </a:prstGeom>
              <a:noFill/>
            </p:spPr>
            <p:txBody>
              <a:bodyPr wrap="square" rtlCol="0">
                <a:spAutoFit/>
              </a:bodyPr>
              <a:lstStyle/>
              <a:p>
                <a:r>
                  <a:rPr lang="en-US" sz="2000" dirty="0" err="1" smtClean="0">
                    <a:solidFill>
                      <a:schemeClr val="accent1">
                        <a:lumMod val="60000"/>
                        <a:lumOff val="40000"/>
                      </a:schemeClr>
                    </a:solidFill>
                    <a:latin typeface="Times New Roman" panose="02020603050405020304" pitchFamily="18" charset="0"/>
                    <a:cs typeface="Times New Roman" panose="02020603050405020304" pitchFamily="18" charset="0"/>
                  </a:rPr>
                  <a:t>Thừa</a:t>
                </a:r>
                <a:r>
                  <a:rPr lang="en-US" sz="2000" dirty="0" smtClean="0">
                    <a:solidFill>
                      <a:schemeClr val="accent1">
                        <a:lumMod val="60000"/>
                        <a:lumOff val="40000"/>
                      </a:schemeClr>
                    </a:solidFill>
                    <a:latin typeface="Times New Roman" panose="02020603050405020304" pitchFamily="18" charset="0"/>
                    <a:cs typeface="Times New Roman" panose="02020603050405020304" pitchFamily="18" charset="0"/>
                  </a:rPr>
                  <a:t> </a:t>
                </a:r>
                <a:r>
                  <a:rPr lang="en-US" sz="2000" dirty="0" err="1" smtClean="0">
                    <a:solidFill>
                      <a:schemeClr val="accent1">
                        <a:lumMod val="60000"/>
                        <a:lumOff val="40000"/>
                      </a:schemeClr>
                    </a:solidFill>
                    <a:latin typeface="Times New Roman" panose="02020603050405020304" pitchFamily="18" charset="0"/>
                    <a:cs typeface="Times New Roman" panose="02020603050405020304" pitchFamily="18" charset="0"/>
                  </a:rPr>
                  <a:t>số</a:t>
                </a:r>
                <a:endParaRPr lang="en-US" sz="2000" dirty="0">
                  <a:solidFill>
                    <a:schemeClr val="accent1">
                      <a:lumMod val="60000"/>
                      <a:lumOff val="40000"/>
                    </a:schemeClr>
                  </a:solidFill>
                  <a:latin typeface="Times New Roman" panose="02020603050405020304" pitchFamily="18" charset="0"/>
                  <a:cs typeface="Times New Roman" panose="02020603050405020304" pitchFamily="18" charset="0"/>
                </a:endParaRPr>
              </a:p>
            </p:txBody>
          </p:sp>
          <p:cxnSp>
            <p:nvCxnSpPr>
              <p:cNvPr id="16" name="Straight Arrow Connector 15"/>
              <p:cNvCxnSpPr/>
              <p:nvPr/>
            </p:nvCxnSpPr>
            <p:spPr>
              <a:xfrm flipV="1">
                <a:off x="1336429" y="2437065"/>
                <a:ext cx="0" cy="336894"/>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grpSp>
          <p:nvGrpSpPr>
            <p:cNvPr id="17" name="Group 16"/>
            <p:cNvGrpSpPr/>
            <p:nvPr/>
          </p:nvGrpSpPr>
          <p:grpSpPr>
            <a:xfrm>
              <a:off x="2039873" y="1663347"/>
              <a:ext cx="1125302" cy="681773"/>
              <a:chOff x="2039873" y="2422997"/>
              <a:chExt cx="1125302" cy="681773"/>
            </a:xfrm>
          </p:grpSpPr>
          <p:sp>
            <p:nvSpPr>
              <p:cNvPr id="18" name="TextBox 17"/>
              <p:cNvSpPr txBox="1"/>
              <p:nvPr/>
            </p:nvSpPr>
            <p:spPr>
              <a:xfrm>
                <a:off x="2039873" y="2704660"/>
                <a:ext cx="1125302" cy="400110"/>
              </a:xfrm>
              <a:prstGeom prst="rect">
                <a:avLst/>
              </a:prstGeom>
              <a:noFill/>
            </p:spPr>
            <p:txBody>
              <a:bodyPr wrap="square" rtlCol="0">
                <a:spAutoFit/>
              </a:bodyPr>
              <a:lstStyle/>
              <a:p>
                <a:r>
                  <a:rPr lang="en-US" sz="2000" dirty="0" err="1" smtClean="0">
                    <a:solidFill>
                      <a:schemeClr val="accent1">
                        <a:lumMod val="60000"/>
                        <a:lumOff val="40000"/>
                      </a:schemeClr>
                    </a:solidFill>
                    <a:latin typeface="Times New Roman" panose="02020603050405020304" pitchFamily="18" charset="0"/>
                    <a:cs typeface="Times New Roman" panose="02020603050405020304" pitchFamily="18" charset="0"/>
                  </a:rPr>
                  <a:t>Thừa</a:t>
                </a:r>
                <a:r>
                  <a:rPr lang="en-US" sz="2000" dirty="0" smtClean="0">
                    <a:solidFill>
                      <a:schemeClr val="accent1">
                        <a:lumMod val="60000"/>
                        <a:lumOff val="40000"/>
                      </a:schemeClr>
                    </a:solidFill>
                    <a:latin typeface="Times New Roman" panose="02020603050405020304" pitchFamily="18" charset="0"/>
                    <a:cs typeface="Times New Roman" panose="02020603050405020304" pitchFamily="18" charset="0"/>
                  </a:rPr>
                  <a:t> </a:t>
                </a:r>
                <a:r>
                  <a:rPr lang="en-US" sz="2000" dirty="0" err="1" smtClean="0">
                    <a:solidFill>
                      <a:schemeClr val="accent1">
                        <a:lumMod val="60000"/>
                        <a:lumOff val="40000"/>
                      </a:schemeClr>
                    </a:solidFill>
                    <a:latin typeface="Times New Roman" panose="02020603050405020304" pitchFamily="18" charset="0"/>
                    <a:cs typeface="Times New Roman" panose="02020603050405020304" pitchFamily="18" charset="0"/>
                  </a:rPr>
                  <a:t>số</a:t>
                </a:r>
                <a:endParaRPr lang="en-US" sz="2000" dirty="0">
                  <a:solidFill>
                    <a:schemeClr val="accent1">
                      <a:lumMod val="60000"/>
                      <a:lumOff val="40000"/>
                    </a:schemeClr>
                  </a:solidFill>
                  <a:latin typeface="Times New Roman" panose="02020603050405020304" pitchFamily="18" charset="0"/>
                  <a:cs typeface="Times New Roman" panose="02020603050405020304" pitchFamily="18" charset="0"/>
                </a:endParaRPr>
              </a:p>
            </p:txBody>
          </p:sp>
          <p:cxnSp>
            <p:nvCxnSpPr>
              <p:cNvPr id="19" name="Straight Arrow Connector 18"/>
              <p:cNvCxnSpPr/>
              <p:nvPr/>
            </p:nvCxnSpPr>
            <p:spPr>
              <a:xfrm flipV="1">
                <a:off x="2532185" y="2422997"/>
                <a:ext cx="0" cy="336894"/>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grpSp>
          <p:nvGrpSpPr>
            <p:cNvPr id="20" name="Group 19"/>
            <p:cNvGrpSpPr/>
            <p:nvPr/>
          </p:nvGrpSpPr>
          <p:grpSpPr>
            <a:xfrm>
              <a:off x="3282424" y="1635211"/>
              <a:ext cx="909748" cy="696574"/>
              <a:chOff x="3282424" y="2394861"/>
              <a:chExt cx="909748" cy="696574"/>
            </a:xfrm>
          </p:grpSpPr>
          <p:sp>
            <p:nvSpPr>
              <p:cNvPr id="21" name="TextBox 20"/>
              <p:cNvSpPr txBox="1"/>
              <p:nvPr/>
            </p:nvSpPr>
            <p:spPr>
              <a:xfrm>
                <a:off x="3282424" y="2691325"/>
                <a:ext cx="909748" cy="400110"/>
              </a:xfrm>
              <a:prstGeom prst="rect">
                <a:avLst/>
              </a:prstGeom>
              <a:noFill/>
            </p:spPr>
            <p:txBody>
              <a:bodyPr wrap="square" rtlCol="0">
                <a:spAutoFit/>
              </a:bodyPr>
              <a:lstStyle/>
              <a:p>
                <a:r>
                  <a:rPr lang="en-US" sz="2000" dirty="0" err="1" smtClean="0">
                    <a:solidFill>
                      <a:schemeClr val="accent1">
                        <a:lumMod val="60000"/>
                        <a:lumOff val="40000"/>
                      </a:schemeClr>
                    </a:solidFill>
                    <a:latin typeface="Times New Roman" panose="02020603050405020304" pitchFamily="18" charset="0"/>
                    <a:cs typeface="Times New Roman" panose="02020603050405020304" pitchFamily="18" charset="0"/>
                  </a:rPr>
                  <a:t>Tích</a:t>
                </a:r>
                <a:endParaRPr lang="en-US" sz="2000" dirty="0">
                  <a:solidFill>
                    <a:schemeClr val="accent1">
                      <a:lumMod val="60000"/>
                      <a:lumOff val="40000"/>
                    </a:schemeClr>
                  </a:solidFill>
                  <a:latin typeface="Times New Roman" panose="02020603050405020304" pitchFamily="18" charset="0"/>
                  <a:cs typeface="Times New Roman" panose="02020603050405020304" pitchFamily="18" charset="0"/>
                </a:endParaRPr>
              </a:p>
            </p:txBody>
          </p:sp>
          <p:cxnSp>
            <p:nvCxnSpPr>
              <p:cNvPr id="22" name="Straight Arrow Connector 21"/>
              <p:cNvCxnSpPr/>
              <p:nvPr/>
            </p:nvCxnSpPr>
            <p:spPr>
              <a:xfrm flipV="1">
                <a:off x="3643532" y="2394861"/>
                <a:ext cx="0" cy="336894"/>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grpSp>
      <p:sp>
        <p:nvSpPr>
          <p:cNvPr id="2" name="Rectangle 1"/>
          <p:cNvSpPr/>
          <p:nvPr/>
        </p:nvSpPr>
        <p:spPr>
          <a:xfrm>
            <a:off x="521531" y="2340207"/>
            <a:ext cx="3486852" cy="446276"/>
          </a:xfrm>
          <a:prstGeom prst="rect">
            <a:avLst/>
          </a:prstGeom>
        </p:spPr>
        <p:txBody>
          <a:bodyPr wrap="none">
            <a:spAutoFit/>
          </a:bodyPr>
          <a:lstStyle/>
          <a:p>
            <a:pPr algn="just">
              <a:lnSpc>
                <a:spcPct val="115000"/>
              </a:lnSpc>
              <a:spcAft>
                <a:spcPts val="0"/>
              </a:spcAft>
              <a:tabLst>
                <a:tab pos="4552315" algn="l"/>
              </a:tabLst>
            </a:pPr>
            <a:r>
              <a:rPr lang="nl-NL" sz="2000" b="1" u="sng" dirty="0" smtClean="0">
                <a:solidFill>
                  <a:srgbClr val="FFFF00"/>
                </a:solidFill>
                <a:effectLst/>
                <a:latin typeface="Times New Roman" panose="02020603050405020304" pitchFamily="18" charset="0"/>
                <a:ea typeface="Times New Roman" panose="02020603050405020304" pitchFamily="18" charset="0"/>
              </a:rPr>
              <a:t>1. Nhân hai số có nhiều chữ số</a:t>
            </a:r>
            <a:endParaRPr lang="en-US" sz="2000" dirty="0">
              <a:solidFill>
                <a:srgbClr val="FFFF00"/>
              </a:solidFill>
              <a:effectLst/>
              <a:latin typeface="Times New Roman" panose="02020603050405020304" pitchFamily="18" charset="0"/>
              <a:ea typeface="Times New Roman" panose="02020603050405020304" pitchFamily="18" charset="0"/>
            </a:endParaRPr>
          </a:p>
        </p:txBody>
      </p:sp>
      <p:sp>
        <p:nvSpPr>
          <p:cNvPr id="3" name="Rectangle 2"/>
          <p:cNvSpPr/>
          <p:nvPr/>
        </p:nvSpPr>
        <p:spPr>
          <a:xfrm>
            <a:off x="5217219" y="1156073"/>
            <a:ext cx="5000087" cy="517065"/>
          </a:xfrm>
          <a:prstGeom prst="rect">
            <a:avLst/>
          </a:prstGeom>
        </p:spPr>
        <p:txBody>
          <a:bodyPr wrap="none">
            <a:spAutoFit/>
          </a:bodyPr>
          <a:lstStyle/>
          <a:p>
            <a:pPr>
              <a:lnSpc>
                <a:spcPct val="115000"/>
              </a:lnSpc>
              <a:spcAft>
                <a:spcPts val="0"/>
              </a:spcAft>
              <a:tabLst>
                <a:tab pos="4552315" algn="l"/>
              </a:tabLst>
            </a:pPr>
            <a:r>
              <a:rPr lang="nl-NL" sz="2400" b="1" i="1" dirty="0" smtClean="0">
                <a:solidFill>
                  <a:srgbClr val="FF0000"/>
                </a:solidFill>
                <a:effectLst/>
                <a:latin typeface="Times New Roman" panose="02020603050405020304" pitchFamily="18" charset="0"/>
                <a:ea typeface="Times New Roman" panose="02020603050405020304" pitchFamily="18" charset="0"/>
              </a:rPr>
              <a:t>Ví dụ 1</a:t>
            </a:r>
            <a:r>
              <a:rPr lang="nl-NL" sz="2400" dirty="0" smtClean="0">
                <a:solidFill>
                  <a:schemeClr val="bg1"/>
                </a:solidFill>
                <a:effectLst/>
                <a:latin typeface="Times New Roman" panose="02020603050405020304" pitchFamily="18" charset="0"/>
                <a:ea typeface="Times New Roman" panose="02020603050405020304" pitchFamily="18" charset="0"/>
              </a:rPr>
              <a:t>: Đặt tính để tính tích 175 x 312</a:t>
            </a:r>
            <a:endParaRPr lang="en-US" sz="2400" dirty="0">
              <a:solidFill>
                <a:schemeClr val="bg1"/>
              </a:solidFill>
              <a:effectLst/>
              <a:latin typeface="Times New Roman" panose="02020603050405020304" pitchFamily="18" charset="0"/>
              <a:ea typeface="Times New Roman" panose="02020603050405020304" pitchFamily="18" charset="0"/>
            </a:endParaRPr>
          </a:p>
        </p:txBody>
      </p:sp>
      <p:grpSp>
        <p:nvGrpSpPr>
          <p:cNvPr id="36" name="Group 35"/>
          <p:cNvGrpSpPr/>
          <p:nvPr/>
        </p:nvGrpSpPr>
        <p:grpSpPr>
          <a:xfrm>
            <a:off x="6632811" y="1931675"/>
            <a:ext cx="1201004" cy="833017"/>
            <a:chOff x="6632811" y="1931675"/>
            <a:chExt cx="1201004" cy="833017"/>
          </a:xfrm>
        </p:grpSpPr>
        <p:sp>
          <p:nvSpPr>
            <p:cNvPr id="4" name="TextBox 3"/>
            <p:cNvSpPr txBox="1"/>
            <p:nvPr/>
          </p:nvSpPr>
          <p:spPr>
            <a:xfrm>
              <a:off x="6919415" y="1931675"/>
              <a:ext cx="914400" cy="461665"/>
            </a:xfrm>
            <a:prstGeom prst="rect">
              <a:avLst/>
            </a:prstGeom>
            <a:noFill/>
          </p:spPr>
          <p:txBody>
            <a:bodyPr wrap="square" rtlCol="0">
              <a:spAutoFit/>
            </a:bodyPr>
            <a:lstStyle/>
            <a:p>
              <a:r>
                <a:rPr lang="en-US" sz="2400" dirty="0" smtClean="0">
                  <a:solidFill>
                    <a:schemeClr val="bg1"/>
                  </a:solidFill>
                  <a:latin typeface="Times New Roman" panose="02020603050405020304" pitchFamily="18" charset="0"/>
                  <a:cs typeface="Times New Roman" panose="02020603050405020304" pitchFamily="18" charset="0"/>
                </a:rPr>
                <a:t>175</a:t>
              </a:r>
              <a:endParaRPr lang="en-US" sz="2400" dirty="0">
                <a:solidFill>
                  <a:schemeClr val="bg1"/>
                </a:solidFill>
                <a:latin typeface="Times New Roman" panose="02020603050405020304" pitchFamily="18" charset="0"/>
                <a:cs typeface="Times New Roman" panose="02020603050405020304" pitchFamily="18" charset="0"/>
              </a:endParaRPr>
            </a:p>
          </p:txBody>
        </p:sp>
        <p:grpSp>
          <p:nvGrpSpPr>
            <p:cNvPr id="27" name="Group 26"/>
            <p:cNvGrpSpPr/>
            <p:nvPr/>
          </p:nvGrpSpPr>
          <p:grpSpPr>
            <a:xfrm>
              <a:off x="6632811" y="2079817"/>
              <a:ext cx="1201004" cy="684875"/>
              <a:chOff x="6632811" y="2079817"/>
              <a:chExt cx="1201004" cy="684875"/>
            </a:xfrm>
          </p:grpSpPr>
          <p:sp>
            <p:nvSpPr>
              <p:cNvPr id="6" name="TextBox 5"/>
              <p:cNvSpPr txBox="1"/>
              <p:nvPr/>
            </p:nvSpPr>
            <p:spPr>
              <a:xfrm>
                <a:off x="6919415" y="2303027"/>
                <a:ext cx="914400" cy="461665"/>
              </a:xfrm>
              <a:prstGeom prst="rect">
                <a:avLst/>
              </a:prstGeom>
              <a:noFill/>
            </p:spPr>
            <p:txBody>
              <a:bodyPr wrap="square" rtlCol="0">
                <a:spAutoFit/>
              </a:bodyPr>
              <a:lstStyle/>
              <a:p>
                <a:r>
                  <a:rPr lang="en-US" sz="2400" dirty="0" smtClean="0">
                    <a:solidFill>
                      <a:schemeClr val="bg1"/>
                    </a:solidFill>
                    <a:latin typeface="Times New Roman" panose="02020603050405020304" pitchFamily="18" charset="0"/>
                    <a:cs typeface="Times New Roman" panose="02020603050405020304" pitchFamily="18" charset="0"/>
                  </a:rPr>
                  <a:t>312</a:t>
                </a:r>
                <a:endParaRPr lang="en-US" sz="2400" dirty="0">
                  <a:solidFill>
                    <a:schemeClr val="bg1"/>
                  </a:solidFill>
                  <a:latin typeface="Times New Roman" panose="02020603050405020304" pitchFamily="18" charset="0"/>
                  <a:cs typeface="Times New Roman" panose="02020603050405020304" pitchFamily="18" charset="0"/>
                </a:endParaRPr>
              </a:p>
            </p:txBody>
          </p:sp>
          <p:sp>
            <p:nvSpPr>
              <p:cNvPr id="9" name="TextBox 8"/>
              <p:cNvSpPr txBox="1"/>
              <p:nvPr/>
            </p:nvSpPr>
            <p:spPr>
              <a:xfrm>
                <a:off x="6632812" y="2079817"/>
                <a:ext cx="286603" cy="461665"/>
              </a:xfrm>
              <a:prstGeom prst="rect">
                <a:avLst/>
              </a:prstGeom>
              <a:noFill/>
            </p:spPr>
            <p:txBody>
              <a:bodyPr wrap="square" rtlCol="0">
                <a:spAutoFit/>
              </a:bodyPr>
              <a:lstStyle/>
              <a:p>
                <a:r>
                  <a:rPr lang="en-US" sz="2400" dirty="0" smtClean="0">
                    <a:solidFill>
                      <a:schemeClr val="bg1"/>
                    </a:solidFill>
                    <a:latin typeface="Times New Roman" panose="02020603050405020304" pitchFamily="18" charset="0"/>
                    <a:cs typeface="Times New Roman" panose="02020603050405020304" pitchFamily="18" charset="0"/>
                  </a:rPr>
                  <a:t>x</a:t>
                </a:r>
                <a:endParaRPr lang="en-US" sz="2400" dirty="0">
                  <a:solidFill>
                    <a:schemeClr val="bg1"/>
                  </a:solidFill>
                  <a:latin typeface="Times New Roman" panose="02020603050405020304" pitchFamily="18" charset="0"/>
                  <a:cs typeface="Times New Roman" panose="02020603050405020304" pitchFamily="18" charset="0"/>
                </a:endParaRPr>
              </a:p>
            </p:txBody>
          </p:sp>
          <p:cxnSp>
            <p:nvCxnSpPr>
              <p:cNvPr id="23" name="Straight Connector 22"/>
              <p:cNvCxnSpPr/>
              <p:nvPr/>
            </p:nvCxnSpPr>
            <p:spPr>
              <a:xfrm>
                <a:off x="6632811" y="2764692"/>
                <a:ext cx="91440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grpSp>
      </p:grpSp>
      <p:sp>
        <p:nvSpPr>
          <p:cNvPr id="24" name="TextBox 23"/>
          <p:cNvSpPr txBox="1"/>
          <p:nvPr/>
        </p:nvSpPr>
        <p:spPr>
          <a:xfrm>
            <a:off x="6919415" y="2735410"/>
            <a:ext cx="914400" cy="461665"/>
          </a:xfrm>
          <a:prstGeom prst="rect">
            <a:avLst/>
          </a:prstGeom>
          <a:noFill/>
        </p:spPr>
        <p:txBody>
          <a:bodyPr wrap="square" rtlCol="0">
            <a:spAutoFit/>
          </a:bodyPr>
          <a:lstStyle/>
          <a:p>
            <a:r>
              <a:rPr lang="en-US" sz="2400" dirty="0" smtClean="0">
                <a:solidFill>
                  <a:schemeClr val="bg1"/>
                </a:solidFill>
                <a:latin typeface="Times New Roman" panose="02020603050405020304" pitchFamily="18" charset="0"/>
                <a:cs typeface="Times New Roman" panose="02020603050405020304" pitchFamily="18" charset="0"/>
              </a:rPr>
              <a:t>350</a:t>
            </a:r>
            <a:endParaRPr lang="en-US" sz="2400" dirty="0">
              <a:solidFill>
                <a:schemeClr val="bg1"/>
              </a:solidFill>
              <a:latin typeface="Times New Roman" panose="02020603050405020304" pitchFamily="18" charset="0"/>
              <a:cs typeface="Times New Roman" panose="02020603050405020304" pitchFamily="18" charset="0"/>
            </a:endParaRPr>
          </a:p>
        </p:txBody>
      </p:sp>
      <p:sp>
        <p:nvSpPr>
          <p:cNvPr id="25" name="TextBox 24"/>
          <p:cNvSpPr txBox="1"/>
          <p:nvPr/>
        </p:nvSpPr>
        <p:spPr>
          <a:xfrm>
            <a:off x="6769053" y="3043783"/>
            <a:ext cx="737219" cy="461665"/>
          </a:xfrm>
          <a:prstGeom prst="rect">
            <a:avLst/>
          </a:prstGeom>
          <a:noFill/>
        </p:spPr>
        <p:txBody>
          <a:bodyPr wrap="square" rtlCol="0">
            <a:spAutoFit/>
          </a:bodyPr>
          <a:lstStyle/>
          <a:p>
            <a:r>
              <a:rPr lang="en-US" sz="2400" dirty="0" smtClean="0">
                <a:solidFill>
                  <a:schemeClr val="bg1"/>
                </a:solidFill>
                <a:latin typeface="Times New Roman" panose="02020603050405020304" pitchFamily="18" charset="0"/>
                <a:cs typeface="Times New Roman" panose="02020603050405020304" pitchFamily="18" charset="0"/>
              </a:rPr>
              <a:t>175</a:t>
            </a:r>
            <a:endParaRPr lang="en-US" sz="2400" dirty="0">
              <a:solidFill>
                <a:schemeClr val="bg1"/>
              </a:solidFill>
              <a:latin typeface="Times New Roman" panose="02020603050405020304" pitchFamily="18" charset="0"/>
              <a:cs typeface="Times New Roman" panose="02020603050405020304" pitchFamily="18" charset="0"/>
            </a:endParaRPr>
          </a:p>
        </p:txBody>
      </p:sp>
      <p:sp>
        <p:nvSpPr>
          <p:cNvPr id="26" name="TextBox 25"/>
          <p:cNvSpPr txBox="1"/>
          <p:nvPr/>
        </p:nvSpPr>
        <p:spPr>
          <a:xfrm>
            <a:off x="6632811" y="3357344"/>
            <a:ext cx="696037" cy="461665"/>
          </a:xfrm>
          <a:prstGeom prst="rect">
            <a:avLst/>
          </a:prstGeom>
          <a:noFill/>
        </p:spPr>
        <p:txBody>
          <a:bodyPr wrap="square" rtlCol="0">
            <a:spAutoFit/>
          </a:bodyPr>
          <a:lstStyle/>
          <a:p>
            <a:r>
              <a:rPr lang="en-US" sz="2400" dirty="0" smtClean="0">
                <a:solidFill>
                  <a:schemeClr val="bg1"/>
                </a:solidFill>
                <a:latin typeface="Times New Roman" panose="02020603050405020304" pitchFamily="18" charset="0"/>
                <a:cs typeface="Times New Roman" panose="02020603050405020304" pitchFamily="18" charset="0"/>
              </a:rPr>
              <a:t>525</a:t>
            </a:r>
            <a:endParaRPr lang="en-US" sz="2400" dirty="0">
              <a:solidFill>
                <a:schemeClr val="bg1"/>
              </a:solidFill>
              <a:latin typeface="Times New Roman" panose="02020603050405020304" pitchFamily="18" charset="0"/>
              <a:cs typeface="Times New Roman" panose="02020603050405020304" pitchFamily="18" charset="0"/>
            </a:endParaRPr>
          </a:p>
        </p:txBody>
      </p:sp>
      <p:cxnSp>
        <p:nvCxnSpPr>
          <p:cNvPr id="28" name="Straight Connector 27"/>
          <p:cNvCxnSpPr/>
          <p:nvPr/>
        </p:nvCxnSpPr>
        <p:spPr>
          <a:xfrm>
            <a:off x="6632811" y="3819009"/>
            <a:ext cx="91440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29" name="TextBox 28"/>
          <p:cNvSpPr txBox="1"/>
          <p:nvPr/>
        </p:nvSpPr>
        <p:spPr>
          <a:xfrm>
            <a:off x="6632811" y="3792328"/>
            <a:ext cx="1050879" cy="461665"/>
          </a:xfrm>
          <a:prstGeom prst="rect">
            <a:avLst/>
          </a:prstGeom>
          <a:noFill/>
        </p:spPr>
        <p:txBody>
          <a:bodyPr wrap="square" rtlCol="0">
            <a:spAutoFit/>
          </a:bodyPr>
          <a:lstStyle/>
          <a:p>
            <a:r>
              <a:rPr lang="en-US" sz="2400" dirty="0" smtClean="0">
                <a:solidFill>
                  <a:schemeClr val="bg1"/>
                </a:solidFill>
                <a:latin typeface="Times New Roman" panose="02020603050405020304" pitchFamily="18" charset="0"/>
                <a:cs typeface="Times New Roman" panose="02020603050405020304" pitchFamily="18" charset="0"/>
              </a:rPr>
              <a:t>54600</a:t>
            </a:r>
            <a:endParaRPr lang="en-US" sz="2400" dirty="0">
              <a:solidFill>
                <a:schemeClr val="bg1"/>
              </a:solidFill>
              <a:latin typeface="Times New Roman" panose="02020603050405020304" pitchFamily="18" charset="0"/>
              <a:cs typeface="Times New Roman" panose="02020603050405020304" pitchFamily="18" charset="0"/>
            </a:endParaRPr>
          </a:p>
        </p:txBody>
      </p:sp>
      <p:grpSp>
        <p:nvGrpSpPr>
          <p:cNvPr id="35" name="Group 34"/>
          <p:cNvGrpSpPr/>
          <p:nvPr/>
        </p:nvGrpSpPr>
        <p:grpSpPr>
          <a:xfrm>
            <a:off x="7547211" y="3395922"/>
            <a:ext cx="2483892" cy="461665"/>
            <a:chOff x="7547211" y="3395922"/>
            <a:chExt cx="2483892" cy="461665"/>
          </a:xfrm>
        </p:grpSpPr>
        <p:sp>
          <p:nvSpPr>
            <p:cNvPr id="32" name="TextBox 31"/>
            <p:cNvSpPr txBox="1"/>
            <p:nvPr/>
          </p:nvSpPr>
          <p:spPr>
            <a:xfrm>
              <a:off x="7970292" y="3395922"/>
              <a:ext cx="2060811" cy="461665"/>
            </a:xfrm>
            <a:prstGeom prst="rect">
              <a:avLst/>
            </a:prstGeom>
            <a:noFill/>
          </p:spPr>
          <p:txBody>
            <a:bodyPr wrap="square" rtlCol="0">
              <a:spAutoFit/>
            </a:bodyPr>
            <a:lstStyle/>
            <a:p>
              <a:r>
                <a:rPr lang="en-US" sz="2400" dirty="0" smtClean="0">
                  <a:solidFill>
                    <a:srgbClr val="FFC000"/>
                  </a:solidFill>
                  <a:latin typeface="Times New Roman" panose="02020603050405020304" pitchFamily="18" charset="0"/>
                  <a:cs typeface="Times New Roman" panose="02020603050405020304" pitchFamily="18" charset="0"/>
                </a:rPr>
                <a:t>175 x 3 = 525</a:t>
              </a:r>
              <a:endParaRPr lang="en-US" sz="2400" dirty="0">
                <a:solidFill>
                  <a:srgbClr val="FFC000"/>
                </a:solidFill>
                <a:latin typeface="Times New Roman" panose="02020603050405020304" pitchFamily="18" charset="0"/>
                <a:cs typeface="Times New Roman" panose="02020603050405020304" pitchFamily="18" charset="0"/>
              </a:endParaRPr>
            </a:p>
          </p:txBody>
        </p:sp>
        <p:cxnSp>
          <p:nvCxnSpPr>
            <p:cNvPr id="38" name="Straight Arrow Connector 37"/>
            <p:cNvCxnSpPr/>
            <p:nvPr/>
          </p:nvCxnSpPr>
          <p:spPr>
            <a:xfrm flipH="1">
              <a:off x="7547211" y="3643952"/>
              <a:ext cx="423080" cy="0"/>
            </a:xfrm>
            <a:prstGeom prst="straightConnector1">
              <a:avLst/>
            </a:prstGeom>
            <a:ln w="19050">
              <a:solidFill>
                <a:srgbClr val="FFC000"/>
              </a:solidFill>
              <a:tailEnd type="triangle"/>
            </a:ln>
          </p:spPr>
          <p:style>
            <a:lnRef idx="1">
              <a:schemeClr val="accent1"/>
            </a:lnRef>
            <a:fillRef idx="0">
              <a:schemeClr val="accent1"/>
            </a:fillRef>
            <a:effectRef idx="0">
              <a:schemeClr val="accent1"/>
            </a:effectRef>
            <a:fontRef idx="minor">
              <a:schemeClr val="tx1"/>
            </a:fontRef>
          </p:style>
        </p:cxnSp>
      </p:grpSp>
      <p:grpSp>
        <p:nvGrpSpPr>
          <p:cNvPr id="34" name="Group 33"/>
          <p:cNvGrpSpPr/>
          <p:nvPr/>
        </p:nvGrpSpPr>
        <p:grpSpPr>
          <a:xfrm>
            <a:off x="7547211" y="3070736"/>
            <a:ext cx="2361063" cy="461665"/>
            <a:chOff x="7547211" y="3070736"/>
            <a:chExt cx="2361063" cy="461665"/>
          </a:xfrm>
        </p:grpSpPr>
        <p:sp>
          <p:nvSpPr>
            <p:cNvPr id="31" name="TextBox 30"/>
            <p:cNvSpPr txBox="1"/>
            <p:nvPr/>
          </p:nvSpPr>
          <p:spPr>
            <a:xfrm>
              <a:off x="7970529" y="3070736"/>
              <a:ext cx="1937745" cy="461665"/>
            </a:xfrm>
            <a:prstGeom prst="rect">
              <a:avLst/>
            </a:prstGeom>
            <a:noFill/>
          </p:spPr>
          <p:txBody>
            <a:bodyPr wrap="square" rtlCol="0">
              <a:spAutoFit/>
            </a:bodyPr>
            <a:lstStyle/>
            <a:p>
              <a:r>
                <a:rPr lang="en-US" sz="2400" dirty="0" smtClean="0">
                  <a:solidFill>
                    <a:srgbClr val="FFC000"/>
                  </a:solidFill>
                  <a:latin typeface="Times New Roman" panose="02020603050405020304" pitchFamily="18" charset="0"/>
                  <a:cs typeface="Times New Roman" panose="02020603050405020304" pitchFamily="18" charset="0"/>
                </a:rPr>
                <a:t>175 x 1 = 175</a:t>
              </a:r>
              <a:endParaRPr lang="en-US" sz="2400" dirty="0">
                <a:solidFill>
                  <a:srgbClr val="FFC000"/>
                </a:solidFill>
                <a:latin typeface="Times New Roman" panose="02020603050405020304" pitchFamily="18" charset="0"/>
                <a:cs typeface="Times New Roman" panose="02020603050405020304" pitchFamily="18" charset="0"/>
              </a:endParaRPr>
            </a:p>
          </p:txBody>
        </p:sp>
        <p:cxnSp>
          <p:nvCxnSpPr>
            <p:cNvPr id="39" name="Straight Arrow Connector 38"/>
            <p:cNvCxnSpPr/>
            <p:nvPr/>
          </p:nvCxnSpPr>
          <p:spPr>
            <a:xfrm flipH="1">
              <a:off x="7547211" y="3330048"/>
              <a:ext cx="423080" cy="0"/>
            </a:xfrm>
            <a:prstGeom prst="straightConnector1">
              <a:avLst/>
            </a:prstGeom>
            <a:ln w="19050">
              <a:solidFill>
                <a:srgbClr val="FFC000"/>
              </a:solidFill>
              <a:tailEnd type="triangle"/>
            </a:ln>
          </p:spPr>
          <p:style>
            <a:lnRef idx="1">
              <a:schemeClr val="accent1"/>
            </a:lnRef>
            <a:fillRef idx="0">
              <a:schemeClr val="accent1"/>
            </a:fillRef>
            <a:effectRef idx="0">
              <a:schemeClr val="accent1"/>
            </a:effectRef>
            <a:fontRef idx="minor">
              <a:schemeClr val="tx1"/>
            </a:fontRef>
          </p:style>
        </p:cxnSp>
      </p:grpSp>
      <p:grpSp>
        <p:nvGrpSpPr>
          <p:cNvPr id="33" name="Group 32"/>
          <p:cNvGrpSpPr/>
          <p:nvPr/>
        </p:nvGrpSpPr>
        <p:grpSpPr>
          <a:xfrm>
            <a:off x="7547211" y="2731891"/>
            <a:ext cx="2363374" cy="461665"/>
            <a:chOff x="7547211" y="2731891"/>
            <a:chExt cx="2363374" cy="461665"/>
          </a:xfrm>
        </p:grpSpPr>
        <p:sp>
          <p:nvSpPr>
            <p:cNvPr id="30" name="TextBox 29"/>
            <p:cNvSpPr txBox="1"/>
            <p:nvPr/>
          </p:nvSpPr>
          <p:spPr>
            <a:xfrm>
              <a:off x="7942999" y="2731891"/>
              <a:ext cx="1967586" cy="461665"/>
            </a:xfrm>
            <a:prstGeom prst="rect">
              <a:avLst/>
            </a:prstGeom>
            <a:noFill/>
          </p:spPr>
          <p:txBody>
            <a:bodyPr wrap="square" rtlCol="0">
              <a:spAutoFit/>
            </a:bodyPr>
            <a:lstStyle/>
            <a:p>
              <a:r>
                <a:rPr lang="en-US" sz="2400" dirty="0" smtClean="0">
                  <a:solidFill>
                    <a:srgbClr val="FFC000"/>
                  </a:solidFill>
                  <a:latin typeface="Times New Roman" panose="02020603050405020304" pitchFamily="18" charset="0"/>
                  <a:cs typeface="Times New Roman" panose="02020603050405020304" pitchFamily="18" charset="0"/>
                </a:rPr>
                <a:t>175 x 2 = 350</a:t>
              </a:r>
              <a:endParaRPr lang="en-US" sz="2400" dirty="0">
                <a:solidFill>
                  <a:srgbClr val="FFC000"/>
                </a:solidFill>
                <a:latin typeface="Times New Roman" panose="02020603050405020304" pitchFamily="18" charset="0"/>
                <a:cs typeface="Times New Roman" panose="02020603050405020304" pitchFamily="18" charset="0"/>
              </a:endParaRPr>
            </a:p>
          </p:txBody>
        </p:sp>
        <p:cxnSp>
          <p:nvCxnSpPr>
            <p:cNvPr id="40" name="Straight Arrow Connector 39"/>
            <p:cNvCxnSpPr/>
            <p:nvPr/>
          </p:nvCxnSpPr>
          <p:spPr>
            <a:xfrm flipH="1">
              <a:off x="7547211" y="2975212"/>
              <a:ext cx="423080" cy="0"/>
            </a:xfrm>
            <a:prstGeom prst="straightConnector1">
              <a:avLst/>
            </a:prstGeom>
            <a:ln w="19050">
              <a:solidFill>
                <a:srgbClr val="FFC000"/>
              </a:solidFill>
              <a:tailEnd type="triangle"/>
            </a:ln>
          </p:spPr>
          <p:style>
            <a:lnRef idx="1">
              <a:schemeClr val="accent1"/>
            </a:lnRef>
            <a:fillRef idx="0">
              <a:schemeClr val="accent1"/>
            </a:fillRef>
            <a:effectRef idx="0">
              <a:schemeClr val="accent1"/>
            </a:effectRef>
            <a:fontRef idx="minor">
              <a:schemeClr val="tx1"/>
            </a:fontRef>
          </p:style>
        </p:cxnSp>
      </p:grpSp>
      <p:sp>
        <p:nvSpPr>
          <p:cNvPr id="41" name="Rectangle 40"/>
          <p:cNvSpPr/>
          <p:nvPr/>
        </p:nvSpPr>
        <p:spPr>
          <a:xfrm>
            <a:off x="5794446" y="4311630"/>
            <a:ext cx="3179075" cy="517065"/>
          </a:xfrm>
          <a:prstGeom prst="rect">
            <a:avLst/>
          </a:prstGeom>
        </p:spPr>
        <p:txBody>
          <a:bodyPr wrap="none">
            <a:spAutoFit/>
          </a:bodyPr>
          <a:lstStyle/>
          <a:p>
            <a:pPr>
              <a:lnSpc>
                <a:spcPct val="115000"/>
              </a:lnSpc>
              <a:spcAft>
                <a:spcPts val="0"/>
              </a:spcAft>
              <a:tabLst>
                <a:tab pos="4552315" algn="l"/>
              </a:tabLst>
            </a:pPr>
            <a:r>
              <a:rPr lang="nl-NL" sz="2400" dirty="0">
                <a:solidFill>
                  <a:schemeClr val="bg1"/>
                </a:solidFill>
                <a:latin typeface="Times New Roman" panose="02020603050405020304" pitchFamily="18" charset="0"/>
                <a:ea typeface="Times New Roman" panose="02020603050405020304" pitchFamily="18" charset="0"/>
              </a:rPr>
              <a:t>Vậy 175 x 312 = </a:t>
            </a:r>
            <a:r>
              <a:rPr lang="nl-NL" sz="2400" dirty="0" smtClean="0">
                <a:solidFill>
                  <a:schemeClr val="bg1"/>
                </a:solidFill>
                <a:latin typeface="Times New Roman" panose="02020603050405020304" pitchFamily="18" charset="0"/>
                <a:ea typeface="Times New Roman" panose="02020603050405020304" pitchFamily="18" charset="0"/>
              </a:rPr>
              <a:t>54 600</a:t>
            </a:r>
            <a:endParaRPr lang="en-US" sz="2400" dirty="0">
              <a:solidFill>
                <a:schemeClr val="bg1"/>
              </a:solidFill>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4587532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6" presetClass="entr" presetSubtype="21" fill="hold" grpId="0" nodeType="clickEffect">
                                  <p:stCondLst>
                                    <p:cond delay="0"/>
                                  </p:stCondLst>
                                  <p:childTnLst>
                                    <p:set>
                                      <p:cBhvr>
                                        <p:cTn id="12" dur="1" fill="hold">
                                          <p:stCondLst>
                                            <p:cond delay="0"/>
                                          </p:stCondLst>
                                        </p:cTn>
                                        <p:tgtEl>
                                          <p:spTgt spid="3"/>
                                        </p:tgtEl>
                                        <p:attrNameLst>
                                          <p:attrName>style.visibility</p:attrName>
                                        </p:attrNameLst>
                                      </p:cBhvr>
                                      <p:to>
                                        <p:strVal val="visible"/>
                                      </p:to>
                                    </p:set>
                                    <p:animEffect transition="in" filter="barn(inVertical)">
                                      <p:cBhvr>
                                        <p:cTn id="13" dur="500"/>
                                        <p:tgtEl>
                                          <p:spTgt spid="3"/>
                                        </p:tgtEl>
                                      </p:cBhvr>
                                    </p:animEffect>
                                  </p:childTnLst>
                                </p:cTn>
                              </p:par>
                            </p:childTnLst>
                          </p:cTn>
                        </p:par>
                      </p:childTnLst>
                    </p:cTn>
                  </p:par>
                  <p:par>
                    <p:cTn id="14" fill="hold">
                      <p:stCondLst>
                        <p:cond delay="indefinite"/>
                      </p:stCondLst>
                      <p:childTnLst>
                        <p:par>
                          <p:cTn id="15" fill="hold">
                            <p:stCondLst>
                              <p:cond delay="0"/>
                            </p:stCondLst>
                            <p:childTnLst>
                              <p:par>
                                <p:cTn id="16" presetID="22" presetClass="entr" presetSubtype="4" fill="hold" nodeType="clickEffect">
                                  <p:stCondLst>
                                    <p:cond delay="0"/>
                                  </p:stCondLst>
                                  <p:childTnLst>
                                    <p:set>
                                      <p:cBhvr>
                                        <p:cTn id="17" dur="1" fill="hold">
                                          <p:stCondLst>
                                            <p:cond delay="0"/>
                                          </p:stCondLst>
                                        </p:cTn>
                                        <p:tgtEl>
                                          <p:spTgt spid="36"/>
                                        </p:tgtEl>
                                        <p:attrNameLst>
                                          <p:attrName>style.visibility</p:attrName>
                                        </p:attrNameLst>
                                      </p:cBhvr>
                                      <p:to>
                                        <p:strVal val="visible"/>
                                      </p:to>
                                    </p:set>
                                    <p:animEffect transition="in" filter="wipe(down)">
                                      <p:cBhvr>
                                        <p:cTn id="18" dur="500"/>
                                        <p:tgtEl>
                                          <p:spTgt spid="36"/>
                                        </p:tgtEl>
                                      </p:cBhvr>
                                    </p:animEffect>
                                  </p:childTnLst>
                                </p:cTn>
                              </p:par>
                            </p:childTnLst>
                          </p:cTn>
                        </p:par>
                      </p:childTnLst>
                    </p:cTn>
                  </p:par>
                  <p:par>
                    <p:cTn id="19" fill="hold">
                      <p:stCondLst>
                        <p:cond delay="indefinite"/>
                      </p:stCondLst>
                      <p:childTnLst>
                        <p:par>
                          <p:cTn id="20" fill="hold">
                            <p:stCondLst>
                              <p:cond delay="0"/>
                            </p:stCondLst>
                            <p:childTnLst>
                              <p:par>
                                <p:cTn id="21" presetID="16" presetClass="entr" presetSubtype="21" fill="hold" nodeType="clickEffect">
                                  <p:stCondLst>
                                    <p:cond delay="0"/>
                                  </p:stCondLst>
                                  <p:childTnLst>
                                    <p:set>
                                      <p:cBhvr>
                                        <p:cTn id="22" dur="1" fill="hold">
                                          <p:stCondLst>
                                            <p:cond delay="0"/>
                                          </p:stCondLst>
                                        </p:cTn>
                                        <p:tgtEl>
                                          <p:spTgt spid="33"/>
                                        </p:tgtEl>
                                        <p:attrNameLst>
                                          <p:attrName>style.visibility</p:attrName>
                                        </p:attrNameLst>
                                      </p:cBhvr>
                                      <p:to>
                                        <p:strVal val="visible"/>
                                      </p:to>
                                    </p:set>
                                    <p:animEffect transition="in" filter="barn(inVertical)">
                                      <p:cBhvr>
                                        <p:cTn id="23" dur="500"/>
                                        <p:tgtEl>
                                          <p:spTgt spid="33"/>
                                        </p:tgtEl>
                                      </p:cBhvr>
                                    </p:animEffect>
                                  </p:childTnLst>
                                </p:cTn>
                              </p:par>
                            </p:childTnLst>
                          </p:cTn>
                        </p:par>
                      </p:childTnLst>
                    </p:cTn>
                  </p:par>
                  <p:par>
                    <p:cTn id="24" fill="hold">
                      <p:stCondLst>
                        <p:cond delay="indefinite"/>
                      </p:stCondLst>
                      <p:childTnLst>
                        <p:par>
                          <p:cTn id="25" fill="hold">
                            <p:stCondLst>
                              <p:cond delay="0"/>
                            </p:stCondLst>
                            <p:childTnLst>
                              <p:par>
                                <p:cTn id="26" presetID="16" presetClass="entr" presetSubtype="21" fill="hold" grpId="0" nodeType="clickEffect">
                                  <p:stCondLst>
                                    <p:cond delay="0"/>
                                  </p:stCondLst>
                                  <p:childTnLst>
                                    <p:set>
                                      <p:cBhvr>
                                        <p:cTn id="27" dur="1" fill="hold">
                                          <p:stCondLst>
                                            <p:cond delay="0"/>
                                          </p:stCondLst>
                                        </p:cTn>
                                        <p:tgtEl>
                                          <p:spTgt spid="24"/>
                                        </p:tgtEl>
                                        <p:attrNameLst>
                                          <p:attrName>style.visibility</p:attrName>
                                        </p:attrNameLst>
                                      </p:cBhvr>
                                      <p:to>
                                        <p:strVal val="visible"/>
                                      </p:to>
                                    </p:set>
                                    <p:animEffect transition="in" filter="barn(inVertical)">
                                      <p:cBhvr>
                                        <p:cTn id="28" dur="500"/>
                                        <p:tgtEl>
                                          <p:spTgt spid="24"/>
                                        </p:tgtEl>
                                      </p:cBhvr>
                                    </p:animEffect>
                                  </p:childTnLst>
                                </p:cTn>
                              </p:par>
                            </p:childTnLst>
                          </p:cTn>
                        </p:par>
                      </p:childTnLst>
                    </p:cTn>
                  </p:par>
                  <p:par>
                    <p:cTn id="29" fill="hold">
                      <p:stCondLst>
                        <p:cond delay="indefinite"/>
                      </p:stCondLst>
                      <p:childTnLst>
                        <p:par>
                          <p:cTn id="30" fill="hold">
                            <p:stCondLst>
                              <p:cond delay="0"/>
                            </p:stCondLst>
                            <p:childTnLst>
                              <p:par>
                                <p:cTn id="31" presetID="16" presetClass="entr" presetSubtype="21" fill="hold" nodeType="clickEffect">
                                  <p:stCondLst>
                                    <p:cond delay="0"/>
                                  </p:stCondLst>
                                  <p:childTnLst>
                                    <p:set>
                                      <p:cBhvr>
                                        <p:cTn id="32" dur="1" fill="hold">
                                          <p:stCondLst>
                                            <p:cond delay="0"/>
                                          </p:stCondLst>
                                        </p:cTn>
                                        <p:tgtEl>
                                          <p:spTgt spid="34"/>
                                        </p:tgtEl>
                                        <p:attrNameLst>
                                          <p:attrName>style.visibility</p:attrName>
                                        </p:attrNameLst>
                                      </p:cBhvr>
                                      <p:to>
                                        <p:strVal val="visible"/>
                                      </p:to>
                                    </p:set>
                                    <p:animEffect transition="in" filter="barn(inVertical)">
                                      <p:cBhvr>
                                        <p:cTn id="33" dur="500"/>
                                        <p:tgtEl>
                                          <p:spTgt spid="34"/>
                                        </p:tgtEl>
                                      </p:cBhvr>
                                    </p:animEffect>
                                  </p:childTnLst>
                                </p:cTn>
                              </p:par>
                            </p:childTnLst>
                          </p:cTn>
                        </p:par>
                      </p:childTnLst>
                    </p:cTn>
                  </p:par>
                  <p:par>
                    <p:cTn id="34" fill="hold">
                      <p:stCondLst>
                        <p:cond delay="indefinite"/>
                      </p:stCondLst>
                      <p:childTnLst>
                        <p:par>
                          <p:cTn id="35" fill="hold">
                            <p:stCondLst>
                              <p:cond delay="0"/>
                            </p:stCondLst>
                            <p:childTnLst>
                              <p:par>
                                <p:cTn id="36" presetID="16" presetClass="entr" presetSubtype="21" fill="hold" grpId="0" nodeType="clickEffect">
                                  <p:stCondLst>
                                    <p:cond delay="0"/>
                                  </p:stCondLst>
                                  <p:childTnLst>
                                    <p:set>
                                      <p:cBhvr>
                                        <p:cTn id="37" dur="1" fill="hold">
                                          <p:stCondLst>
                                            <p:cond delay="0"/>
                                          </p:stCondLst>
                                        </p:cTn>
                                        <p:tgtEl>
                                          <p:spTgt spid="25"/>
                                        </p:tgtEl>
                                        <p:attrNameLst>
                                          <p:attrName>style.visibility</p:attrName>
                                        </p:attrNameLst>
                                      </p:cBhvr>
                                      <p:to>
                                        <p:strVal val="visible"/>
                                      </p:to>
                                    </p:set>
                                    <p:animEffect transition="in" filter="barn(inVertical)">
                                      <p:cBhvr>
                                        <p:cTn id="38" dur="500"/>
                                        <p:tgtEl>
                                          <p:spTgt spid="25"/>
                                        </p:tgtEl>
                                      </p:cBhvr>
                                    </p:animEffect>
                                  </p:childTnLst>
                                </p:cTn>
                              </p:par>
                            </p:childTnLst>
                          </p:cTn>
                        </p:par>
                      </p:childTnLst>
                    </p:cTn>
                  </p:par>
                  <p:par>
                    <p:cTn id="39" fill="hold">
                      <p:stCondLst>
                        <p:cond delay="indefinite"/>
                      </p:stCondLst>
                      <p:childTnLst>
                        <p:par>
                          <p:cTn id="40" fill="hold">
                            <p:stCondLst>
                              <p:cond delay="0"/>
                            </p:stCondLst>
                            <p:childTnLst>
                              <p:par>
                                <p:cTn id="41" presetID="16" presetClass="entr" presetSubtype="21" fill="hold" nodeType="clickEffect">
                                  <p:stCondLst>
                                    <p:cond delay="0"/>
                                  </p:stCondLst>
                                  <p:childTnLst>
                                    <p:set>
                                      <p:cBhvr>
                                        <p:cTn id="42" dur="1" fill="hold">
                                          <p:stCondLst>
                                            <p:cond delay="0"/>
                                          </p:stCondLst>
                                        </p:cTn>
                                        <p:tgtEl>
                                          <p:spTgt spid="35"/>
                                        </p:tgtEl>
                                        <p:attrNameLst>
                                          <p:attrName>style.visibility</p:attrName>
                                        </p:attrNameLst>
                                      </p:cBhvr>
                                      <p:to>
                                        <p:strVal val="visible"/>
                                      </p:to>
                                    </p:set>
                                    <p:animEffect transition="in" filter="barn(inVertical)">
                                      <p:cBhvr>
                                        <p:cTn id="43" dur="500"/>
                                        <p:tgtEl>
                                          <p:spTgt spid="35"/>
                                        </p:tgtEl>
                                      </p:cBhvr>
                                    </p:animEffect>
                                  </p:childTnLst>
                                </p:cTn>
                              </p:par>
                            </p:childTnLst>
                          </p:cTn>
                        </p:par>
                      </p:childTnLst>
                    </p:cTn>
                  </p:par>
                  <p:par>
                    <p:cTn id="44" fill="hold">
                      <p:stCondLst>
                        <p:cond delay="indefinite"/>
                      </p:stCondLst>
                      <p:childTnLst>
                        <p:par>
                          <p:cTn id="45" fill="hold">
                            <p:stCondLst>
                              <p:cond delay="0"/>
                            </p:stCondLst>
                            <p:childTnLst>
                              <p:par>
                                <p:cTn id="46" presetID="16" presetClass="entr" presetSubtype="21" fill="hold" grpId="0" nodeType="clickEffect">
                                  <p:stCondLst>
                                    <p:cond delay="0"/>
                                  </p:stCondLst>
                                  <p:childTnLst>
                                    <p:set>
                                      <p:cBhvr>
                                        <p:cTn id="47" dur="1" fill="hold">
                                          <p:stCondLst>
                                            <p:cond delay="0"/>
                                          </p:stCondLst>
                                        </p:cTn>
                                        <p:tgtEl>
                                          <p:spTgt spid="26"/>
                                        </p:tgtEl>
                                        <p:attrNameLst>
                                          <p:attrName>style.visibility</p:attrName>
                                        </p:attrNameLst>
                                      </p:cBhvr>
                                      <p:to>
                                        <p:strVal val="visible"/>
                                      </p:to>
                                    </p:set>
                                    <p:animEffect transition="in" filter="barn(inVertical)">
                                      <p:cBhvr>
                                        <p:cTn id="48" dur="500"/>
                                        <p:tgtEl>
                                          <p:spTgt spid="26"/>
                                        </p:tgtEl>
                                      </p:cBhvr>
                                    </p:animEffect>
                                  </p:childTnLst>
                                </p:cTn>
                              </p:par>
                            </p:childTnLst>
                          </p:cTn>
                        </p:par>
                      </p:childTnLst>
                    </p:cTn>
                  </p:par>
                  <p:par>
                    <p:cTn id="49" fill="hold">
                      <p:stCondLst>
                        <p:cond delay="indefinite"/>
                      </p:stCondLst>
                      <p:childTnLst>
                        <p:par>
                          <p:cTn id="50" fill="hold">
                            <p:stCondLst>
                              <p:cond delay="0"/>
                            </p:stCondLst>
                            <p:childTnLst>
                              <p:par>
                                <p:cTn id="51" presetID="16" presetClass="entr" presetSubtype="21" fill="hold" nodeType="clickEffect">
                                  <p:stCondLst>
                                    <p:cond delay="0"/>
                                  </p:stCondLst>
                                  <p:childTnLst>
                                    <p:set>
                                      <p:cBhvr>
                                        <p:cTn id="52" dur="1" fill="hold">
                                          <p:stCondLst>
                                            <p:cond delay="0"/>
                                          </p:stCondLst>
                                        </p:cTn>
                                        <p:tgtEl>
                                          <p:spTgt spid="28"/>
                                        </p:tgtEl>
                                        <p:attrNameLst>
                                          <p:attrName>style.visibility</p:attrName>
                                        </p:attrNameLst>
                                      </p:cBhvr>
                                      <p:to>
                                        <p:strVal val="visible"/>
                                      </p:to>
                                    </p:set>
                                    <p:animEffect transition="in" filter="barn(inVertical)">
                                      <p:cBhvr>
                                        <p:cTn id="53" dur="500"/>
                                        <p:tgtEl>
                                          <p:spTgt spid="28"/>
                                        </p:tgtEl>
                                      </p:cBhvr>
                                    </p:animEffect>
                                  </p:childTnLst>
                                </p:cTn>
                              </p:par>
                            </p:childTnLst>
                          </p:cTn>
                        </p:par>
                      </p:childTnLst>
                    </p:cTn>
                  </p:par>
                  <p:par>
                    <p:cTn id="54" fill="hold">
                      <p:stCondLst>
                        <p:cond delay="indefinite"/>
                      </p:stCondLst>
                      <p:childTnLst>
                        <p:par>
                          <p:cTn id="55" fill="hold">
                            <p:stCondLst>
                              <p:cond delay="0"/>
                            </p:stCondLst>
                            <p:childTnLst>
                              <p:par>
                                <p:cTn id="56" presetID="16" presetClass="entr" presetSubtype="21" fill="hold" grpId="0" nodeType="clickEffect">
                                  <p:stCondLst>
                                    <p:cond delay="0"/>
                                  </p:stCondLst>
                                  <p:childTnLst>
                                    <p:set>
                                      <p:cBhvr>
                                        <p:cTn id="57" dur="1" fill="hold">
                                          <p:stCondLst>
                                            <p:cond delay="0"/>
                                          </p:stCondLst>
                                        </p:cTn>
                                        <p:tgtEl>
                                          <p:spTgt spid="29"/>
                                        </p:tgtEl>
                                        <p:attrNameLst>
                                          <p:attrName>style.visibility</p:attrName>
                                        </p:attrNameLst>
                                      </p:cBhvr>
                                      <p:to>
                                        <p:strVal val="visible"/>
                                      </p:to>
                                    </p:set>
                                    <p:animEffect transition="in" filter="barn(inVertical)">
                                      <p:cBhvr>
                                        <p:cTn id="58" dur="500"/>
                                        <p:tgtEl>
                                          <p:spTgt spid="29"/>
                                        </p:tgtEl>
                                      </p:cBhvr>
                                    </p:animEffect>
                                  </p:childTnLst>
                                </p:cTn>
                              </p:par>
                            </p:childTnLst>
                          </p:cTn>
                        </p:par>
                      </p:childTnLst>
                    </p:cTn>
                  </p:par>
                  <p:par>
                    <p:cTn id="59" fill="hold">
                      <p:stCondLst>
                        <p:cond delay="indefinite"/>
                      </p:stCondLst>
                      <p:childTnLst>
                        <p:par>
                          <p:cTn id="60" fill="hold">
                            <p:stCondLst>
                              <p:cond delay="0"/>
                            </p:stCondLst>
                            <p:childTnLst>
                              <p:par>
                                <p:cTn id="61" presetID="2" presetClass="entr" presetSubtype="4" fill="hold" grpId="0" nodeType="clickEffect">
                                  <p:stCondLst>
                                    <p:cond delay="0"/>
                                  </p:stCondLst>
                                  <p:childTnLst>
                                    <p:set>
                                      <p:cBhvr>
                                        <p:cTn id="62" dur="1" fill="hold">
                                          <p:stCondLst>
                                            <p:cond delay="0"/>
                                          </p:stCondLst>
                                        </p:cTn>
                                        <p:tgtEl>
                                          <p:spTgt spid="41"/>
                                        </p:tgtEl>
                                        <p:attrNameLst>
                                          <p:attrName>style.visibility</p:attrName>
                                        </p:attrNameLst>
                                      </p:cBhvr>
                                      <p:to>
                                        <p:strVal val="visible"/>
                                      </p:to>
                                    </p:set>
                                    <p:anim calcmode="lin" valueType="num">
                                      <p:cBhvr additive="base">
                                        <p:cTn id="63" dur="500" fill="hold"/>
                                        <p:tgtEl>
                                          <p:spTgt spid="41"/>
                                        </p:tgtEl>
                                        <p:attrNameLst>
                                          <p:attrName>ppt_x</p:attrName>
                                        </p:attrNameLst>
                                      </p:cBhvr>
                                      <p:tavLst>
                                        <p:tav tm="0">
                                          <p:val>
                                            <p:strVal val="#ppt_x"/>
                                          </p:val>
                                        </p:tav>
                                        <p:tav tm="100000">
                                          <p:val>
                                            <p:strVal val="#ppt_x"/>
                                          </p:val>
                                        </p:tav>
                                      </p:tavLst>
                                    </p:anim>
                                    <p:anim calcmode="lin" valueType="num">
                                      <p:cBhvr additive="base">
                                        <p:cTn id="64" dur="500" fill="hold"/>
                                        <p:tgtEl>
                                          <p:spTgt spid="4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24" grpId="0"/>
      <p:bldP spid="25" grpId="0"/>
      <p:bldP spid="26" grpId="0"/>
      <p:bldP spid="29" grpId="0"/>
      <p:bldP spid="41" grpId="0"/>
    </p:bld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96000"/>
            <a:lum/>
          </a:blip>
          <a:srcRect/>
          <a:stretch>
            <a:fillRect t="-1000" b="-1000"/>
          </a:stretch>
        </a:blipFill>
        <a:effectLst/>
      </p:bgPr>
    </p:bg>
    <p:spTree>
      <p:nvGrpSpPr>
        <p:cNvPr id="1" name=""/>
        <p:cNvGrpSpPr/>
        <p:nvPr/>
      </p:nvGrpSpPr>
      <p:grpSpPr>
        <a:xfrm>
          <a:off x="0" y="0"/>
          <a:ext cx="0" cy="0"/>
          <a:chOff x="0" y="0"/>
          <a:chExt cx="0" cy="0"/>
        </a:xfrm>
      </p:grpSpPr>
      <p:sp>
        <p:nvSpPr>
          <p:cNvPr id="5" name="Rectangle 4"/>
          <p:cNvSpPr/>
          <p:nvPr/>
        </p:nvSpPr>
        <p:spPr>
          <a:xfrm>
            <a:off x="374685" y="241207"/>
            <a:ext cx="11611448" cy="658642"/>
          </a:xfrm>
          <a:prstGeom prst="rect">
            <a:avLst/>
          </a:prstGeom>
        </p:spPr>
        <p:txBody>
          <a:bodyPr wrap="none">
            <a:spAutoFit/>
          </a:bodyPr>
          <a:lstStyle/>
          <a:p>
            <a:pPr algn="ctr">
              <a:lnSpc>
                <a:spcPct val="115000"/>
              </a:lnSpc>
              <a:spcAft>
                <a:spcPts val="0"/>
              </a:spcAft>
              <a:tabLst>
                <a:tab pos="355600" algn="l"/>
                <a:tab pos="2133600" algn="l"/>
                <a:tab pos="2400300" algn="l"/>
                <a:tab pos="2933700" algn="l"/>
              </a:tabLst>
            </a:pPr>
            <a:r>
              <a:rPr lang="nl-NL" sz="3200" b="1" dirty="0" smtClean="0">
                <a:solidFill>
                  <a:schemeClr val="bg1"/>
                </a:solidFill>
                <a:effectLst/>
                <a:latin typeface="Times New Roman" panose="02020603050405020304" pitchFamily="18" charset="0"/>
                <a:ea typeface="Times New Roman" panose="02020603050405020304" pitchFamily="18" charset="0"/>
              </a:rPr>
              <a:t>§5. PHÉP NHÂN VÀ PHÉP CHIA CÁC SỐ TỰ NHIÊN (Tiết 1)</a:t>
            </a:r>
            <a:endParaRPr lang="en-US" sz="3200" dirty="0">
              <a:solidFill>
                <a:schemeClr val="bg1"/>
              </a:solidFill>
              <a:effectLst/>
              <a:latin typeface="Times New Roman" panose="02020603050405020304" pitchFamily="18" charset="0"/>
              <a:ea typeface="Times New Roman" panose="02020603050405020304" pitchFamily="18" charset="0"/>
            </a:endParaRPr>
          </a:p>
        </p:txBody>
      </p:sp>
      <p:cxnSp>
        <p:nvCxnSpPr>
          <p:cNvPr id="7" name="Straight Connector 6"/>
          <p:cNvCxnSpPr/>
          <p:nvPr/>
        </p:nvCxnSpPr>
        <p:spPr>
          <a:xfrm>
            <a:off x="4951828" y="1209822"/>
            <a:ext cx="0" cy="5092504"/>
          </a:xfrm>
          <a:prstGeom prst="line">
            <a:avLst/>
          </a:prstGeom>
          <a:ln w="38100">
            <a:solidFill>
              <a:srgbClr val="FFC000"/>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506437" y="899849"/>
            <a:ext cx="4220307" cy="461665"/>
          </a:xfrm>
          <a:prstGeom prst="rect">
            <a:avLst/>
          </a:prstGeom>
          <a:noFill/>
        </p:spPr>
        <p:txBody>
          <a:bodyPr wrap="square" rtlCol="0">
            <a:spAutoFit/>
          </a:bodyPr>
          <a:lstStyle/>
          <a:p>
            <a:r>
              <a:rPr lang="en-US" sz="2400" b="1" dirty="0" smtClean="0">
                <a:solidFill>
                  <a:srgbClr val="FFFF00"/>
                </a:solidFill>
                <a:latin typeface="Times New Roman" panose="02020603050405020304" pitchFamily="18" charset="0"/>
                <a:cs typeface="Times New Roman" panose="02020603050405020304" pitchFamily="18" charset="0"/>
              </a:rPr>
              <a:t>I. </a:t>
            </a:r>
            <a:r>
              <a:rPr lang="en-US" sz="2400" b="1" dirty="0" err="1" smtClean="0">
                <a:solidFill>
                  <a:srgbClr val="FFFF00"/>
                </a:solidFill>
                <a:latin typeface="Times New Roman" panose="02020603050405020304" pitchFamily="18" charset="0"/>
                <a:cs typeface="Times New Roman" panose="02020603050405020304" pitchFamily="18" charset="0"/>
              </a:rPr>
              <a:t>Phép</a:t>
            </a:r>
            <a:r>
              <a:rPr lang="en-US" sz="2400" b="1" dirty="0" smtClean="0">
                <a:solidFill>
                  <a:srgbClr val="FFFF00"/>
                </a:solidFill>
                <a:latin typeface="Times New Roman" panose="02020603050405020304" pitchFamily="18" charset="0"/>
                <a:cs typeface="Times New Roman" panose="02020603050405020304" pitchFamily="18" charset="0"/>
              </a:rPr>
              <a:t> </a:t>
            </a:r>
            <a:r>
              <a:rPr lang="en-US" sz="2400" b="1" dirty="0" err="1" smtClean="0">
                <a:solidFill>
                  <a:srgbClr val="FFFF00"/>
                </a:solidFill>
                <a:latin typeface="Times New Roman" panose="02020603050405020304" pitchFamily="18" charset="0"/>
                <a:cs typeface="Times New Roman" panose="02020603050405020304" pitchFamily="18" charset="0"/>
              </a:rPr>
              <a:t>nhân</a:t>
            </a:r>
            <a:r>
              <a:rPr lang="en-US" sz="2400" b="1" dirty="0" smtClean="0">
                <a:solidFill>
                  <a:srgbClr val="FFFF00"/>
                </a:solidFill>
                <a:latin typeface="Times New Roman" panose="02020603050405020304" pitchFamily="18" charset="0"/>
                <a:cs typeface="Times New Roman" panose="02020603050405020304" pitchFamily="18" charset="0"/>
              </a:rPr>
              <a:t> </a:t>
            </a:r>
            <a:r>
              <a:rPr lang="en-US" sz="2400" b="1" dirty="0" err="1" smtClean="0">
                <a:solidFill>
                  <a:srgbClr val="FFFF00"/>
                </a:solidFill>
                <a:latin typeface="Times New Roman" panose="02020603050405020304" pitchFamily="18" charset="0"/>
                <a:cs typeface="Times New Roman" panose="02020603050405020304" pitchFamily="18" charset="0"/>
              </a:rPr>
              <a:t>số</a:t>
            </a:r>
            <a:r>
              <a:rPr lang="en-US" sz="2400" b="1" dirty="0" smtClean="0">
                <a:solidFill>
                  <a:srgbClr val="FFFF00"/>
                </a:solidFill>
                <a:latin typeface="Times New Roman" panose="02020603050405020304" pitchFamily="18" charset="0"/>
                <a:cs typeface="Times New Roman" panose="02020603050405020304" pitchFamily="18" charset="0"/>
              </a:rPr>
              <a:t> </a:t>
            </a:r>
            <a:r>
              <a:rPr lang="en-US" sz="2400" b="1" dirty="0" err="1" smtClean="0">
                <a:solidFill>
                  <a:srgbClr val="FFFF00"/>
                </a:solidFill>
                <a:latin typeface="Times New Roman" panose="02020603050405020304" pitchFamily="18" charset="0"/>
                <a:cs typeface="Times New Roman" panose="02020603050405020304" pitchFamily="18" charset="0"/>
              </a:rPr>
              <a:t>tự</a:t>
            </a:r>
            <a:r>
              <a:rPr lang="en-US" sz="2400" b="1" dirty="0" smtClean="0">
                <a:solidFill>
                  <a:srgbClr val="FFFF00"/>
                </a:solidFill>
                <a:latin typeface="Times New Roman" panose="02020603050405020304" pitchFamily="18" charset="0"/>
                <a:cs typeface="Times New Roman" panose="02020603050405020304" pitchFamily="18" charset="0"/>
              </a:rPr>
              <a:t> </a:t>
            </a:r>
            <a:r>
              <a:rPr lang="en-US" sz="2400" b="1" dirty="0" err="1" smtClean="0">
                <a:solidFill>
                  <a:srgbClr val="FFFF00"/>
                </a:solidFill>
                <a:latin typeface="Times New Roman" panose="02020603050405020304" pitchFamily="18" charset="0"/>
                <a:cs typeface="Times New Roman" panose="02020603050405020304" pitchFamily="18" charset="0"/>
              </a:rPr>
              <a:t>nhiên</a:t>
            </a:r>
            <a:endParaRPr lang="en-US" sz="2400" b="1" dirty="0">
              <a:solidFill>
                <a:srgbClr val="FFFF00"/>
              </a:solidFill>
              <a:latin typeface="Times New Roman" panose="02020603050405020304" pitchFamily="18" charset="0"/>
              <a:cs typeface="Times New Roman" panose="02020603050405020304" pitchFamily="18" charset="0"/>
            </a:endParaRPr>
          </a:p>
        </p:txBody>
      </p:sp>
      <p:grpSp>
        <p:nvGrpSpPr>
          <p:cNvPr id="3" name="Group 2"/>
          <p:cNvGrpSpPr/>
          <p:nvPr/>
        </p:nvGrpSpPr>
        <p:grpSpPr>
          <a:xfrm>
            <a:off x="724806" y="1288131"/>
            <a:ext cx="3736547" cy="1110432"/>
            <a:chOff x="724806" y="1288131"/>
            <a:chExt cx="3736547" cy="1110432"/>
          </a:xfrm>
        </p:grpSpPr>
        <p:grpSp>
          <p:nvGrpSpPr>
            <p:cNvPr id="11" name="Group 10"/>
            <p:cNvGrpSpPr/>
            <p:nvPr/>
          </p:nvGrpSpPr>
          <p:grpSpPr>
            <a:xfrm>
              <a:off x="724806" y="1288131"/>
              <a:ext cx="3736547" cy="1110432"/>
              <a:chOff x="724806" y="2047781"/>
              <a:chExt cx="3736547" cy="1110432"/>
            </a:xfrm>
          </p:grpSpPr>
          <p:sp>
            <p:nvSpPr>
              <p:cNvPr id="12" name="Rounded Rectangle 11"/>
              <p:cNvSpPr/>
              <p:nvPr/>
            </p:nvSpPr>
            <p:spPr>
              <a:xfrm>
                <a:off x="724806" y="2047781"/>
                <a:ext cx="3736547" cy="1110432"/>
              </a:xfrm>
              <a:prstGeom prst="roundRect">
                <a:avLst/>
              </a:prstGeom>
              <a:solidFill>
                <a:schemeClr val="tx1">
                  <a:lumMod val="50000"/>
                  <a:lumOff val="50000"/>
                  <a:alpha val="67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TextBox 12"/>
              <p:cNvSpPr txBox="1"/>
              <p:nvPr/>
            </p:nvSpPr>
            <p:spPr>
              <a:xfrm>
                <a:off x="1195754" y="2065091"/>
                <a:ext cx="2996418" cy="400110"/>
              </a:xfrm>
              <a:prstGeom prst="rect">
                <a:avLst/>
              </a:prstGeom>
              <a:noFill/>
            </p:spPr>
            <p:txBody>
              <a:bodyPr wrap="square" rtlCol="0">
                <a:spAutoFit/>
              </a:bodyPr>
              <a:lstStyle/>
              <a:p>
                <a:r>
                  <a:rPr lang="en-US" sz="2000" dirty="0" smtClean="0">
                    <a:solidFill>
                      <a:srgbClr val="FFC000"/>
                    </a:solidFill>
                    <a:latin typeface="Times New Roman" panose="02020603050405020304" pitchFamily="18" charset="0"/>
                    <a:cs typeface="Times New Roman" panose="02020603050405020304" pitchFamily="18" charset="0"/>
                  </a:rPr>
                  <a:t>a       x        b       =      c</a:t>
                </a:r>
                <a:endParaRPr lang="en-US" sz="2000" dirty="0">
                  <a:solidFill>
                    <a:srgbClr val="FFC000"/>
                  </a:solidFill>
                  <a:latin typeface="Times New Roman" panose="02020603050405020304" pitchFamily="18" charset="0"/>
                  <a:cs typeface="Times New Roman" panose="02020603050405020304" pitchFamily="18" charset="0"/>
                </a:endParaRPr>
              </a:p>
            </p:txBody>
          </p:sp>
        </p:grpSp>
        <p:grpSp>
          <p:nvGrpSpPr>
            <p:cNvPr id="14" name="Group 13"/>
            <p:cNvGrpSpPr/>
            <p:nvPr/>
          </p:nvGrpSpPr>
          <p:grpSpPr>
            <a:xfrm>
              <a:off x="844176" y="1677415"/>
              <a:ext cx="1125302" cy="678110"/>
              <a:chOff x="844176" y="2437065"/>
              <a:chExt cx="1125302" cy="678110"/>
            </a:xfrm>
          </p:grpSpPr>
          <p:sp>
            <p:nvSpPr>
              <p:cNvPr id="15" name="TextBox 14"/>
              <p:cNvSpPr txBox="1"/>
              <p:nvPr/>
            </p:nvSpPr>
            <p:spPr>
              <a:xfrm>
                <a:off x="844176" y="2715065"/>
                <a:ext cx="1125302" cy="400110"/>
              </a:xfrm>
              <a:prstGeom prst="rect">
                <a:avLst/>
              </a:prstGeom>
              <a:noFill/>
            </p:spPr>
            <p:txBody>
              <a:bodyPr wrap="square" rtlCol="0">
                <a:spAutoFit/>
              </a:bodyPr>
              <a:lstStyle/>
              <a:p>
                <a:r>
                  <a:rPr lang="en-US" sz="2000" dirty="0" err="1" smtClean="0">
                    <a:solidFill>
                      <a:schemeClr val="accent1">
                        <a:lumMod val="60000"/>
                        <a:lumOff val="40000"/>
                      </a:schemeClr>
                    </a:solidFill>
                    <a:latin typeface="Times New Roman" panose="02020603050405020304" pitchFamily="18" charset="0"/>
                    <a:cs typeface="Times New Roman" panose="02020603050405020304" pitchFamily="18" charset="0"/>
                  </a:rPr>
                  <a:t>Thừa</a:t>
                </a:r>
                <a:r>
                  <a:rPr lang="en-US" sz="2000" dirty="0" smtClean="0">
                    <a:solidFill>
                      <a:schemeClr val="accent1">
                        <a:lumMod val="60000"/>
                        <a:lumOff val="40000"/>
                      </a:schemeClr>
                    </a:solidFill>
                    <a:latin typeface="Times New Roman" panose="02020603050405020304" pitchFamily="18" charset="0"/>
                    <a:cs typeface="Times New Roman" panose="02020603050405020304" pitchFamily="18" charset="0"/>
                  </a:rPr>
                  <a:t> </a:t>
                </a:r>
                <a:r>
                  <a:rPr lang="en-US" sz="2000" dirty="0" err="1" smtClean="0">
                    <a:solidFill>
                      <a:schemeClr val="accent1">
                        <a:lumMod val="60000"/>
                        <a:lumOff val="40000"/>
                      </a:schemeClr>
                    </a:solidFill>
                    <a:latin typeface="Times New Roman" panose="02020603050405020304" pitchFamily="18" charset="0"/>
                    <a:cs typeface="Times New Roman" panose="02020603050405020304" pitchFamily="18" charset="0"/>
                  </a:rPr>
                  <a:t>số</a:t>
                </a:r>
                <a:endParaRPr lang="en-US" sz="2000" dirty="0">
                  <a:solidFill>
                    <a:schemeClr val="accent1">
                      <a:lumMod val="60000"/>
                      <a:lumOff val="40000"/>
                    </a:schemeClr>
                  </a:solidFill>
                  <a:latin typeface="Times New Roman" panose="02020603050405020304" pitchFamily="18" charset="0"/>
                  <a:cs typeface="Times New Roman" panose="02020603050405020304" pitchFamily="18" charset="0"/>
                </a:endParaRPr>
              </a:p>
            </p:txBody>
          </p:sp>
          <p:cxnSp>
            <p:nvCxnSpPr>
              <p:cNvPr id="16" name="Straight Arrow Connector 15"/>
              <p:cNvCxnSpPr/>
              <p:nvPr/>
            </p:nvCxnSpPr>
            <p:spPr>
              <a:xfrm flipV="1">
                <a:off x="1336429" y="2437065"/>
                <a:ext cx="0" cy="336894"/>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grpSp>
          <p:nvGrpSpPr>
            <p:cNvPr id="17" name="Group 16"/>
            <p:cNvGrpSpPr/>
            <p:nvPr/>
          </p:nvGrpSpPr>
          <p:grpSpPr>
            <a:xfrm>
              <a:off x="2039873" y="1663347"/>
              <a:ext cx="1125302" cy="681773"/>
              <a:chOff x="2039873" y="2422997"/>
              <a:chExt cx="1125302" cy="681773"/>
            </a:xfrm>
          </p:grpSpPr>
          <p:sp>
            <p:nvSpPr>
              <p:cNvPr id="18" name="TextBox 17"/>
              <p:cNvSpPr txBox="1"/>
              <p:nvPr/>
            </p:nvSpPr>
            <p:spPr>
              <a:xfrm>
                <a:off x="2039873" y="2704660"/>
                <a:ext cx="1125302" cy="400110"/>
              </a:xfrm>
              <a:prstGeom prst="rect">
                <a:avLst/>
              </a:prstGeom>
              <a:noFill/>
            </p:spPr>
            <p:txBody>
              <a:bodyPr wrap="square" rtlCol="0">
                <a:spAutoFit/>
              </a:bodyPr>
              <a:lstStyle/>
              <a:p>
                <a:r>
                  <a:rPr lang="en-US" sz="2000" dirty="0" err="1" smtClean="0">
                    <a:solidFill>
                      <a:schemeClr val="accent1">
                        <a:lumMod val="60000"/>
                        <a:lumOff val="40000"/>
                      </a:schemeClr>
                    </a:solidFill>
                    <a:latin typeface="Times New Roman" panose="02020603050405020304" pitchFamily="18" charset="0"/>
                    <a:cs typeface="Times New Roman" panose="02020603050405020304" pitchFamily="18" charset="0"/>
                  </a:rPr>
                  <a:t>Thừa</a:t>
                </a:r>
                <a:r>
                  <a:rPr lang="en-US" sz="2000" dirty="0" smtClean="0">
                    <a:solidFill>
                      <a:schemeClr val="accent1">
                        <a:lumMod val="60000"/>
                        <a:lumOff val="40000"/>
                      </a:schemeClr>
                    </a:solidFill>
                    <a:latin typeface="Times New Roman" panose="02020603050405020304" pitchFamily="18" charset="0"/>
                    <a:cs typeface="Times New Roman" panose="02020603050405020304" pitchFamily="18" charset="0"/>
                  </a:rPr>
                  <a:t> </a:t>
                </a:r>
                <a:r>
                  <a:rPr lang="en-US" sz="2000" dirty="0" err="1" smtClean="0">
                    <a:solidFill>
                      <a:schemeClr val="accent1">
                        <a:lumMod val="60000"/>
                        <a:lumOff val="40000"/>
                      </a:schemeClr>
                    </a:solidFill>
                    <a:latin typeface="Times New Roman" panose="02020603050405020304" pitchFamily="18" charset="0"/>
                    <a:cs typeface="Times New Roman" panose="02020603050405020304" pitchFamily="18" charset="0"/>
                  </a:rPr>
                  <a:t>số</a:t>
                </a:r>
                <a:endParaRPr lang="en-US" sz="2000" dirty="0">
                  <a:solidFill>
                    <a:schemeClr val="accent1">
                      <a:lumMod val="60000"/>
                      <a:lumOff val="40000"/>
                    </a:schemeClr>
                  </a:solidFill>
                  <a:latin typeface="Times New Roman" panose="02020603050405020304" pitchFamily="18" charset="0"/>
                  <a:cs typeface="Times New Roman" panose="02020603050405020304" pitchFamily="18" charset="0"/>
                </a:endParaRPr>
              </a:p>
            </p:txBody>
          </p:sp>
          <p:cxnSp>
            <p:nvCxnSpPr>
              <p:cNvPr id="19" name="Straight Arrow Connector 18"/>
              <p:cNvCxnSpPr/>
              <p:nvPr/>
            </p:nvCxnSpPr>
            <p:spPr>
              <a:xfrm flipV="1">
                <a:off x="2532185" y="2422997"/>
                <a:ext cx="0" cy="336894"/>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grpSp>
          <p:nvGrpSpPr>
            <p:cNvPr id="20" name="Group 19"/>
            <p:cNvGrpSpPr/>
            <p:nvPr/>
          </p:nvGrpSpPr>
          <p:grpSpPr>
            <a:xfrm>
              <a:off x="3282424" y="1635211"/>
              <a:ext cx="909748" cy="696574"/>
              <a:chOff x="3282424" y="2394861"/>
              <a:chExt cx="909748" cy="696574"/>
            </a:xfrm>
          </p:grpSpPr>
          <p:sp>
            <p:nvSpPr>
              <p:cNvPr id="21" name="TextBox 20"/>
              <p:cNvSpPr txBox="1"/>
              <p:nvPr/>
            </p:nvSpPr>
            <p:spPr>
              <a:xfrm>
                <a:off x="3282424" y="2691325"/>
                <a:ext cx="909748" cy="400110"/>
              </a:xfrm>
              <a:prstGeom prst="rect">
                <a:avLst/>
              </a:prstGeom>
              <a:noFill/>
            </p:spPr>
            <p:txBody>
              <a:bodyPr wrap="square" rtlCol="0">
                <a:spAutoFit/>
              </a:bodyPr>
              <a:lstStyle/>
              <a:p>
                <a:r>
                  <a:rPr lang="en-US" sz="2000" dirty="0" err="1" smtClean="0">
                    <a:solidFill>
                      <a:schemeClr val="accent1">
                        <a:lumMod val="60000"/>
                        <a:lumOff val="40000"/>
                      </a:schemeClr>
                    </a:solidFill>
                    <a:latin typeface="Times New Roman" panose="02020603050405020304" pitchFamily="18" charset="0"/>
                    <a:cs typeface="Times New Roman" panose="02020603050405020304" pitchFamily="18" charset="0"/>
                  </a:rPr>
                  <a:t>Tích</a:t>
                </a:r>
                <a:endParaRPr lang="en-US" sz="2000" dirty="0">
                  <a:solidFill>
                    <a:schemeClr val="accent1">
                      <a:lumMod val="60000"/>
                      <a:lumOff val="40000"/>
                    </a:schemeClr>
                  </a:solidFill>
                  <a:latin typeface="Times New Roman" panose="02020603050405020304" pitchFamily="18" charset="0"/>
                  <a:cs typeface="Times New Roman" panose="02020603050405020304" pitchFamily="18" charset="0"/>
                </a:endParaRPr>
              </a:p>
            </p:txBody>
          </p:sp>
          <p:cxnSp>
            <p:nvCxnSpPr>
              <p:cNvPr id="22" name="Straight Arrow Connector 21"/>
              <p:cNvCxnSpPr/>
              <p:nvPr/>
            </p:nvCxnSpPr>
            <p:spPr>
              <a:xfrm flipV="1">
                <a:off x="3643532" y="2394861"/>
                <a:ext cx="0" cy="336894"/>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grpSp>
      <p:sp>
        <p:nvSpPr>
          <p:cNvPr id="2" name="Rectangle 1"/>
          <p:cNvSpPr/>
          <p:nvPr/>
        </p:nvSpPr>
        <p:spPr>
          <a:xfrm>
            <a:off x="521531" y="2340207"/>
            <a:ext cx="3486852" cy="446276"/>
          </a:xfrm>
          <a:prstGeom prst="rect">
            <a:avLst/>
          </a:prstGeom>
        </p:spPr>
        <p:txBody>
          <a:bodyPr wrap="none">
            <a:spAutoFit/>
          </a:bodyPr>
          <a:lstStyle/>
          <a:p>
            <a:pPr algn="just">
              <a:lnSpc>
                <a:spcPct val="115000"/>
              </a:lnSpc>
              <a:spcAft>
                <a:spcPts val="0"/>
              </a:spcAft>
              <a:tabLst>
                <a:tab pos="4552315" algn="l"/>
              </a:tabLst>
            </a:pPr>
            <a:r>
              <a:rPr lang="nl-NL" sz="2000" b="1" u="sng" smtClean="0">
                <a:solidFill>
                  <a:srgbClr val="FFFF00"/>
                </a:solidFill>
                <a:effectLst/>
                <a:latin typeface="Times New Roman" panose="02020603050405020304" pitchFamily="18" charset="0"/>
                <a:ea typeface="Times New Roman" panose="02020603050405020304" pitchFamily="18" charset="0"/>
              </a:rPr>
              <a:t>1. Nhân hai số có nhiều chữ số</a:t>
            </a:r>
            <a:endParaRPr lang="en-US" sz="2000" dirty="0">
              <a:solidFill>
                <a:srgbClr val="FFFF00"/>
              </a:solidFill>
              <a:effectLst/>
              <a:latin typeface="Times New Roman" panose="02020603050405020304" pitchFamily="18" charset="0"/>
              <a:ea typeface="Times New Roman" panose="02020603050405020304" pitchFamily="18" charset="0"/>
            </a:endParaRPr>
          </a:p>
        </p:txBody>
      </p:sp>
      <p:sp>
        <p:nvSpPr>
          <p:cNvPr id="10" name="TextBox 9"/>
          <p:cNvSpPr txBox="1"/>
          <p:nvPr/>
        </p:nvSpPr>
        <p:spPr>
          <a:xfrm>
            <a:off x="5472752" y="1361514"/>
            <a:ext cx="5663821" cy="830997"/>
          </a:xfrm>
          <a:prstGeom prst="rect">
            <a:avLst/>
          </a:prstGeom>
          <a:noFill/>
        </p:spPr>
        <p:txBody>
          <a:bodyPr wrap="square" rtlCol="0">
            <a:spAutoFit/>
          </a:bodyPr>
          <a:lstStyle/>
          <a:p>
            <a:r>
              <a:rPr lang="en-US" sz="2400" b="1" dirty="0" err="1" smtClean="0">
                <a:solidFill>
                  <a:srgbClr val="FF0000"/>
                </a:solidFill>
                <a:latin typeface="Times New Roman" panose="02020603050405020304" pitchFamily="18" charset="0"/>
                <a:cs typeface="Times New Roman" panose="02020603050405020304" pitchFamily="18" charset="0"/>
              </a:rPr>
              <a:t>Luyện</a:t>
            </a:r>
            <a:r>
              <a:rPr lang="en-US" sz="2400" b="1" dirty="0" smtClean="0">
                <a:solidFill>
                  <a:srgbClr val="FF0000"/>
                </a:solidFill>
                <a:latin typeface="Times New Roman" panose="02020603050405020304" pitchFamily="18" charset="0"/>
                <a:cs typeface="Times New Roman" panose="02020603050405020304" pitchFamily="18" charset="0"/>
              </a:rPr>
              <a:t> </a:t>
            </a:r>
            <a:r>
              <a:rPr lang="en-US" sz="2400" b="1" dirty="0" err="1" smtClean="0">
                <a:solidFill>
                  <a:srgbClr val="FF0000"/>
                </a:solidFill>
                <a:latin typeface="Times New Roman" panose="02020603050405020304" pitchFamily="18" charset="0"/>
                <a:cs typeface="Times New Roman" panose="02020603050405020304" pitchFamily="18" charset="0"/>
              </a:rPr>
              <a:t>tập</a:t>
            </a:r>
            <a:r>
              <a:rPr lang="en-US" sz="2400" b="1" dirty="0" smtClean="0">
                <a:solidFill>
                  <a:srgbClr val="FF0000"/>
                </a:solidFill>
                <a:latin typeface="Times New Roman" panose="02020603050405020304" pitchFamily="18" charset="0"/>
                <a:cs typeface="Times New Roman" panose="02020603050405020304" pitchFamily="18" charset="0"/>
              </a:rPr>
              <a:t> 1</a:t>
            </a:r>
            <a:r>
              <a:rPr lang="en-US" sz="2400" dirty="0" smtClean="0">
                <a:solidFill>
                  <a:srgbClr val="FF0000"/>
                </a:solidFill>
                <a:latin typeface="Times New Roman" panose="02020603050405020304" pitchFamily="18" charset="0"/>
                <a:cs typeface="Times New Roman" panose="02020603050405020304" pitchFamily="18" charset="0"/>
              </a:rPr>
              <a:t>:  </a:t>
            </a:r>
            <a:r>
              <a:rPr lang="en-US" sz="2400" dirty="0" err="1" smtClean="0">
                <a:solidFill>
                  <a:schemeClr val="bg1"/>
                </a:solidFill>
                <a:latin typeface="Times New Roman" panose="02020603050405020304" pitchFamily="18" charset="0"/>
                <a:cs typeface="Times New Roman" panose="02020603050405020304" pitchFamily="18" charset="0"/>
              </a:rPr>
              <a:t>Tính</a:t>
            </a:r>
            <a:endParaRPr lang="en-US" sz="2400" dirty="0" smtClean="0">
              <a:solidFill>
                <a:schemeClr val="bg1"/>
              </a:solidFill>
              <a:latin typeface="Times New Roman" panose="02020603050405020304" pitchFamily="18" charset="0"/>
              <a:cs typeface="Times New Roman" panose="02020603050405020304" pitchFamily="18" charset="0"/>
            </a:endParaRPr>
          </a:p>
          <a:p>
            <a:r>
              <a:rPr lang="en-US" sz="2400" dirty="0">
                <a:solidFill>
                  <a:schemeClr val="bg1"/>
                </a:solidFill>
                <a:latin typeface="Times New Roman" panose="02020603050405020304" pitchFamily="18" charset="0"/>
                <a:cs typeface="Times New Roman" panose="02020603050405020304" pitchFamily="18" charset="0"/>
              </a:rPr>
              <a:t> </a:t>
            </a:r>
            <a:r>
              <a:rPr lang="en-US" sz="2400" dirty="0" smtClean="0">
                <a:solidFill>
                  <a:schemeClr val="bg1"/>
                </a:solidFill>
                <a:latin typeface="Times New Roman" panose="02020603050405020304" pitchFamily="18" charset="0"/>
                <a:cs typeface="Times New Roman" panose="02020603050405020304" pitchFamily="18" charset="0"/>
              </a:rPr>
              <a:t>   a) 834 . 57                          b) 603 . 295</a:t>
            </a:r>
            <a:endParaRPr lang="en-US" sz="2400" dirty="0">
              <a:solidFill>
                <a:schemeClr val="bg1"/>
              </a:solidFill>
              <a:latin typeface="Times New Roman" panose="02020603050405020304" pitchFamily="18" charset="0"/>
              <a:cs typeface="Times New Roman" panose="02020603050405020304" pitchFamily="18" charset="0"/>
            </a:endParaRPr>
          </a:p>
        </p:txBody>
      </p:sp>
      <p:sp>
        <p:nvSpPr>
          <p:cNvPr id="27" name="TextBox 26"/>
          <p:cNvSpPr txBox="1"/>
          <p:nvPr/>
        </p:nvSpPr>
        <p:spPr>
          <a:xfrm>
            <a:off x="5472752" y="2398563"/>
            <a:ext cx="5895833" cy="1569660"/>
          </a:xfrm>
          <a:prstGeom prst="rect">
            <a:avLst/>
          </a:prstGeom>
          <a:noFill/>
        </p:spPr>
        <p:txBody>
          <a:bodyPr wrap="square" rtlCol="0">
            <a:spAutoFit/>
          </a:bodyPr>
          <a:lstStyle/>
          <a:p>
            <a:pPr algn="just"/>
            <a:r>
              <a:rPr lang="en-US" sz="2400" b="1" dirty="0" err="1" smtClean="0">
                <a:solidFill>
                  <a:srgbClr val="FF0000"/>
                </a:solidFill>
                <a:latin typeface="Times New Roman" panose="02020603050405020304" pitchFamily="18" charset="0"/>
                <a:cs typeface="Times New Roman" panose="02020603050405020304" pitchFamily="18" charset="0"/>
              </a:rPr>
              <a:t>Vận</a:t>
            </a:r>
            <a:r>
              <a:rPr lang="en-US" sz="2400" b="1" dirty="0" smtClean="0">
                <a:solidFill>
                  <a:srgbClr val="FF0000"/>
                </a:solidFill>
                <a:latin typeface="Times New Roman" panose="02020603050405020304" pitchFamily="18" charset="0"/>
                <a:cs typeface="Times New Roman" panose="02020603050405020304" pitchFamily="18" charset="0"/>
              </a:rPr>
              <a:t> </a:t>
            </a:r>
            <a:r>
              <a:rPr lang="en-US" sz="2400" b="1" dirty="0" err="1" smtClean="0">
                <a:solidFill>
                  <a:srgbClr val="FF0000"/>
                </a:solidFill>
                <a:latin typeface="Times New Roman" panose="02020603050405020304" pitchFamily="18" charset="0"/>
                <a:cs typeface="Times New Roman" panose="02020603050405020304" pitchFamily="18" charset="0"/>
              </a:rPr>
              <a:t>dụng</a:t>
            </a:r>
            <a:r>
              <a:rPr lang="en-US" sz="2400" b="1" dirty="0" smtClean="0">
                <a:solidFill>
                  <a:srgbClr val="FF0000"/>
                </a:solidFill>
                <a:latin typeface="Times New Roman" panose="02020603050405020304" pitchFamily="18" charset="0"/>
                <a:cs typeface="Times New Roman" panose="02020603050405020304" pitchFamily="18" charset="0"/>
              </a:rPr>
              <a:t> 1</a:t>
            </a:r>
            <a:r>
              <a:rPr lang="en-US" sz="2400" dirty="0" smtClean="0">
                <a:solidFill>
                  <a:schemeClr val="bg1"/>
                </a:solidFill>
                <a:latin typeface="Times New Roman" panose="02020603050405020304" pitchFamily="18" charset="0"/>
                <a:cs typeface="Times New Roman" panose="02020603050405020304" pitchFamily="18" charset="0"/>
              </a:rPr>
              <a:t>: </a:t>
            </a:r>
            <a:r>
              <a:rPr lang="en-US" sz="2400" dirty="0" err="1" smtClean="0">
                <a:solidFill>
                  <a:schemeClr val="bg1"/>
                </a:solidFill>
                <a:latin typeface="Times New Roman" panose="02020603050405020304" pitchFamily="18" charset="0"/>
                <a:cs typeface="Times New Roman" panose="02020603050405020304" pitchFamily="18" charset="0"/>
              </a:rPr>
              <a:t>Giá</a:t>
            </a:r>
            <a:r>
              <a:rPr lang="en-US" sz="2400" dirty="0" smtClean="0">
                <a:solidFill>
                  <a:schemeClr val="bg1"/>
                </a:solidFill>
                <a:latin typeface="Times New Roman" panose="02020603050405020304" pitchFamily="18" charset="0"/>
                <a:cs typeface="Times New Roman" panose="02020603050405020304" pitchFamily="18" charset="0"/>
              </a:rPr>
              <a:t> </a:t>
            </a:r>
            <a:r>
              <a:rPr lang="en-US" sz="2400" dirty="0" err="1" smtClean="0">
                <a:solidFill>
                  <a:schemeClr val="bg1"/>
                </a:solidFill>
                <a:latin typeface="Times New Roman" panose="02020603050405020304" pitchFamily="18" charset="0"/>
                <a:cs typeface="Times New Roman" panose="02020603050405020304" pitchFamily="18" charset="0"/>
              </a:rPr>
              <a:t>tiền</a:t>
            </a:r>
            <a:r>
              <a:rPr lang="en-US" sz="2400" dirty="0" smtClean="0">
                <a:solidFill>
                  <a:schemeClr val="bg1"/>
                </a:solidFill>
                <a:latin typeface="Times New Roman" panose="02020603050405020304" pitchFamily="18" charset="0"/>
                <a:cs typeface="Times New Roman" panose="02020603050405020304" pitchFamily="18" charset="0"/>
              </a:rPr>
              <a:t> in </a:t>
            </a:r>
            <a:r>
              <a:rPr lang="en-US" sz="2400" dirty="0" err="1" smtClean="0">
                <a:solidFill>
                  <a:schemeClr val="bg1"/>
                </a:solidFill>
                <a:latin typeface="Times New Roman" panose="02020603050405020304" pitchFamily="18" charset="0"/>
                <a:cs typeface="Times New Roman" panose="02020603050405020304" pitchFamily="18" charset="0"/>
              </a:rPr>
              <a:t>một</a:t>
            </a:r>
            <a:r>
              <a:rPr lang="en-US" sz="2400" dirty="0" smtClean="0">
                <a:solidFill>
                  <a:schemeClr val="bg1"/>
                </a:solidFill>
                <a:latin typeface="Times New Roman" panose="02020603050405020304" pitchFamily="18" charset="0"/>
                <a:cs typeface="Times New Roman" panose="02020603050405020304" pitchFamily="18" charset="0"/>
              </a:rPr>
              <a:t> </a:t>
            </a:r>
            <a:r>
              <a:rPr lang="en-US" sz="2400" dirty="0" err="1" smtClean="0">
                <a:solidFill>
                  <a:schemeClr val="bg1"/>
                </a:solidFill>
                <a:latin typeface="Times New Roman" panose="02020603050405020304" pitchFamily="18" charset="0"/>
                <a:cs typeface="Times New Roman" panose="02020603050405020304" pitchFamily="18" charset="0"/>
              </a:rPr>
              <a:t>trang</a:t>
            </a:r>
            <a:r>
              <a:rPr lang="en-US" sz="2400" dirty="0" smtClean="0">
                <a:solidFill>
                  <a:schemeClr val="bg1"/>
                </a:solidFill>
                <a:latin typeface="Times New Roman" panose="02020603050405020304" pitchFamily="18" charset="0"/>
                <a:cs typeface="Times New Roman" panose="02020603050405020304" pitchFamily="18" charset="0"/>
              </a:rPr>
              <a:t> </a:t>
            </a:r>
            <a:r>
              <a:rPr lang="en-US" sz="2400" dirty="0" err="1" smtClean="0">
                <a:solidFill>
                  <a:schemeClr val="bg1"/>
                </a:solidFill>
                <a:latin typeface="Times New Roman" panose="02020603050405020304" pitchFamily="18" charset="0"/>
                <a:cs typeface="Times New Roman" panose="02020603050405020304" pitchFamily="18" charset="0"/>
              </a:rPr>
              <a:t>giấy</a:t>
            </a:r>
            <a:r>
              <a:rPr lang="en-US" sz="2400" dirty="0" smtClean="0">
                <a:solidFill>
                  <a:schemeClr val="bg1"/>
                </a:solidFill>
                <a:latin typeface="Times New Roman" panose="02020603050405020304" pitchFamily="18" charset="0"/>
                <a:cs typeface="Times New Roman" panose="02020603050405020304" pitchFamily="18" charset="0"/>
              </a:rPr>
              <a:t> </a:t>
            </a:r>
            <a:r>
              <a:rPr lang="en-US" sz="2400" dirty="0" err="1" smtClean="0">
                <a:solidFill>
                  <a:schemeClr val="bg1"/>
                </a:solidFill>
                <a:latin typeface="Times New Roman" panose="02020603050405020304" pitchFamily="18" charset="0"/>
                <a:cs typeface="Times New Roman" panose="02020603050405020304" pitchFamily="18" charset="0"/>
              </a:rPr>
              <a:t>khổ</a:t>
            </a:r>
            <a:r>
              <a:rPr lang="en-US" sz="2400" dirty="0" smtClean="0">
                <a:solidFill>
                  <a:schemeClr val="bg1"/>
                </a:solidFill>
                <a:latin typeface="Times New Roman" panose="02020603050405020304" pitchFamily="18" charset="0"/>
                <a:cs typeface="Times New Roman" panose="02020603050405020304" pitchFamily="18" charset="0"/>
              </a:rPr>
              <a:t> A4 </a:t>
            </a:r>
            <a:r>
              <a:rPr lang="en-US" sz="2400" dirty="0" err="1" smtClean="0">
                <a:solidFill>
                  <a:schemeClr val="bg1"/>
                </a:solidFill>
                <a:latin typeface="Times New Roman" panose="02020603050405020304" pitchFamily="18" charset="0"/>
                <a:cs typeface="Times New Roman" panose="02020603050405020304" pitchFamily="18" charset="0"/>
              </a:rPr>
              <a:t>là</a:t>
            </a:r>
            <a:r>
              <a:rPr lang="en-US" sz="2400" dirty="0" smtClean="0">
                <a:solidFill>
                  <a:schemeClr val="bg1"/>
                </a:solidFill>
                <a:latin typeface="Times New Roman" panose="02020603050405020304" pitchFamily="18" charset="0"/>
                <a:cs typeface="Times New Roman" panose="02020603050405020304" pitchFamily="18" charset="0"/>
              </a:rPr>
              <a:t> 350 </a:t>
            </a:r>
            <a:r>
              <a:rPr lang="en-US" sz="2400" dirty="0" err="1" smtClean="0">
                <a:solidFill>
                  <a:schemeClr val="bg1"/>
                </a:solidFill>
                <a:latin typeface="Times New Roman" panose="02020603050405020304" pitchFamily="18" charset="0"/>
                <a:cs typeface="Times New Roman" panose="02020603050405020304" pitchFamily="18" charset="0"/>
              </a:rPr>
              <a:t>đồng</a:t>
            </a:r>
            <a:r>
              <a:rPr lang="en-US" sz="2400" dirty="0" smtClean="0">
                <a:solidFill>
                  <a:schemeClr val="bg1"/>
                </a:solidFill>
                <a:latin typeface="Times New Roman" panose="02020603050405020304" pitchFamily="18" charset="0"/>
                <a:cs typeface="Times New Roman" panose="02020603050405020304" pitchFamily="18" charset="0"/>
              </a:rPr>
              <a:t>. </a:t>
            </a:r>
            <a:r>
              <a:rPr lang="en-US" sz="2400" dirty="0" err="1" smtClean="0">
                <a:solidFill>
                  <a:schemeClr val="bg1"/>
                </a:solidFill>
                <a:latin typeface="Times New Roman" panose="02020603050405020304" pitchFamily="18" charset="0"/>
                <a:cs typeface="Times New Roman" panose="02020603050405020304" pitchFamily="18" charset="0"/>
              </a:rPr>
              <a:t>Hỏi</a:t>
            </a:r>
            <a:r>
              <a:rPr lang="en-US" sz="2400" dirty="0" smtClean="0">
                <a:solidFill>
                  <a:schemeClr val="bg1"/>
                </a:solidFill>
                <a:latin typeface="Times New Roman" panose="02020603050405020304" pitchFamily="18" charset="0"/>
                <a:cs typeface="Times New Roman" panose="02020603050405020304" pitchFamily="18" charset="0"/>
              </a:rPr>
              <a:t> </a:t>
            </a:r>
            <a:r>
              <a:rPr lang="en-US" sz="2400" dirty="0" err="1" smtClean="0">
                <a:solidFill>
                  <a:schemeClr val="bg1"/>
                </a:solidFill>
                <a:latin typeface="Times New Roman" panose="02020603050405020304" pitchFamily="18" charset="0"/>
                <a:cs typeface="Times New Roman" panose="02020603050405020304" pitchFamily="18" charset="0"/>
              </a:rPr>
              <a:t>bác</a:t>
            </a:r>
            <a:r>
              <a:rPr lang="en-US" sz="2400" dirty="0" smtClean="0">
                <a:solidFill>
                  <a:schemeClr val="bg1"/>
                </a:solidFill>
                <a:latin typeface="Times New Roman" panose="02020603050405020304" pitchFamily="18" charset="0"/>
                <a:cs typeface="Times New Roman" panose="02020603050405020304" pitchFamily="18" charset="0"/>
              </a:rPr>
              <a:t> </a:t>
            </a:r>
            <a:r>
              <a:rPr lang="en-US" sz="2400" dirty="0" err="1" smtClean="0">
                <a:solidFill>
                  <a:schemeClr val="bg1"/>
                </a:solidFill>
                <a:latin typeface="Times New Roman" panose="02020603050405020304" pitchFamily="18" charset="0"/>
                <a:cs typeface="Times New Roman" panose="02020603050405020304" pitchFamily="18" charset="0"/>
              </a:rPr>
              <a:t>Thiệp</a:t>
            </a:r>
            <a:r>
              <a:rPr lang="en-US" sz="2400" dirty="0" smtClean="0">
                <a:solidFill>
                  <a:schemeClr val="bg1"/>
                </a:solidFill>
                <a:latin typeface="Times New Roman" panose="02020603050405020304" pitchFamily="18" charset="0"/>
                <a:cs typeface="Times New Roman" panose="02020603050405020304" pitchFamily="18" charset="0"/>
              </a:rPr>
              <a:t> </a:t>
            </a:r>
            <a:r>
              <a:rPr lang="en-US" sz="2400" dirty="0" err="1" smtClean="0">
                <a:solidFill>
                  <a:schemeClr val="bg1"/>
                </a:solidFill>
                <a:latin typeface="Times New Roman" panose="02020603050405020304" pitchFamily="18" charset="0"/>
                <a:cs typeface="Times New Roman" panose="02020603050405020304" pitchFamily="18" charset="0"/>
              </a:rPr>
              <a:t>phải</a:t>
            </a:r>
            <a:r>
              <a:rPr lang="en-US" sz="2400" dirty="0" smtClean="0">
                <a:solidFill>
                  <a:schemeClr val="bg1"/>
                </a:solidFill>
                <a:latin typeface="Times New Roman" panose="02020603050405020304" pitchFamily="18" charset="0"/>
                <a:cs typeface="Times New Roman" panose="02020603050405020304" pitchFamily="18" charset="0"/>
              </a:rPr>
              <a:t> </a:t>
            </a:r>
            <a:r>
              <a:rPr lang="en-US" sz="2400" dirty="0" err="1" smtClean="0">
                <a:solidFill>
                  <a:schemeClr val="bg1"/>
                </a:solidFill>
                <a:latin typeface="Times New Roman" panose="02020603050405020304" pitchFamily="18" charset="0"/>
                <a:cs typeface="Times New Roman" panose="02020603050405020304" pitchFamily="18" charset="0"/>
              </a:rPr>
              <a:t>trả</a:t>
            </a:r>
            <a:r>
              <a:rPr lang="en-US" sz="2400" dirty="0" smtClean="0">
                <a:solidFill>
                  <a:schemeClr val="bg1"/>
                </a:solidFill>
                <a:latin typeface="Times New Roman" panose="02020603050405020304" pitchFamily="18" charset="0"/>
                <a:cs typeface="Times New Roman" panose="02020603050405020304" pitchFamily="18" charset="0"/>
              </a:rPr>
              <a:t> </a:t>
            </a:r>
            <a:r>
              <a:rPr lang="en-US" sz="2400" dirty="0" err="1" smtClean="0">
                <a:solidFill>
                  <a:schemeClr val="bg1"/>
                </a:solidFill>
                <a:latin typeface="Times New Roman" panose="02020603050405020304" pitchFamily="18" charset="0"/>
                <a:cs typeface="Times New Roman" panose="02020603050405020304" pitchFamily="18" charset="0"/>
              </a:rPr>
              <a:t>bao</a:t>
            </a:r>
            <a:r>
              <a:rPr lang="en-US" sz="2400" dirty="0" smtClean="0">
                <a:solidFill>
                  <a:schemeClr val="bg1"/>
                </a:solidFill>
                <a:latin typeface="Times New Roman" panose="02020603050405020304" pitchFamily="18" charset="0"/>
                <a:cs typeface="Times New Roman" panose="02020603050405020304" pitchFamily="18" charset="0"/>
              </a:rPr>
              <a:t> </a:t>
            </a:r>
            <a:r>
              <a:rPr lang="en-US" sz="2400" dirty="0" err="1" smtClean="0">
                <a:solidFill>
                  <a:schemeClr val="bg1"/>
                </a:solidFill>
                <a:latin typeface="Times New Roman" panose="02020603050405020304" pitchFamily="18" charset="0"/>
                <a:cs typeface="Times New Roman" panose="02020603050405020304" pitchFamily="18" charset="0"/>
              </a:rPr>
              <a:t>nhiêu</a:t>
            </a:r>
            <a:r>
              <a:rPr lang="en-US" sz="2400" dirty="0" smtClean="0">
                <a:solidFill>
                  <a:schemeClr val="bg1"/>
                </a:solidFill>
                <a:latin typeface="Times New Roman" panose="02020603050405020304" pitchFamily="18" charset="0"/>
                <a:cs typeface="Times New Roman" panose="02020603050405020304" pitchFamily="18" charset="0"/>
              </a:rPr>
              <a:t> </a:t>
            </a:r>
            <a:r>
              <a:rPr lang="en-US" sz="2400" dirty="0" err="1" smtClean="0">
                <a:solidFill>
                  <a:schemeClr val="bg1"/>
                </a:solidFill>
                <a:latin typeface="Times New Roman" panose="02020603050405020304" pitchFamily="18" charset="0"/>
                <a:cs typeface="Times New Roman" panose="02020603050405020304" pitchFamily="18" charset="0"/>
              </a:rPr>
              <a:t>tiền</a:t>
            </a:r>
            <a:r>
              <a:rPr lang="en-US" sz="2400" dirty="0" smtClean="0">
                <a:solidFill>
                  <a:schemeClr val="bg1"/>
                </a:solidFill>
                <a:latin typeface="Times New Roman" panose="02020603050405020304" pitchFamily="18" charset="0"/>
                <a:cs typeface="Times New Roman" panose="02020603050405020304" pitchFamily="18" charset="0"/>
              </a:rPr>
              <a:t> </a:t>
            </a:r>
            <a:r>
              <a:rPr lang="en-US" sz="2400" dirty="0" err="1" smtClean="0">
                <a:solidFill>
                  <a:schemeClr val="bg1"/>
                </a:solidFill>
                <a:latin typeface="Times New Roman" panose="02020603050405020304" pitchFamily="18" charset="0"/>
                <a:cs typeface="Times New Roman" panose="02020603050405020304" pitchFamily="18" charset="0"/>
              </a:rPr>
              <a:t>nếu</a:t>
            </a:r>
            <a:r>
              <a:rPr lang="en-US" sz="2400" dirty="0" smtClean="0">
                <a:solidFill>
                  <a:schemeClr val="bg1"/>
                </a:solidFill>
                <a:latin typeface="Times New Roman" panose="02020603050405020304" pitchFamily="18" charset="0"/>
                <a:cs typeface="Times New Roman" panose="02020603050405020304" pitchFamily="18" charset="0"/>
              </a:rPr>
              <a:t> in </a:t>
            </a:r>
            <a:r>
              <a:rPr lang="en-US" sz="2400" dirty="0" err="1" smtClean="0">
                <a:solidFill>
                  <a:schemeClr val="bg1"/>
                </a:solidFill>
                <a:latin typeface="Times New Roman" panose="02020603050405020304" pitchFamily="18" charset="0"/>
                <a:cs typeface="Times New Roman" panose="02020603050405020304" pitchFamily="18" charset="0"/>
              </a:rPr>
              <a:t>một</a:t>
            </a:r>
            <a:r>
              <a:rPr lang="en-US" sz="2400" dirty="0" smtClean="0">
                <a:solidFill>
                  <a:schemeClr val="bg1"/>
                </a:solidFill>
                <a:latin typeface="Times New Roman" panose="02020603050405020304" pitchFamily="18" charset="0"/>
                <a:cs typeface="Times New Roman" panose="02020603050405020304" pitchFamily="18" charset="0"/>
              </a:rPr>
              <a:t> </a:t>
            </a:r>
            <a:r>
              <a:rPr lang="en-US" sz="2400" dirty="0" err="1" smtClean="0">
                <a:solidFill>
                  <a:schemeClr val="bg1"/>
                </a:solidFill>
                <a:latin typeface="Times New Roman" panose="02020603050405020304" pitchFamily="18" charset="0"/>
                <a:cs typeface="Times New Roman" panose="02020603050405020304" pitchFamily="18" charset="0"/>
              </a:rPr>
              <a:t>tập</a:t>
            </a:r>
            <a:r>
              <a:rPr lang="en-US" sz="2400" dirty="0" smtClean="0">
                <a:solidFill>
                  <a:schemeClr val="bg1"/>
                </a:solidFill>
                <a:latin typeface="Times New Roman" panose="02020603050405020304" pitchFamily="18" charset="0"/>
                <a:cs typeface="Times New Roman" panose="02020603050405020304" pitchFamily="18" charset="0"/>
              </a:rPr>
              <a:t> </a:t>
            </a:r>
            <a:r>
              <a:rPr lang="en-US" sz="2400" dirty="0" err="1" smtClean="0">
                <a:solidFill>
                  <a:schemeClr val="bg1"/>
                </a:solidFill>
                <a:latin typeface="Times New Roman" panose="02020603050405020304" pitchFamily="18" charset="0"/>
                <a:cs typeface="Times New Roman" panose="02020603050405020304" pitchFamily="18" charset="0"/>
              </a:rPr>
              <a:t>tài</a:t>
            </a:r>
            <a:r>
              <a:rPr lang="en-US" sz="2400" dirty="0" smtClean="0">
                <a:solidFill>
                  <a:schemeClr val="bg1"/>
                </a:solidFill>
                <a:latin typeface="Times New Roman" panose="02020603050405020304" pitchFamily="18" charset="0"/>
                <a:cs typeface="Times New Roman" panose="02020603050405020304" pitchFamily="18" charset="0"/>
              </a:rPr>
              <a:t> </a:t>
            </a:r>
            <a:r>
              <a:rPr lang="en-US" sz="2400" dirty="0" err="1" smtClean="0">
                <a:solidFill>
                  <a:schemeClr val="bg1"/>
                </a:solidFill>
                <a:latin typeface="Times New Roman" panose="02020603050405020304" pitchFamily="18" charset="0"/>
                <a:cs typeface="Times New Roman" panose="02020603050405020304" pitchFamily="18" charset="0"/>
              </a:rPr>
              <a:t>liệu</a:t>
            </a:r>
            <a:r>
              <a:rPr lang="en-US" sz="2400" dirty="0" smtClean="0">
                <a:solidFill>
                  <a:schemeClr val="bg1"/>
                </a:solidFill>
                <a:latin typeface="Times New Roman" panose="02020603050405020304" pitchFamily="18" charset="0"/>
                <a:cs typeface="Times New Roman" panose="02020603050405020304" pitchFamily="18" charset="0"/>
              </a:rPr>
              <a:t> </a:t>
            </a:r>
            <a:r>
              <a:rPr lang="en-US" sz="2400" dirty="0" err="1" smtClean="0">
                <a:solidFill>
                  <a:schemeClr val="bg1"/>
                </a:solidFill>
                <a:latin typeface="Times New Roman" panose="02020603050405020304" pitchFamily="18" charset="0"/>
                <a:cs typeface="Times New Roman" panose="02020603050405020304" pitchFamily="18" charset="0"/>
              </a:rPr>
              <a:t>khổ</a:t>
            </a:r>
            <a:r>
              <a:rPr lang="en-US" sz="2400" dirty="0" smtClean="0">
                <a:solidFill>
                  <a:schemeClr val="bg1"/>
                </a:solidFill>
                <a:latin typeface="Times New Roman" panose="02020603050405020304" pitchFamily="18" charset="0"/>
                <a:cs typeface="Times New Roman" panose="02020603050405020304" pitchFamily="18" charset="0"/>
              </a:rPr>
              <a:t> A4 </a:t>
            </a:r>
            <a:r>
              <a:rPr lang="en-US" sz="2400" dirty="0" err="1" smtClean="0">
                <a:solidFill>
                  <a:schemeClr val="bg1"/>
                </a:solidFill>
                <a:latin typeface="Times New Roman" panose="02020603050405020304" pitchFamily="18" charset="0"/>
                <a:cs typeface="Times New Roman" panose="02020603050405020304" pitchFamily="18" charset="0"/>
              </a:rPr>
              <a:t>dày</a:t>
            </a:r>
            <a:r>
              <a:rPr lang="en-US" sz="2400" dirty="0" smtClean="0">
                <a:solidFill>
                  <a:schemeClr val="bg1"/>
                </a:solidFill>
                <a:latin typeface="Times New Roman" panose="02020603050405020304" pitchFamily="18" charset="0"/>
                <a:cs typeface="Times New Roman" panose="02020603050405020304" pitchFamily="18" charset="0"/>
              </a:rPr>
              <a:t> 250 </a:t>
            </a:r>
            <a:r>
              <a:rPr lang="en-US" sz="2400" dirty="0" err="1" smtClean="0">
                <a:solidFill>
                  <a:schemeClr val="bg1"/>
                </a:solidFill>
                <a:latin typeface="Times New Roman" panose="02020603050405020304" pitchFamily="18" charset="0"/>
                <a:cs typeface="Times New Roman" panose="02020603050405020304" pitchFamily="18" charset="0"/>
              </a:rPr>
              <a:t>trang</a:t>
            </a:r>
            <a:r>
              <a:rPr lang="en-US" sz="2400" dirty="0" smtClean="0">
                <a:solidFill>
                  <a:schemeClr val="bg1"/>
                </a:solidFill>
                <a:latin typeface="Times New Roman" panose="02020603050405020304" pitchFamily="18" charset="0"/>
                <a:cs typeface="Times New Roman" panose="02020603050405020304" pitchFamily="18" charset="0"/>
              </a:rPr>
              <a:t>.</a:t>
            </a:r>
            <a:endParaRPr lang="en-US" sz="2400" dirty="0">
              <a:solidFill>
                <a:schemeClr val="bg1"/>
              </a:solidFill>
              <a:latin typeface="Times New Roman" panose="02020603050405020304" pitchFamily="18" charset="0"/>
              <a:cs typeface="Times New Roman" panose="02020603050405020304" pitchFamily="18" charset="0"/>
            </a:endParaRPr>
          </a:p>
        </p:txBody>
      </p:sp>
      <p:sp>
        <p:nvSpPr>
          <p:cNvPr id="33" name="Rectangle 32"/>
          <p:cNvSpPr/>
          <p:nvPr/>
        </p:nvSpPr>
        <p:spPr>
          <a:xfrm>
            <a:off x="5493223" y="4174275"/>
            <a:ext cx="6096000" cy="1366528"/>
          </a:xfrm>
          <a:prstGeom prst="rect">
            <a:avLst/>
          </a:prstGeom>
        </p:spPr>
        <p:txBody>
          <a:bodyPr>
            <a:spAutoFit/>
          </a:bodyPr>
          <a:lstStyle/>
          <a:p>
            <a:pPr>
              <a:lnSpc>
                <a:spcPct val="115000"/>
              </a:lnSpc>
              <a:spcAft>
                <a:spcPts val="0"/>
              </a:spcAft>
              <a:tabLst>
                <a:tab pos="4552315" algn="l"/>
              </a:tabLst>
            </a:pPr>
            <a:r>
              <a:rPr lang="nl-NL" sz="2400" b="1" dirty="0" smtClean="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Giải</a:t>
            </a:r>
          </a:p>
          <a:p>
            <a:pPr>
              <a:lnSpc>
                <a:spcPct val="115000"/>
              </a:lnSpc>
              <a:spcAft>
                <a:spcPts val="0"/>
              </a:spcAft>
              <a:tabLst>
                <a:tab pos="4552315" algn="l"/>
              </a:tabLst>
            </a:pPr>
            <a:r>
              <a:rPr lang="nl-NL" sz="2400" dirty="0" smtClean="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Bác </a:t>
            </a:r>
            <a:r>
              <a:rPr lang="nl-NL" sz="24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Thiệp phải trả số tiền là:</a:t>
            </a:r>
            <a:endParaRPr lang="en-US" sz="24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endParaRPr>
          </a:p>
          <a:p>
            <a:pPr>
              <a:lnSpc>
                <a:spcPct val="115000"/>
              </a:lnSpc>
              <a:spcAft>
                <a:spcPts val="0"/>
              </a:spcAft>
              <a:tabLst>
                <a:tab pos="4552315" algn="l"/>
              </a:tabLst>
            </a:pPr>
            <a:r>
              <a:rPr lang="nl-NL" sz="24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250 . 350 = 87 500 (đồng)</a:t>
            </a:r>
            <a:endParaRPr lang="en-US" sz="24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667520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randombar(horizontal)">
                                      <p:cBhvr>
                                        <p:cTn id="7" dur="5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27"/>
                                        </p:tgtEl>
                                        <p:attrNameLst>
                                          <p:attrName>style.visibility</p:attrName>
                                        </p:attrNameLst>
                                      </p:cBhvr>
                                      <p:to>
                                        <p:strVal val="visible"/>
                                      </p:to>
                                    </p:set>
                                    <p:animEffect transition="in" filter="circle(in)">
                                      <p:cBhvr>
                                        <p:cTn id="12" dur="2000"/>
                                        <p:tgtEl>
                                          <p:spTgt spid="27"/>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33"/>
                                        </p:tgtEl>
                                        <p:attrNameLst>
                                          <p:attrName>style.visibility</p:attrName>
                                        </p:attrNameLst>
                                      </p:cBhvr>
                                      <p:to>
                                        <p:strVal val="visible"/>
                                      </p:to>
                                    </p:set>
                                    <p:animEffect transition="in" filter="circle(in)">
                                      <p:cBhvr>
                                        <p:cTn id="17" dur="2000"/>
                                        <p:tgtEl>
                                          <p:spTgt spid="3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27" grpId="0"/>
      <p:bldP spid="33" grpId="0"/>
    </p:bld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96000"/>
            <a:lum/>
          </a:blip>
          <a:srcRect/>
          <a:stretch>
            <a:fillRect t="-1000" b="-1000"/>
          </a:stretch>
        </a:blipFill>
        <a:effectLst/>
      </p:bgPr>
    </p:bg>
    <p:spTree>
      <p:nvGrpSpPr>
        <p:cNvPr id="1" name=""/>
        <p:cNvGrpSpPr/>
        <p:nvPr/>
      </p:nvGrpSpPr>
      <p:grpSpPr>
        <a:xfrm>
          <a:off x="0" y="0"/>
          <a:ext cx="0" cy="0"/>
          <a:chOff x="0" y="0"/>
          <a:chExt cx="0" cy="0"/>
        </a:xfrm>
      </p:grpSpPr>
      <p:sp>
        <p:nvSpPr>
          <p:cNvPr id="5" name="Rectangle 4"/>
          <p:cNvSpPr/>
          <p:nvPr/>
        </p:nvSpPr>
        <p:spPr>
          <a:xfrm>
            <a:off x="374685" y="241207"/>
            <a:ext cx="11611448" cy="658642"/>
          </a:xfrm>
          <a:prstGeom prst="rect">
            <a:avLst/>
          </a:prstGeom>
        </p:spPr>
        <p:txBody>
          <a:bodyPr wrap="none">
            <a:spAutoFit/>
          </a:bodyPr>
          <a:lstStyle/>
          <a:p>
            <a:pPr algn="ctr">
              <a:lnSpc>
                <a:spcPct val="115000"/>
              </a:lnSpc>
              <a:spcAft>
                <a:spcPts val="0"/>
              </a:spcAft>
              <a:tabLst>
                <a:tab pos="355600" algn="l"/>
                <a:tab pos="2133600" algn="l"/>
                <a:tab pos="2400300" algn="l"/>
                <a:tab pos="2933700" algn="l"/>
              </a:tabLst>
            </a:pPr>
            <a:r>
              <a:rPr lang="nl-NL" sz="3200" b="1" dirty="0" smtClean="0">
                <a:solidFill>
                  <a:schemeClr val="bg1"/>
                </a:solidFill>
                <a:effectLst/>
                <a:latin typeface="Times New Roman" panose="02020603050405020304" pitchFamily="18" charset="0"/>
                <a:ea typeface="Times New Roman" panose="02020603050405020304" pitchFamily="18" charset="0"/>
              </a:rPr>
              <a:t>§5. PHÉP NHÂN VÀ PHÉP CHIA CÁC SỐ TỰ NHIÊN (Tiết 1)</a:t>
            </a:r>
            <a:endParaRPr lang="en-US" sz="3200" dirty="0">
              <a:solidFill>
                <a:schemeClr val="bg1"/>
              </a:solidFill>
              <a:effectLst/>
              <a:latin typeface="Times New Roman" panose="02020603050405020304" pitchFamily="18" charset="0"/>
              <a:ea typeface="Times New Roman" panose="02020603050405020304" pitchFamily="18" charset="0"/>
            </a:endParaRPr>
          </a:p>
        </p:txBody>
      </p:sp>
      <p:cxnSp>
        <p:nvCxnSpPr>
          <p:cNvPr id="7" name="Straight Connector 6"/>
          <p:cNvCxnSpPr/>
          <p:nvPr/>
        </p:nvCxnSpPr>
        <p:spPr>
          <a:xfrm>
            <a:off x="6698740" y="920816"/>
            <a:ext cx="0" cy="5092504"/>
          </a:xfrm>
          <a:prstGeom prst="line">
            <a:avLst/>
          </a:prstGeom>
          <a:ln w="38100">
            <a:solidFill>
              <a:srgbClr val="FFC000"/>
            </a:solidFill>
          </a:ln>
        </p:spPr>
        <p:style>
          <a:lnRef idx="1">
            <a:schemeClr val="accent1"/>
          </a:lnRef>
          <a:fillRef idx="0">
            <a:schemeClr val="accent1"/>
          </a:fillRef>
          <a:effectRef idx="0">
            <a:schemeClr val="accent1"/>
          </a:effectRef>
          <a:fontRef idx="minor">
            <a:schemeClr val="tx1"/>
          </a:fontRef>
        </p:style>
      </p:cxnSp>
      <p:sp>
        <p:nvSpPr>
          <p:cNvPr id="23" name="Rectangle 22"/>
          <p:cNvSpPr/>
          <p:nvPr/>
        </p:nvSpPr>
        <p:spPr>
          <a:xfrm>
            <a:off x="956608" y="1068827"/>
            <a:ext cx="5880296" cy="3773341"/>
          </a:xfrm>
          <a:prstGeom prst="rect">
            <a:avLst/>
          </a:prstGeom>
        </p:spPr>
        <p:txBody>
          <a:bodyPr wrap="square">
            <a:spAutoFit/>
          </a:bodyPr>
          <a:lstStyle/>
          <a:p>
            <a:pPr algn="just">
              <a:lnSpc>
                <a:spcPct val="115000"/>
              </a:lnSpc>
              <a:spcAft>
                <a:spcPts val="0"/>
              </a:spcAft>
              <a:tabLst>
                <a:tab pos="2743200" algn="ctr"/>
                <a:tab pos="5486400" algn="r"/>
                <a:tab pos="457200" algn="l"/>
                <a:tab pos="2743200" algn="ctr"/>
                <a:tab pos="3086100" algn="l"/>
                <a:tab pos="5486400" algn="r"/>
              </a:tabLst>
            </a:pPr>
            <a:r>
              <a:rPr lang="en-US" sz="2800" b="1" dirty="0" err="1" smtClean="0">
                <a:solidFill>
                  <a:srgbClr val="FF0000"/>
                </a:solidFill>
                <a:latin typeface="Times New Roman" panose="02020603050405020304" pitchFamily="18" charset="0"/>
                <a:ea typeface="Times New Roman" panose="02020603050405020304" pitchFamily="18" charset="0"/>
              </a:rPr>
              <a:t>Phiếu</a:t>
            </a:r>
            <a:r>
              <a:rPr lang="en-US" sz="2800" b="1" dirty="0" smtClean="0">
                <a:solidFill>
                  <a:srgbClr val="FF0000"/>
                </a:solidFill>
                <a:latin typeface="Times New Roman" panose="02020603050405020304" pitchFamily="18" charset="0"/>
                <a:ea typeface="Times New Roman" panose="02020603050405020304" pitchFamily="18" charset="0"/>
              </a:rPr>
              <a:t> </a:t>
            </a:r>
            <a:r>
              <a:rPr lang="en-US" sz="2800" b="1" dirty="0" err="1" smtClean="0">
                <a:solidFill>
                  <a:srgbClr val="FF0000"/>
                </a:solidFill>
                <a:latin typeface="Times New Roman" panose="02020603050405020304" pitchFamily="18" charset="0"/>
                <a:ea typeface="Times New Roman" panose="02020603050405020304" pitchFamily="18" charset="0"/>
              </a:rPr>
              <a:t>học</a:t>
            </a:r>
            <a:r>
              <a:rPr lang="en-US" sz="2800" b="1" dirty="0" smtClean="0">
                <a:solidFill>
                  <a:srgbClr val="FF0000"/>
                </a:solidFill>
                <a:latin typeface="Times New Roman" panose="02020603050405020304" pitchFamily="18" charset="0"/>
                <a:ea typeface="Times New Roman" panose="02020603050405020304" pitchFamily="18" charset="0"/>
              </a:rPr>
              <a:t> </a:t>
            </a:r>
            <a:r>
              <a:rPr lang="en-US" sz="2800" b="1" dirty="0" err="1" smtClean="0">
                <a:solidFill>
                  <a:srgbClr val="FF0000"/>
                </a:solidFill>
                <a:latin typeface="Times New Roman" panose="02020603050405020304" pitchFamily="18" charset="0"/>
                <a:ea typeface="Times New Roman" panose="02020603050405020304" pitchFamily="18" charset="0"/>
              </a:rPr>
              <a:t>tập</a:t>
            </a:r>
            <a:r>
              <a:rPr lang="en-US" sz="2800" b="1" dirty="0" smtClean="0">
                <a:solidFill>
                  <a:srgbClr val="FF0000"/>
                </a:solidFill>
                <a:latin typeface="Times New Roman" panose="02020603050405020304" pitchFamily="18" charset="0"/>
                <a:ea typeface="Times New Roman" panose="02020603050405020304" pitchFamily="18" charset="0"/>
              </a:rPr>
              <a:t> </a:t>
            </a:r>
            <a:r>
              <a:rPr lang="en-US" sz="2800" b="1" dirty="0" err="1" smtClean="0">
                <a:solidFill>
                  <a:srgbClr val="FF0000"/>
                </a:solidFill>
                <a:latin typeface="Times New Roman" panose="02020603050405020304" pitchFamily="18" charset="0"/>
                <a:ea typeface="Times New Roman" panose="02020603050405020304" pitchFamily="18" charset="0"/>
              </a:rPr>
              <a:t>số</a:t>
            </a:r>
            <a:r>
              <a:rPr lang="en-US" sz="2800" b="1" dirty="0" smtClean="0">
                <a:solidFill>
                  <a:srgbClr val="FF0000"/>
                </a:solidFill>
                <a:latin typeface="Times New Roman" panose="02020603050405020304" pitchFamily="18" charset="0"/>
                <a:ea typeface="Times New Roman" panose="02020603050405020304" pitchFamily="18" charset="0"/>
              </a:rPr>
              <a:t> 1: </a:t>
            </a:r>
            <a:endParaRPr lang="en-US" sz="2800" dirty="0" smtClean="0">
              <a:solidFill>
                <a:srgbClr val="FF0000"/>
              </a:solidFill>
              <a:latin typeface="Times New Roman" panose="02020603050405020304" pitchFamily="18" charset="0"/>
              <a:ea typeface="Times New Roman" panose="02020603050405020304" pitchFamily="18" charset="0"/>
            </a:endParaRPr>
          </a:p>
          <a:p>
            <a:pPr indent="228600" algn="just">
              <a:lnSpc>
                <a:spcPct val="115000"/>
              </a:lnSpc>
              <a:spcAft>
                <a:spcPts val="0"/>
              </a:spcAft>
              <a:tabLst>
                <a:tab pos="2743200" algn="ctr"/>
                <a:tab pos="5486400" algn="r"/>
                <a:tab pos="457200" algn="l"/>
                <a:tab pos="2743200" algn="ctr"/>
                <a:tab pos="4492625" algn="l"/>
                <a:tab pos="4921885" algn="l"/>
                <a:tab pos="5367020" algn="l"/>
                <a:tab pos="5486400" algn="r"/>
              </a:tabLst>
            </a:pPr>
            <a:r>
              <a:rPr lang="nl-NL" sz="2000" b="1" dirty="0" smtClean="0">
                <a:solidFill>
                  <a:srgbClr val="FFC000"/>
                </a:solidFill>
                <a:latin typeface="Times New Roman" panose="02020603050405020304" pitchFamily="18" charset="0"/>
                <a:ea typeface="Times New Roman" panose="02020603050405020304" pitchFamily="18" charset="0"/>
              </a:rPr>
              <a:t>Câu </a:t>
            </a:r>
            <a:r>
              <a:rPr lang="nl-NL" sz="2000" b="1" dirty="0">
                <a:solidFill>
                  <a:srgbClr val="FFC000"/>
                </a:solidFill>
                <a:latin typeface="Times New Roman" panose="02020603050405020304" pitchFamily="18" charset="0"/>
                <a:ea typeface="Times New Roman" panose="02020603050405020304" pitchFamily="18" charset="0"/>
              </a:rPr>
              <a:t>1</a:t>
            </a:r>
            <a:r>
              <a:rPr lang="nl-NL" sz="2000" dirty="0">
                <a:solidFill>
                  <a:schemeClr val="bg1"/>
                </a:solidFill>
                <a:latin typeface="Times New Roman" panose="02020603050405020304" pitchFamily="18" charset="0"/>
                <a:ea typeface="Times New Roman" panose="02020603050405020304" pitchFamily="18" charset="0"/>
              </a:rPr>
              <a:t>: Cho a = </a:t>
            </a:r>
            <a:r>
              <a:rPr lang="nl-NL" sz="2000" dirty="0" smtClean="0">
                <a:solidFill>
                  <a:schemeClr val="bg1"/>
                </a:solidFill>
                <a:latin typeface="Times New Roman" panose="02020603050405020304" pitchFamily="18" charset="0"/>
                <a:ea typeface="Times New Roman" panose="02020603050405020304" pitchFamily="18" charset="0"/>
              </a:rPr>
              <a:t>12 </a:t>
            </a:r>
            <a:r>
              <a:rPr lang="nl-NL" sz="2000" dirty="0">
                <a:solidFill>
                  <a:schemeClr val="bg1"/>
                </a:solidFill>
                <a:latin typeface="Times New Roman" panose="02020603050405020304" pitchFamily="18" charset="0"/>
                <a:ea typeface="Times New Roman" panose="02020603050405020304" pitchFamily="18" charset="0"/>
              </a:rPr>
              <a:t>và b = 5</a:t>
            </a:r>
            <a:r>
              <a:rPr lang="nl-NL" sz="2000" dirty="0" smtClean="0">
                <a:solidFill>
                  <a:schemeClr val="bg1"/>
                </a:solidFill>
                <a:latin typeface="Times New Roman" panose="02020603050405020304" pitchFamily="18" charset="0"/>
                <a:ea typeface="Times New Roman" panose="02020603050405020304" pitchFamily="18" charset="0"/>
              </a:rPr>
              <a:t>. </a:t>
            </a:r>
            <a:endParaRPr lang="en-US" sz="2000" dirty="0">
              <a:solidFill>
                <a:schemeClr val="bg1"/>
              </a:solidFill>
              <a:latin typeface="Times New Roman" panose="02020603050405020304" pitchFamily="18" charset="0"/>
              <a:ea typeface="Times New Roman" panose="02020603050405020304" pitchFamily="18" charset="0"/>
            </a:endParaRPr>
          </a:p>
          <a:p>
            <a:pPr indent="228600" algn="just">
              <a:lnSpc>
                <a:spcPct val="115000"/>
              </a:lnSpc>
              <a:spcAft>
                <a:spcPts val="0"/>
              </a:spcAft>
              <a:tabLst>
                <a:tab pos="2743200" algn="ctr"/>
                <a:tab pos="5486400" algn="r"/>
                <a:tab pos="457200" algn="l"/>
              </a:tabLst>
            </a:pPr>
            <a:r>
              <a:rPr lang="nl-NL" sz="2000" dirty="0" smtClean="0">
                <a:solidFill>
                  <a:schemeClr val="bg1"/>
                </a:solidFill>
                <a:latin typeface="Times New Roman" panose="02020603050405020304" pitchFamily="18" charset="0"/>
                <a:ea typeface="Times New Roman" panose="02020603050405020304" pitchFamily="18" charset="0"/>
              </a:rPr>
              <a:t>            a</a:t>
            </a:r>
            <a:r>
              <a:rPr lang="nl-NL" sz="2000" dirty="0">
                <a:solidFill>
                  <a:schemeClr val="bg1"/>
                </a:solidFill>
                <a:latin typeface="Times New Roman" panose="02020603050405020304" pitchFamily="18" charset="0"/>
                <a:ea typeface="Times New Roman" panose="02020603050405020304" pitchFamily="18" charset="0"/>
              </a:rPr>
              <a:t>) Tính a </a:t>
            </a:r>
            <a:r>
              <a:rPr lang="nl-NL" sz="2000" dirty="0" smtClean="0">
                <a:solidFill>
                  <a:schemeClr val="bg1"/>
                </a:solidFill>
                <a:latin typeface="Times New Roman" panose="02020603050405020304" pitchFamily="18" charset="0"/>
                <a:ea typeface="Times New Roman" panose="02020603050405020304" pitchFamily="18" charset="0"/>
              </a:rPr>
              <a:t>. </a:t>
            </a:r>
            <a:r>
              <a:rPr lang="nl-NL" sz="2000" dirty="0">
                <a:solidFill>
                  <a:schemeClr val="bg1"/>
                </a:solidFill>
                <a:latin typeface="Times New Roman" panose="02020603050405020304" pitchFamily="18" charset="0"/>
                <a:ea typeface="Times New Roman" panose="02020603050405020304" pitchFamily="18" charset="0"/>
              </a:rPr>
              <a:t>b và b </a:t>
            </a:r>
            <a:r>
              <a:rPr lang="nl-NL" sz="2000" dirty="0" smtClean="0">
                <a:solidFill>
                  <a:schemeClr val="bg1"/>
                </a:solidFill>
                <a:latin typeface="Times New Roman" panose="02020603050405020304" pitchFamily="18" charset="0"/>
                <a:ea typeface="Times New Roman" panose="02020603050405020304" pitchFamily="18" charset="0"/>
              </a:rPr>
              <a:t>. </a:t>
            </a:r>
            <a:r>
              <a:rPr lang="nl-NL" sz="2000" dirty="0">
                <a:solidFill>
                  <a:schemeClr val="bg1"/>
                </a:solidFill>
                <a:latin typeface="Times New Roman" panose="02020603050405020304" pitchFamily="18" charset="0"/>
                <a:ea typeface="Times New Roman" panose="02020603050405020304" pitchFamily="18" charset="0"/>
              </a:rPr>
              <a:t>a. </a:t>
            </a:r>
            <a:endParaRPr lang="nl-NL" sz="2000" dirty="0" smtClean="0">
              <a:solidFill>
                <a:schemeClr val="bg1"/>
              </a:solidFill>
              <a:latin typeface="Times New Roman" panose="02020603050405020304" pitchFamily="18" charset="0"/>
              <a:ea typeface="Times New Roman" panose="02020603050405020304" pitchFamily="18" charset="0"/>
            </a:endParaRPr>
          </a:p>
          <a:p>
            <a:pPr indent="228600" algn="just">
              <a:lnSpc>
                <a:spcPct val="115000"/>
              </a:lnSpc>
              <a:spcAft>
                <a:spcPts val="0"/>
              </a:spcAft>
              <a:tabLst>
                <a:tab pos="2743200" algn="ctr"/>
                <a:tab pos="5486400" algn="r"/>
                <a:tab pos="457200" algn="l"/>
              </a:tabLst>
            </a:pPr>
            <a:r>
              <a:rPr lang="nl-NL" sz="2000" dirty="0">
                <a:solidFill>
                  <a:schemeClr val="bg1"/>
                </a:solidFill>
                <a:latin typeface="Times New Roman" panose="02020603050405020304" pitchFamily="18" charset="0"/>
                <a:ea typeface="Times New Roman" panose="02020603050405020304" pitchFamily="18" charset="0"/>
              </a:rPr>
              <a:t> </a:t>
            </a:r>
            <a:r>
              <a:rPr lang="nl-NL" sz="2000" dirty="0" smtClean="0">
                <a:solidFill>
                  <a:schemeClr val="bg1"/>
                </a:solidFill>
                <a:latin typeface="Times New Roman" panose="02020603050405020304" pitchFamily="18" charset="0"/>
                <a:ea typeface="Times New Roman" panose="02020603050405020304" pitchFamily="18" charset="0"/>
              </a:rPr>
              <a:t>           </a:t>
            </a:r>
            <a:r>
              <a:rPr lang="nl-NL" sz="2000" dirty="0">
                <a:solidFill>
                  <a:schemeClr val="bg1"/>
                </a:solidFill>
                <a:latin typeface="Times New Roman" panose="02020603050405020304" pitchFamily="18" charset="0"/>
                <a:ea typeface="Times New Roman" panose="02020603050405020304" pitchFamily="18" charset="0"/>
              </a:rPr>
              <a:t>	b) So sánh các kết quả nhận được ở câu a).</a:t>
            </a:r>
            <a:endParaRPr lang="en-US" sz="2000" dirty="0">
              <a:solidFill>
                <a:schemeClr val="bg1"/>
              </a:solidFill>
              <a:latin typeface="Times New Roman" panose="02020603050405020304" pitchFamily="18" charset="0"/>
              <a:ea typeface="Times New Roman" panose="02020603050405020304" pitchFamily="18" charset="0"/>
            </a:endParaRPr>
          </a:p>
          <a:p>
            <a:pPr indent="228600" algn="just">
              <a:lnSpc>
                <a:spcPct val="115000"/>
              </a:lnSpc>
              <a:spcAft>
                <a:spcPts val="0"/>
              </a:spcAft>
              <a:tabLst>
                <a:tab pos="2743200" algn="ctr"/>
                <a:tab pos="5486400" algn="r"/>
                <a:tab pos="457200" algn="l"/>
                <a:tab pos="2743200" algn="ctr"/>
                <a:tab pos="4492625" algn="l"/>
                <a:tab pos="4921885" algn="l"/>
                <a:tab pos="5367020" algn="l"/>
                <a:tab pos="5486400" algn="r"/>
              </a:tabLst>
            </a:pPr>
            <a:r>
              <a:rPr lang="nl-NL" sz="2000" b="1" dirty="0">
                <a:solidFill>
                  <a:srgbClr val="FFC000"/>
                </a:solidFill>
                <a:latin typeface="Times New Roman" panose="02020603050405020304" pitchFamily="18" charset="0"/>
                <a:ea typeface="Times New Roman" panose="02020603050405020304" pitchFamily="18" charset="0"/>
              </a:rPr>
              <a:t>Câu 2</a:t>
            </a:r>
            <a:r>
              <a:rPr lang="nl-NL" sz="2000" dirty="0">
                <a:solidFill>
                  <a:schemeClr val="bg1"/>
                </a:solidFill>
                <a:latin typeface="Times New Roman" panose="02020603050405020304" pitchFamily="18" charset="0"/>
                <a:ea typeface="Times New Roman" panose="02020603050405020304" pitchFamily="18" charset="0"/>
              </a:rPr>
              <a:t>: </a:t>
            </a:r>
            <a:r>
              <a:rPr lang="nl-NL" sz="2000" dirty="0" smtClean="0">
                <a:solidFill>
                  <a:schemeClr val="bg1"/>
                </a:solidFill>
                <a:latin typeface="Times New Roman" panose="02020603050405020304" pitchFamily="18" charset="0"/>
                <a:ea typeface="Times New Roman" panose="02020603050405020304" pitchFamily="18" charset="0"/>
              </a:rPr>
              <a:t>Tìm số tự nhiên c sao cho: </a:t>
            </a:r>
            <a:endParaRPr lang="en-US" sz="2000" dirty="0">
              <a:solidFill>
                <a:schemeClr val="bg1"/>
              </a:solidFill>
              <a:latin typeface="Times New Roman" panose="02020603050405020304" pitchFamily="18" charset="0"/>
              <a:ea typeface="Times New Roman" panose="02020603050405020304" pitchFamily="18" charset="0"/>
            </a:endParaRPr>
          </a:p>
          <a:p>
            <a:pPr indent="228600" algn="just">
              <a:lnSpc>
                <a:spcPct val="115000"/>
              </a:lnSpc>
              <a:spcAft>
                <a:spcPts val="0"/>
              </a:spcAft>
              <a:tabLst>
                <a:tab pos="2743200" algn="ctr"/>
                <a:tab pos="5486400" algn="r"/>
                <a:tab pos="457200" algn="l"/>
              </a:tabLst>
            </a:pPr>
            <a:r>
              <a:rPr lang="nl-NL" sz="2000" dirty="0" smtClean="0">
                <a:solidFill>
                  <a:schemeClr val="bg1"/>
                </a:solidFill>
                <a:latin typeface="Times New Roman" panose="02020603050405020304" pitchFamily="18" charset="0"/>
                <a:ea typeface="Times New Roman" panose="02020603050405020304" pitchFamily="18" charset="0"/>
              </a:rPr>
              <a:t>            (3 . 2) . 5 = 3 . (2 . c)</a:t>
            </a:r>
            <a:r>
              <a:rPr lang="nl-NL" sz="2000" dirty="0">
                <a:solidFill>
                  <a:schemeClr val="bg1"/>
                </a:solidFill>
                <a:latin typeface="Times New Roman" panose="02020603050405020304" pitchFamily="18" charset="0"/>
                <a:ea typeface="Times New Roman" panose="02020603050405020304" pitchFamily="18" charset="0"/>
              </a:rPr>
              <a:t>	</a:t>
            </a:r>
            <a:endParaRPr lang="nl-NL" sz="2000" dirty="0" smtClean="0">
              <a:solidFill>
                <a:schemeClr val="bg1"/>
              </a:solidFill>
              <a:latin typeface="Times New Roman" panose="02020603050405020304" pitchFamily="18" charset="0"/>
              <a:ea typeface="Times New Roman" panose="02020603050405020304" pitchFamily="18" charset="0"/>
            </a:endParaRPr>
          </a:p>
          <a:p>
            <a:pPr indent="228600" algn="just">
              <a:lnSpc>
                <a:spcPct val="115000"/>
              </a:lnSpc>
              <a:spcAft>
                <a:spcPts val="0"/>
              </a:spcAft>
              <a:tabLst>
                <a:tab pos="2743200" algn="ctr"/>
                <a:tab pos="5486400" algn="r"/>
                <a:tab pos="457200" algn="l"/>
                <a:tab pos="2743200" algn="ctr"/>
                <a:tab pos="4492625" algn="l"/>
                <a:tab pos="4921885" algn="l"/>
                <a:tab pos="5367020" algn="l"/>
                <a:tab pos="5486400" algn="r"/>
              </a:tabLst>
            </a:pPr>
            <a:endParaRPr lang="nl-NL" sz="2000" b="1" dirty="0" smtClean="0">
              <a:solidFill>
                <a:srgbClr val="FFC000"/>
              </a:solidFill>
              <a:latin typeface="Times New Roman" panose="02020603050405020304" pitchFamily="18" charset="0"/>
              <a:ea typeface="Times New Roman" panose="02020603050405020304" pitchFamily="18" charset="0"/>
            </a:endParaRPr>
          </a:p>
          <a:p>
            <a:pPr indent="228600" algn="just">
              <a:lnSpc>
                <a:spcPct val="115000"/>
              </a:lnSpc>
              <a:spcAft>
                <a:spcPts val="0"/>
              </a:spcAft>
              <a:tabLst>
                <a:tab pos="2743200" algn="ctr"/>
                <a:tab pos="5486400" algn="r"/>
                <a:tab pos="457200" algn="l"/>
                <a:tab pos="2743200" algn="ctr"/>
                <a:tab pos="4492625" algn="l"/>
                <a:tab pos="4921885" algn="l"/>
                <a:tab pos="5367020" algn="l"/>
                <a:tab pos="5486400" algn="r"/>
              </a:tabLst>
            </a:pPr>
            <a:r>
              <a:rPr lang="nl-NL" sz="2000" b="1" dirty="0" smtClean="0">
                <a:solidFill>
                  <a:srgbClr val="FFC000"/>
                </a:solidFill>
                <a:latin typeface="Times New Roman" panose="02020603050405020304" pitchFamily="18" charset="0"/>
                <a:ea typeface="Times New Roman" panose="02020603050405020304" pitchFamily="18" charset="0"/>
              </a:rPr>
              <a:t>Câu </a:t>
            </a:r>
            <a:r>
              <a:rPr lang="nl-NL" sz="2000" b="1" dirty="0">
                <a:solidFill>
                  <a:srgbClr val="FFC000"/>
                </a:solidFill>
                <a:latin typeface="Times New Roman" panose="02020603050405020304" pitchFamily="18" charset="0"/>
                <a:ea typeface="Times New Roman" panose="02020603050405020304" pitchFamily="18" charset="0"/>
              </a:rPr>
              <a:t>3</a:t>
            </a:r>
            <a:r>
              <a:rPr lang="nl-NL" sz="2000" dirty="0">
                <a:solidFill>
                  <a:schemeClr val="bg1"/>
                </a:solidFill>
                <a:latin typeface="Times New Roman" panose="02020603050405020304" pitchFamily="18" charset="0"/>
                <a:ea typeface="Times New Roman" panose="02020603050405020304" pitchFamily="18" charset="0"/>
              </a:rPr>
              <a:t>: </a:t>
            </a:r>
            <a:r>
              <a:rPr lang="en-US" sz="2000" dirty="0" err="1" smtClean="0">
                <a:solidFill>
                  <a:schemeClr val="bg1"/>
                </a:solidFill>
                <a:latin typeface="Times New Roman" panose="02020603050405020304" pitchFamily="18" charset="0"/>
                <a:ea typeface="Times New Roman" panose="02020603050405020304" pitchFamily="18" charset="0"/>
              </a:rPr>
              <a:t>Tính</a:t>
            </a:r>
            <a:r>
              <a:rPr lang="en-US" sz="2000" dirty="0" smtClean="0">
                <a:solidFill>
                  <a:schemeClr val="bg1"/>
                </a:solidFill>
                <a:latin typeface="Times New Roman" panose="02020603050405020304" pitchFamily="18" charset="0"/>
                <a:ea typeface="Times New Roman" panose="02020603050405020304" pitchFamily="18" charset="0"/>
              </a:rPr>
              <a:t> </a:t>
            </a:r>
            <a:r>
              <a:rPr lang="en-US" sz="2000" dirty="0" err="1" smtClean="0">
                <a:solidFill>
                  <a:schemeClr val="bg1"/>
                </a:solidFill>
                <a:latin typeface="Times New Roman" panose="02020603050405020304" pitchFamily="18" charset="0"/>
                <a:ea typeface="Times New Roman" panose="02020603050405020304" pitchFamily="18" charset="0"/>
              </a:rPr>
              <a:t>và</a:t>
            </a:r>
            <a:r>
              <a:rPr lang="en-US" sz="2000" dirty="0" smtClean="0">
                <a:solidFill>
                  <a:schemeClr val="bg1"/>
                </a:solidFill>
                <a:latin typeface="Times New Roman" panose="02020603050405020304" pitchFamily="18" charset="0"/>
                <a:ea typeface="Times New Roman" panose="02020603050405020304" pitchFamily="18" charset="0"/>
              </a:rPr>
              <a:t> so </a:t>
            </a:r>
            <a:r>
              <a:rPr lang="en-US" sz="2000" dirty="0" err="1" smtClean="0">
                <a:solidFill>
                  <a:schemeClr val="bg1"/>
                </a:solidFill>
                <a:latin typeface="Times New Roman" panose="02020603050405020304" pitchFamily="18" charset="0"/>
                <a:ea typeface="Times New Roman" panose="02020603050405020304" pitchFamily="18" charset="0"/>
              </a:rPr>
              <a:t>sánh</a:t>
            </a:r>
            <a:r>
              <a:rPr lang="en-US" sz="2000" dirty="0" smtClean="0">
                <a:solidFill>
                  <a:schemeClr val="bg1"/>
                </a:solidFill>
                <a:latin typeface="Times New Roman" panose="02020603050405020304" pitchFamily="18" charset="0"/>
                <a:ea typeface="Times New Roman" panose="02020603050405020304" pitchFamily="18" charset="0"/>
              </a:rPr>
              <a:t>:</a:t>
            </a:r>
          </a:p>
          <a:p>
            <a:pPr indent="228600" algn="just">
              <a:lnSpc>
                <a:spcPct val="115000"/>
              </a:lnSpc>
              <a:spcAft>
                <a:spcPts val="0"/>
              </a:spcAft>
              <a:tabLst>
                <a:tab pos="2743200" algn="ctr"/>
                <a:tab pos="5486400" algn="r"/>
                <a:tab pos="457200" algn="l"/>
                <a:tab pos="2743200" algn="ctr"/>
                <a:tab pos="4492625" algn="l"/>
                <a:tab pos="4921885" algn="l"/>
                <a:tab pos="5367020" algn="l"/>
                <a:tab pos="5486400" algn="r"/>
              </a:tabLst>
            </a:pPr>
            <a:r>
              <a:rPr lang="en-US" sz="2000" dirty="0" smtClean="0">
                <a:solidFill>
                  <a:schemeClr val="bg1"/>
                </a:solidFill>
                <a:latin typeface="Times New Roman" panose="02020603050405020304" pitchFamily="18" charset="0"/>
                <a:ea typeface="Times New Roman" panose="02020603050405020304" pitchFamily="18" charset="0"/>
              </a:rPr>
              <a:t>             3 . (2 + 5)  </a:t>
            </a:r>
            <a:r>
              <a:rPr lang="en-US" sz="2000" dirty="0" err="1" smtClean="0">
                <a:solidFill>
                  <a:schemeClr val="bg1"/>
                </a:solidFill>
                <a:latin typeface="Times New Roman" panose="02020603050405020304" pitchFamily="18" charset="0"/>
                <a:ea typeface="Times New Roman" panose="02020603050405020304" pitchFamily="18" charset="0"/>
              </a:rPr>
              <a:t>và</a:t>
            </a:r>
            <a:r>
              <a:rPr lang="en-US" sz="2000" dirty="0" smtClean="0">
                <a:solidFill>
                  <a:schemeClr val="bg1"/>
                </a:solidFill>
                <a:latin typeface="Times New Roman" panose="02020603050405020304" pitchFamily="18" charset="0"/>
                <a:ea typeface="Times New Roman" panose="02020603050405020304" pitchFamily="18" charset="0"/>
              </a:rPr>
              <a:t>  3 . 2 + 3 . 5</a:t>
            </a:r>
            <a:endParaRPr lang="en-US" sz="2000" dirty="0">
              <a:solidFill>
                <a:schemeClr val="bg1"/>
              </a:solidFill>
              <a:latin typeface="Times New Roman" panose="02020603050405020304" pitchFamily="18" charset="0"/>
              <a:ea typeface="Times New Roman" panose="02020603050405020304" pitchFamily="18" charset="0"/>
            </a:endParaRPr>
          </a:p>
          <a:p>
            <a:pPr indent="228600" algn="just">
              <a:lnSpc>
                <a:spcPct val="115000"/>
              </a:lnSpc>
              <a:spcAft>
                <a:spcPts val="0"/>
              </a:spcAft>
              <a:tabLst>
                <a:tab pos="2743200" algn="ctr"/>
                <a:tab pos="5486400" algn="r"/>
                <a:tab pos="457200" algn="l"/>
              </a:tabLst>
            </a:pPr>
            <a:r>
              <a:rPr lang="nl-NL" sz="2000" dirty="0">
                <a:solidFill>
                  <a:schemeClr val="bg1"/>
                </a:solidFill>
                <a:latin typeface="Times New Roman" panose="02020603050405020304" pitchFamily="18" charset="0"/>
                <a:ea typeface="Times New Roman" panose="02020603050405020304" pitchFamily="18" charset="0"/>
              </a:rPr>
              <a:t>	</a:t>
            </a:r>
            <a:endParaRPr lang="en-US" sz="2000" dirty="0">
              <a:solidFill>
                <a:schemeClr val="bg1"/>
              </a:solidFill>
              <a:effectLst/>
              <a:latin typeface="Times New Roman" panose="02020603050405020304" pitchFamily="18" charset="0"/>
              <a:ea typeface="Times New Roman" panose="02020603050405020304" pitchFamily="18" charset="0"/>
            </a:endParaRPr>
          </a:p>
        </p:txBody>
      </p:sp>
      <p:sp>
        <p:nvSpPr>
          <p:cNvPr id="24" name="Rectangle 23"/>
          <p:cNvSpPr/>
          <p:nvPr/>
        </p:nvSpPr>
        <p:spPr>
          <a:xfrm>
            <a:off x="6836898" y="1234718"/>
            <a:ext cx="6096000" cy="4056495"/>
          </a:xfrm>
          <a:prstGeom prst="rect">
            <a:avLst/>
          </a:prstGeom>
        </p:spPr>
        <p:txBody>
          <a:bodyPr>
            <a:spAutoFit/>
          </a:bodyPr>
          <a:lstStyle/>
          <a:p>
            <a:pPr indent="210185" algn="just">
              <a:lnSpc>
                <a:spcPct val="115000"/>
              </a:lnSpc>
              <a:spcAft>
                <a:spcPts val="0"/>
              </a:spcAft>
            </a:pPr>
            <a:r>
              <a:rPr lang="en-US" sz="2400" b="1" dirty="0" err="1" smtClean="0">
                <a:solidFill>
                  <a:srgbClr val="FF0000"/>
                </a:solidFill>
                <a:latin typeface="Times New Roman" panose="02020603050405020304" pitchFamily="18" charset="0"/>
                <a:ea typeface="Times New Roman" panose="02020603050405020304" pitchFamily="18" charset="0"/>
              </a:rPr>
              <a:t>Trả</a:t>
            </a:r>
            <a:r>
              <a:rPr lang="en-US" sz="2400" b="1" dirty="0" smtClean="0">
                <a:solidFill>
                  <a:srgbClr val="FF0000"/>
                </a:solidFill>
                <a:latin typeface="Times New Roman" panose="02020603050405020304" pitchFamily="18" charset="0"/>
                <a:ea typeface="Times New Roman" panose="02020603050405020304" pitchFamily="18" charset="0"/>
              </a:rPr>
              <a:t> </a:t>
            </a:r>
            <a:r>
              <a:rPr lang="en-US" sz="2400" b="1" dirty="0" err="1" smtClean="0">
                <a:solidFill>
                  <a:srgbClr val="FF0000"/>
                </a:solidFill>
                <a:latin typeface="Times New Roman" panose="02020603050405020304" pitchFamily="18" charset="0"/>
                <a:ea typeface="Times New Roman" panose="02020603050405020304" pitchFamily="18" charset="0"/>
              </a:rPr>
              <a:t>lời</a:t>
            </a:r>
            <a:r>
              <a:rPr lang="en-US" sz="2400" b="1" dirty="0" smtClean="0">
                <a:solidFill>
                  <a:srgbClr val="FF0000"/>
                </a:solidFill>
                <a:latin typeface="Times New Roman" panose="02020603050405020304" pitchFamily="18" charset="0"/>
                <a:ea typeface="Times New Roman" panose="02020603050405020304" pitchFamily="18" charset="0"/>
              </a:rPr>
              <a:t>:</a:t>
            </a:r>
          </a:p>
          <a:p>
            <a:pPr indent="210185" algn="just">
              <a:lnSpc>
                <a:spcPct val="115000"/>
              </a:lnSpc>
              <a:spcAft>
                <a:spcPts val="0"/>
              </a:spcAft>
            </a:pPr>
            <a:r>
              <a:rPr lang="en-US" sz="2000" b="1" dirty="0" smtClean="0">
                <a:solidFill>
                  <a:srgbClr val="FFC000"/>
                </a:solidFill>
                <a:latin typeface="Times New Roman" panose="02020603050405020304" pitchFamily="18" charset="0"/>
                <a:ea typeface="Times New Roman" panose="02020603050405020304" pitchFamily="18" charset="0"/>
              </a:rPr>
              <a:t>  </a:t>
            </a:r>
            <a:r>
              <a:rPr lang="en-US" sz="2000" b="1" dirty="0" err="1" smtClean="0">
                <a:solidFill>
                  <a:srgbClr val="FFC000"/>
                </a:solidFill>
                <a:latin typeface="Times New Roman" panose="02020603050405020304" pitchFamily="18" charset="0"/>
                <a:ea typeface="Times New Roman" panose="02020603050405020304" pitchFamily="18" charset="0"/>
              </a:rPr>
              <a:t>Câu</a:t>
            </a:r>
            <a:r>
              <a:rPr lang="en-US" sz="2000" b="1" dirty="0" smtClean="0">
                <a:solidFill>
                  <a:srgbClr val="FFC000"/>
                </a:solidFill>
                <a:latin typeface="Times New Roman" panose="02020603050405020304" pitchFamily="18" charset="0"/>
                <a:ea typeface="Times New Roman" panose="02020603050405020304" pitchFamily="18" charset="0"/>
              </a:rPr>
              <a:t> </a:t>
            </a:r>
            <a:r>
              <a:rPr lang="en-US" sz="2000" b="1" dirty="0">
                <a:solidFill>
                  <a:srgbClr val="FFC000"/>
                </a:solidFill>
                <a:latin typeface="Times New Roman" panose="02020603050405020304" pitchFamily="18" charset="0"/>
                <a:ea typeface="Times New Roman" panose="02020603050405020304" pitchFamily="18" charset="0"/>
              </a:rPr>
              <a:t>1:</a:t>
            </a:r>
          </a:p>
          <a:p>
            <a:pPr indent="381635">
              <a:lnSpc>
                <a:spcPct val="115000"/>
              </a:lnSpc>
            </a:pPr>
            <a:r>
              <a:rPr lang="en-US" sz="2000" dirty="0">
                <a:solidFill>
                  <a:schemeClr val="bg1"/>
                </a:solidFill>
                <a:latin typeface="Times New Roman" panose="02020603050405020304" pitchFamily="18" charset="0"/>
                <a:ea typeface="Times New Roman" panose="02020603050405020304" pitchFamily="18" charset="0"/>
              </a:rPr>
              <a:t>a) </a:t>
            </a:r>
            <a:r>
              <a:rPr lang="en-US" sz="2000" dirty="0" smtClean="0">
                <a:solidFill>
                  <a:schemeClr val="bg1"/>
                </a:solidFill>
                <a:latin typeface="Times New Roman" panose="02020603050405020304" pitchFamily="18" charset="0"/>
                <a:ea typeface="Times New Roman" panose="02020603050405020304" pitchFamily="18" charset="0"/>
              </a:rPr>
              <a:t>a . b = 60, </a:t>
            </a:r>
            <a:r>
              <a:rPr lang="en-US" sz="2000" dirty="0">
                <a:solidFill>
                  <a:schemeClr val="bg1"/>
                </a:solidFill>
                <a:latin typeface="Times New Roman" panose="02020603050405020304" pitchFamily="18" charset="0"/>
                <a:ea typeface="Times New Roman" panose="02020603050405020304" pitchFamily="18" charset="0"/>
              </a:rPr>
              <a:t>b </a:t>
            </a:r>
            <a:r>
              <a:rPr lang="en-US" sz="2000" dirty="0" smtClean="0">
                <a:solidFill>
                  <a:schemeClr val="bg1"/>
                </a:solidFill>
                <a:latin typeface="Times New Roman" panose="02020603050405020304" pitchFamily="18" charset="0"/>
                <a:ea typeface="Times New Roman" panose="02020603050405020304" pitchFamily="18" charset="0"/>
              </a:rPr>
              <a:t>. </a:t>
            </a:r>
            <a:r>
              <a:rPr lang="en-US" sz="2000" dirty="0">
                <a:solidFill>
                  <a:schemeClr val="bg1"/>
                </a:solidFill>
                <a:latin typeface="Times New Roman" panose="02020603050405020304" pitchFamily="18" charset="0"/>
                <a:ea typeface="Times New Roman" panose="02020603050405020304" pitchFamily="18" charset="0"/>
              </a:rPr>
              <a:t>a = </a:t>
            </a:r>
            <a:r>
              <a:rPr lang="en-US" sz="2000" dirty="0" smtClean="0">
                <a:solidFill>
                  <a:schemeClr val="bg1"/>
                </a:solidFill>
                <a:latin typeface="Times New Roman" panose="02020603050405020304" pitchFamily="18" charset="0"/>
                <a:ea typeface="Times New Roman" panose="02020603050405020304" pitchFamily="18" charset="0"/>
              </a:rPr>
              <a:t>60.</a:t>
            </a:r>
            <a:endParaRPr lang="en-US" sz="2000" dirty="0">
              <a:solidFill>
                <a:schemeClr val="bg1"/>
              </a:solidFill>
              <a:latin typeface="Times New Roman" panose="02020603050405020304" pitchFamily="18" charset="0"/>
              <a:ea typeface="Times New Roman" panose="02020603050405020304" pitchFamily="18" charset="0"/>
            </a:endParaRPr>
          </a:p>
          <a:p>
            <a:pPr indent="381635">
              <a:lnSpc>
                <a:spcPct val="115000"/>
              </a:lnSpc>
            </a:pPr>
            <a:r>
              <a:rPr lang="en-US" sz="2000" dirty="0">
                <a:solidFill>
                  <a:schemeClr val="bg1"/>
                </a:solidFill>
                <a:latin typeface="Times New Roman" panose="02020603050405020304" pitchFamily="18" charset="0"/>
                <a:ea typeface="Times New Roman" panose="02020603050405020304" pitchFamily="18" charset="0"/>
              </a:rPr>
              <a:t>b) a </a:t>
            </a:r>
            <a:r>
              <a:rPr lang="en-US" sz="2000" dirty="0" smtClean="0">
                <a:solidFill>
                  <a:schemeClr val="bg1"/>
                </a:solidFill>
                <a:latin typeface="Times New Roman" panose="02020603050405020304" pitchFamily="18" charset="0"/>
                <a:ea typeface="Times New Roman" panose="02020603050405020304" pitchFamily="18" charset="0"/>
              </a:rPr>
              <a:t>. </a:t>
            </a:r>
            <a:r>
              <a:rPr lang="en-US" sz="2000" dirty="0">
                <a:solidFill>
                  <a:schemeClr val="bg1"/>
                </a:solidFill>
                <a:latin typeface="Times New Roman" panose="02020603050405020304" pitchFamily="18" charset="0"/>
                <a:ea typeface="Times New Roman" panose="02020603050405020304" pitchFamily="18" charset="0"/>
              </a:rPr>
              <a:t>b = b </a:t>
            </a:r>
            <a:r>
              <a:rPr lang="en-US" sz="2000" dirty="0" smtClean="0">
                <a:solidFill>
                  <a:schemeClr val="bg1"/>
                </a:solidFill>
                <a:latin typeface="Times New Roman" panose="02020603050405020304" pitchFamily="18" charset="0"/>
                <a:ea typeface="Times New Roman" panose="02020603050405020304" pitchFamily="18" charset="0"/>
              </a:rPr>
              <a:t>. </a:t>
            </a:r>
            <a:r>
              <a:rPr lang="en-US" sz="2000" dirty="0">
                <a:solidFill>
                  <a:schemeClr val="bg1"/>
                </a:solidFill>
                <a:latin typeface="Times New Roman" panose="02020603050405020304" pitchFamily="18" charset="0"/>
                <a:ea typeface="Times New Roman" panose="02020603050405020304" pitchFamily="18" charset="0"/>
              </a:rPr>
              <a:t>a.</a:t>
            </a:r>
          </a:p>
          <a:p>
            <a:pPr indent="210185" algn="just">
              <a:lnSpc>
                <a:spcPct val="115000"/>
              </a:lnSpc>
              <a:spcAft>
                <a:spcPts val="0"/>
              </a:spcAft>
            </a:pPr>
            <a:r>
              <a:rPr lang="en-US" sz="2000" b="1" dirty="0" smtClean="0">
                <a:solidFill>
                  <a:srgbClr val="FFC000"/>
                </a:solidFill>
                <a:latin typeface="Times New Roman" panose="02020603050405020304" pitchFamily="18" charset="0"/>
                <a:ea typeface="Times New Roman" panose="02020603050405020304" pitchFamily="18" charset="0"/>
              </a:rPr>
              <a:t>  </a:t>
            </a:r>
            <a:r>
              <a:rPr lang="en-US" sz="2000" b="1" dirty="0" err="1" smtClean="0">
                <a:solidFill>
                  <a:srgbClr val="FFC000"/>
                </a:solidFill>
                <a:latin typeface="Times New Roman" panose="02020603050405020304" pitchFamily="18" charset="0"/>
                <a:ea typeface="Times New Roman" panose="02020603050405020304" pitchFamily="18" charset="0"/>
              </a:rPr>
              <a:t>Câu</a:t>
            </a:r>
            <a:r>
              <a:rPr lang="en-US" sz="2000" b="1" dirty="0" smtClean="0">
                <a:solidFill>
                  <a:srgbClr val="FFC000"/>
                </a:solidFill>
                <a:latin typeface="Times New Roman" panose="02020603050405020304" pitchFamily="18" charset="0"/>
                <a:ea typeface="Times New Roman" panose="02020603050405020304" pitchFamily="18" charset="0"/>
              </a:rPr>
              <a:t> </a:t>
            </a:r>
            <a:r>
              <a:rPr lang="en-US" sz="2000" b="1" dirty="0">
                <a:solidFill>
                  <a:srgbClr val="FFC000"/>
                </a:solidFill>
                <a:latin typeface="Times New Roman" panose="02020603050405020304" pitchFamily="18" charset="0"/>
                <a:ea typeface="Times New Roman" panose="02020603050405020304" pitchFamily="18" charset="0"/>
              </a:rPr>
              <a:t>2:</a:t>
            </a:r>
          </a:p>
          <a:p>
            <a:pPr indent="381635">
              <a:lnSpc>
                <a:spcPct val="115000"/>
              </a:lnSpc>
            </a:pPr>
            <a:r>
              <a:rPr lang="nl-NL" sz="2000" dirty="0">
                <a:solidFill>
                  <a:schemeClr val="bg1"/>
                </a:solidFill>
                <a:latin typeface="Times New Roman" panose="02020603050405020304" pitchFamily="18" charset="0"/>
                <a:ea typeface="Times New Roman" panose="02020603050405020304" pitchFamily="18" charset="0"/>
              </a:rPr>
              <a:t>(3 . 2) . 5 = 3 . (2 . </a:t>
            </a:r>
            <a:r>
              <a:rPr lang="nl-NL" sz="2000" b="1" dirty="0" smtClean="0">
                <a:solidFill>
                  <a:srgbClr val="FF0000"/>
                </a:solidFill>
                <a:latin typeface="Times New Roman" panose="02020603050405020304" pitchFamily="18" charset="0"/>
                <a:ea typeface="Times New Roman" panose="02020603050405020304" pitchFamily="18" charset="0"/>
              </a:rPr>
              <a:t>5</a:t>
            </a:r>
            <a:r>
              <a:rPr lang="nl-NL" sz="2000" dirty="0" smtClean="0">
                <a:solidFill>
                  <a:schemeClr val="bg1"/>
                </a:solidFill>
                <a:latin typeface="Times New Roman" panose="02020603050405020304" pitchFamily="18" charset="0"/>
                <a:ea typeface="Times New Roman" panose="02020603050405020304" pitchFamily="18" charset="0"/>
              </a:rPr>
              <a:t>) </a:t>
            </a:r>
          </a:p>
          <a:p>
            <a:pPr indent="381635">
              <a:lnSpc>
                <a:spcPct val="115000"/>
              </a:lnSpc>
            </a:pPr>
            <a:r>
              <a:rPr lang="nl-NL" sz="2000" dirty="0" smtClean="0">
                <a:solidFill>
                  <a:schemeClr val="bg1"/>
                </a:solidFill>
                <a:latin typeface="Times New Roman" panose="02020603050405020304" pitchFamily="18" charset="0"/>
                <a:ea typeface="Times New Roman" panose="02020603050405020304" pitchFamily="18" charset="0"/>
              </a:rPr>
              <a:t>Vậy c = 5</a:t>
            </a:r>
            <a:endParaRPr lang="nl-NL" sz="2000" dirty="0">
              <a:solidFill>
                <a:schemeClr val="bg1"/>
              </a:solidFill>
              <a:latin typeface="Times New Roman" panose="02020603050405020304" pitchFamily="18" charset="0"/>
              <a:ea typeface="Times New Roman" panose="02020603050405020304" pitchFamily="18" charset="0"/>
            </a:endParaRPr>
          </a:p>
          <a:p>
            <a:pPr indent="381635">
              <a:lnSpc>
                <a:spcPct val="115000"/>
              </a:lnSpc>
            </a:pPr>
            <a:r>
              <a:rPr lang="en-US" sz="2000" b="1" dirty="0" err="1" smtClean="0">
                <a:solidFill>
                  <a:srgbClr val="FFC000"/>
                </a:solidFill>
                <a:latin typeface="Times New Roman" panose="02020603050405020304" pitchFamily="18" charset="0"/>
                <a:ea typeface="Times New Roman" panose="02020603050405020304" pitchFamily="18" charset="0"/>
              </a:rPr>
              <a:t>Câu</a:t>
            </a:r>
            <a:r>
              <a:rPr lang="en-US" sz="2000" b="1" dirty="0" smtClean="0">
                <a:solidFill>
                  <a:srgbClr val="FFC000"/>
                </a:solidFill>
                <a:latin typeface="Times New Roman" panose="02020603050405020304" pitchFamily="18" charset="0"/>
                <a:ea typeface="Times New Roman" panose="02020603050405020304" pitchFamily="18" charset="0"/>
              </a:rPr>
              <a:t> </a:t>
            </a:r>
            <a:r>
              <a:rPr lang="en-US" sz="2000" b="1" dirty="0">
                <a:solidFill>
                  <a:srgbClr val="FFC000"/>
                </a:solidFill>
                <a:latin typeface="Times New Roman" panose="02020603050405020304" pitchFamily="18" charset="0"/>
                <a:ea typeface="Times New Roman" panose="02020603050405020304" pitchFamily="18" charset="0"/>
              </a:rPr>
              <a:t>3</a:t>
            </a:r>
            <a:r>
              <a:rPr lang="en-US" sz="2000" b="1" dirty="0" smtClean="0">
                <a:solidFill>
                  <a:srgbClr val="FFC000"/>
                </a:solidFill>
                <a:latin typeface="Times New Roman" panose="02020603050405020304" pitchFamily="18" charset="0"/>
                <a:ea typeface="Times New Roman" panose="02020603050405020304" pitchFamily="18" charset="0"/>
              </a:rPr>
              <a:t>:</a:t>
            </a:r>
          </a:p>
          <a:p>
            <a:pPr indent="381635">
              <a:lnSpc>
                <a:spcPct val="115000"/>
              </a:lnSpc>
            </a:pPr>
            <a:r>
              <a:rPr lang="en-US" sz="2000" dirty="0" smtClean="0">
                <a:solidFill>
                  <a:schemeClr val="bg1"/>
                </a:solidFill>
                <a:latin typeface="Times New Roman" panose="02020603050405020304" pitchFamily="18" charset="0"/>
                <a:ea typeface="Times New Roman" panose="02020603050405020304" pitchFamily="18" charset="0"/>
              </a:rPr>
              <a:t>Ta </a:t>
            </a:r>
            <a:r>
              <a:rPr lang="en-US" sz="2000" dirty="0" err="1" smtClean="0">
                <a:solidFill>
                  <a:schemeClr val="bg1"/>
                </a:solidFill>
                <a:latin typeface="Times New Roman" panose="02020603050405020304" pitchFamily="18" charset="0"/>
                <a:ea typeface="Times New Roman" panose="02020603050405020304" pitchFamily="18" charset="0"/>
              </a:rPr>
              <a:t>có</a:t>
            </a:r>
            <a:r>
              <a:rPr lang="en-US" sz="2000" dirty="0" smtClean="0">
                <a:solidFill>
                  <a:schemeClr val="bg1"/>
                </a:solidFill>
                <a:latin typeface="Times New Roman" panose="02020603050405020304" pitchFamily="18" charset="0"/>
                <a:ea typeface="Times New Roman" panose="02020603050405020304" pitchFamily="18" charset="0"/>
              </a:rPr>
              <a:t>: 3 </a:t>
            </a:r>
            <a:r>
              <a:rPr lang="en-US" sz="2000" dirty="0">
                <a:solidFill>
                  <a:schemeClr val="bg1"/>
                </a:solidFill>
                <a:latin typeface="Times New Roman" panose="02020603050405020304" pitchFamily="18" charset="0"/>
                <a:ea typeface="Times New Roman" panose="02020603050405020304" pitchFamily="18" charset="0"/>
              </a:rPr>
              <a:t>. (2 + 5</a:t>
            </a:r>
            <a:r>
              <a:rPr lang="en-US" sz="2000" dirty="0" smtClean="0">
                <a:solidFill>
                  <a:schemeClr val="bg1"/>
                </a:solidFill>
                <a:latin typeface="Times New Roman" panose="02020603050405020304" pitchFamily="18" charset="0"/>
                <a:ea typeface="Times New Roman" panose="02020603050405020304" pitchFamily="18" charset="0"/>
              </a:rPr>
              <a:t>) = 21;   </a:t>
            </a:r>
            <a:r>
              <a:rPr lang="en-US" sz="2000" dirty="0">
                <a:solidFill>
                  <a:schemeClr val="bg1"/>
                </a:solidFill>
                <a:latin typeface="Times New Roman" panose="02020603050405020304" pitchFamily="18" charset="0"/>
                <a:ea typeface="Times New Roman" panose="02020603050405020304" pitchFamily="18" charset="0"/>
              </a:rPr>
              <a:t>3 . 2 + 3 . </a:t>
            </a:r>
            <a:r>
              <a:rPr lang="en-US" sz="2000" dirty="0" smtClean="0">
                <a:solidFill>
                  <a:schemeClr val="bg1"/>
                </a:solidFill>
                <a:latin typeface="Times New Roman" panose="02020603050405020304" pitchFamily="18" charset="0"/>
                <a:ea typeface="Times New Roman" panose="02020603050405020304" pitchFamily="18" charset="0"/>
              </a:rPr>
              <a:t>5 = 21</a:t>
            </a:r>
            <a:endParaRPr lang="en-US" sz="2000" dirty="0">
              <a:solidFill>
                <a:schemeClr val="bg1"/>
              </a:solidFill>
              <a:latin typeface="Times New Roman" panose="02020603050405020304" pitchFamily="18" charset="0"/>
              <a:ea typeface="Times New Roman" panose="02020603050405020304" pitchFamily="18" charset="0"/>
            </a:endParaRPr>
          </a:p>
          <a:p>
            <a:pPr indent="381635">
              <a:lnSpc>
                <a:spcPct val="115000"/>
              </a:lnSpc>
            </a:pPr>
            <a:r>
              <a:rPr lang="en-US" sz="2000" dirty="0" err="1" smtClean="0">
                <a:solidFill>
                  <a:schemeClr val="bg1"/>
                </a:solidFill>
                <a:latin typeface="Times New Roman" panose="02020603050405020304" pitchFamily="18" charset="0"/>
                <a:ea typeface="Times New Roman" panose="02020603050405020304" pitchFamily="18" charset="0"/>
              </a:rPr>
              <a:t>Vậy</a:t>
            </a:r>
            <a:r>
              <a:rPr lang="en-US" sz="2000" dirty="0" smtClean="0">
                <a:solidFill>
                  <a:schemeClr val="bg1"/>
                </a:solidFill>
                <a:latin typeface="Times New Roman" panose="02020603050405020304" pitchFamily="18" charset="0"/>
                <a:ea typeface="Times New Roman" panose="02020603050405020304" pitchFamily="18" charset="0"/>
              </a:rPr>
              <a:t>:    3 </a:t>
            </a:r>
            <a:r>
              <a:rPr lang="en-US" sz="2000" dirty="0">
                <a:solidFill>
                  <a:schemeClr val="bg1"/>
                </a:solidFill>
                <a:latin typeface="Times New Roman" panose="02020603050405020304" pitchFamily="18" charset="0"/>
                <a:ea typeface="Times New Roman" panose="02020603050405020304" pitchFamily="18" charset="0"/>
              </a:rPr>
              <a:t>. (2 + 5)  =</a:t>
            </a:r>
            <a:r>
              <a:rPr lang="en-US" sz="2000" dirty="0" smtClean="0">
                <a:solidFill>
                  <a:schemeClr val="bg1"/>
                </a:solidFill>
                <a:latin typeface="Times New Roman" panose="02020603050405020304" pitchFamily="18" charset="0"/>
                <a:ea typeface="Times New Roman" panose="02020603050405020304" pitchFamily="18" charset="0"/>
              </a:rPr>
              <a:t> </a:t>
            </a:r>
            <a:r>
              <a:rPr lang="en-US" sz="2000" dirty="0">
                <a:solidFill>
                  <a:schemeClr val="bg1"/>
                </a:solidFill>
                <a:latin typeface="Times New Roman" panose="02020603050405020304" pitchFamily="18" charset="0"/>
                <a:ea typeface="Times New Roman" panose="02020603050405020304" pitchFamily="18" charset="0"/>
              </a:rPr>
              <a:t>3 . 2 + 3 . 5</a:t>
            </a:r>
          </a:p>
          <a:p>
            <a:pPr indent="381635">
              <a:lnSpc>
                <a:spcPct val="115000"/>
              </a:lnSpc>
            </a:pPr>
            <a:endParaRPr lang="en-US" sz="2000" b="1" dirty="0">
              <a:solidFill>
                <a:srgbClr val="FFC000"/>
              </a:solidFill>
              <a:latin typeface="Times New Roman" panose="02020603050405020304" pitchFamily="18" charset="0"/>
              <a:ea typeface="Times New Roman" panose="02020603050405020304" pitchFamily="18" charset="0"/>
            </a:endParaRPr>
          </a:p>
        </p:txBody>
      </p:sp>
      <p:sp>
        <p:nvSpPr>
          <p:cNvPr id="25" name="TextBox 24"/>
          <p:cNvSpPr txBox="1"/>
          <p:nvPr/>
        </p:nvSpPr>
        <p:spPr>
          <a:xfrm>
            <a:off x="956608" y="4654116"/>
            <a:ext cx="6105379" cy="830997"/>
          </a:xfrm>
          <a:prstGeom prst="rect">
            <a:avLst/>
          </a:prstGeom>
          <a:noFill/>
        </p:spPr>
        <p:txBody>
          <a:bodyPr wrap="square" rtlCol="0">
            <a:spAutoFit/>
          </a:bodyPr>
          <a:lstStyle/>
          <a:p>
            <a:r>
              <a:rPr lang="en-US" sz="2400" dirty="0" smtClean="0">
                <a:solidFill>
                  <a:srgbClr val="FF0000"/>
                </a:solidFill>
                <a:latin typeface="Times New Roman" panose="02020603050405020304" pitchFamily="18" charset="0"/>
                <a:ea typeface="Times New Roman" panose="02020603050405020304" pitchFamily="18" charset="0"/>
              </a:rPr>
              <a:t>? </a:t>
            </a:r>
            <a:r>
              <a:rPr lang="en-US" sz="2400" dirty="0" err="1" smtClean="0">
                <a:solidFill>
                  <a:srgbClr val="FF0000"/>
                </a:solidFill>
                <a:latin typeface="Times New Roman" panose="02020603050405020304" pitchFamily="18" charset="0"/>
                <a:ea typeface="Times New Roman" panose="02020603050405020304" pitchFamily="18" charset="0"/>
              </a:rPr>
              <a:t>Phép</a:t>
            </a:r>
            <a:r>
              <a:rPr lang="en-US" sz="2400" dirty="0" smtClean="0">
                <a:solidFill>
                  <a:srgbClr val="FF0000"/>
                </a:solidFill>
                <a:latin typeface="Times New Roman" panose="02020603050405020304" pitchFamily="18" charset="0"/>
                <a:ea typeface="Times New Roman" panose="02020603050405020304" pitchFamily="18" charset="0"/>
              </a:rPr>
              <a:t> </a:t>
            </a:r>
            <a:r>
              <a:rPr lang="en-US" sz="2400" dirty="0" err="1" smtClean="0">
                <a:solidFill>
                  <a:srgbClr val="FF0000"/>
                </a:solidFill>
                <a:latin typeface="Times New Roman" panose="02020603050405020304" pitchFamily="18" charset="0"/>
                <a:ea typeface="Times New Roman" panose="02020603050405020304" pitchFamily="18" charset="0"/>
              </a:rPr>
              <a:t>nhân</a:t>
            </a:r>
            <a:r>
              <a:rPr lang="en-US" sz="2400" dirty="0" smtClean="0">
                <a:solidFill>
                  <a:srgbClr val="FF0000"/>
                </a:solidFill>
                <a:latin typeface="Times New Roman" panose="02020603050405020304" pitchFamily="18" charset="0"/>
                <a:ea typeface="Times New Roman" panose="02020603050405020304" pitchFamily="18" charset="0"/>
              </a:rPr>
              <a:t> </a:t>
            </a:r>
            <a:r>
              <a:rPr lang="en-US" sz="2400" dirty="0" err="1">
                <a:solidFill>
                  <a:srgbClr val="FF0000"/>
                </a:solidFill>
                <a:latin typeface="Times New Roman" panose="02020603050405020304" pitchFamily="18" charset="0"/>
                <a:ea typeface="Times New Roman" panose="02020603050405020304" pitchFamily="18" charset="0"/>
              </a:rPr>
              <a:t>số</a:t>
            </a:r>
            <a:r>
              <a:rPr lang="en-US" sz="2400" dirty="0">
                <a:solidFill>
                  <a:srgbClr val="FF0000"/>
                </a:solidFill>
                <a:latin typeface="Times New Roman" panose="02020603050405020304" pitchFamily="18" charset="0"/>
                <a:ea typeface="Times New Roman" panose="02020603050405020304" pitchFamily="18" charset="0"/>
              </a:rPr>
              <a:t> </a:t>
            </a:r>
            <a:r>
              <a:rPr lang="en-US" sz="2400" dirty="0" err="1">
                <a:solidFill>
                  <a:srgbClr val="FF0000"/>
                </a:solidFill>
                <a:latin typeface="Times New Roman" panose="02020603050405020304" pitchFamily="18" charset="0"/>
                <a:ea typeface="Times New Roman" panose="02020603050405020304" pitchFamily="18" charset="0"/>
              </a:rPr>
              <a:t>tự</a:t>
            </a:r>
            <a:r>
              <a:rPr lang="en-US" sz="2400" dirty="0">
                <a:solidFill>
                  <a:srgbClr val="FF0000"/>
                </a:solidFill>
                <a:latin typeface="Times New Roman" panose="02020603050405020304" pitchFamily="18" charset="0"/>
                <a:ea typeface="Times New Roman" panose="02020603050405020304" pitchFamily="18" charset="0"/>
              </a:rPr>
              <a:t> </a:t>
            </a:r>
            <a:r>
              <a:rPr lang="en-US" sz="2400" dirty="0" err="1">
                <a:solidFill>
                  <a:srgbClr val="FF0000"/>
                </a:solidFill>
                <a:latin typeface="Times New Roman" panose="02020603050405020304" pitchFamily="18" charset="0"/>
                <a:ea typeface="Times New Roman" panose="02020603050405020304" pitchFamily="18" charset="0"/>
              </a:rPr>
              <a:t>nhiên</a:t>
            </a:r>
            <a:r>
              <a:rPr lang="en-US" sz="2400" dirty="0">
                <a:solidFill>
                  <a:srgbClr val="FF0000"/>
                </a:solidFill>
                <a:latin typeface="Times New Roman" panose="02020603050405020304" pitchFamily="18" charset="0"/>
                <a:ea typeface="Times New Roman" panose="02020603050405020304" pitchFamily="18" charset="0"/>
              </a:rPr>
              <a:t> </a:t>
            </a:r>
            <a:r>
              <a:rPr lang="en-US" sz="2400" dirty="0" err="1">
                <a:solidFill>
                  <a:srgbClr val="FF0000"/>
                </a:solidFill>
                <a:latin typeface="Times New Roman" panose="02020603050405020304" pitchFamily="18" charset="0"/>
                <a:ea typeface="Times New Roman" panose="02020603050405020304" pitchFamily="18" charset="0"/>
              </a:rPr>
              <a:t>có</a:t>
            </a:r>
            <a:r>
              <a:rPr lang="en-US" sz="2400" dirty="0">
                <a:solidFill>
                  <a:srgbClr val="FF0000"/>
                </a:solidFill>
                <a:latin typeface="Times New Roman" panose="02020603050405020304" pitchFamily="18" charset="0"/>
                <a:ea typeface="Times New Roman" panose="02020603050405020304" pitchFamily="18" charset="0"/>
              </a:rPr>
              <a:t> </a:t>
            </a:r>
            <a:r>
              <a:rPr lang="en-US" sz="2400" dirty="0" err="1">
                <a:solidFill>
                  <a:srgbClr val="FF0000"/>
                </a:solidFill>
                <a:latin typeface="Times New Roman" panose="02020603050405020304" pitchFamily="18" charset="0"/>
                <a:ea typeface="Times New Roman" panose="02020603050405020304" pitchFamily="18" charset="0"/>
              </a:rPr>
              <a:t>các</a:t>
            </a:r>
            <a:r>
              <a:rPr lang="en-US" sz="2400" dirty="0">
                <a:solidFill>
                  <a:srgbClr val="FF0000"/>
                </a:solidFill>
                <a:latin typeface="Times New Roman" panose="02020603050405020304" pitchFamily="18" charset="0"/>
                <a:ea typeface="Times New Roman" panose="02020603050405020304" pitchFamily="18" charset="0"/>
              </a:rPr>
              <a:t> </a:t>
            </a:r>
            <a:r>
              <a:rPr lang="en-US" sz="2400" dirty="0" err="1">
                <a:solidFill>
                  <a:srgbClr val="FF0000"/>
                </a:solidFill>
                <a:latin typeface="Times New Roman" panose="02020603050405020304" pitchFamily="18" charset="0"/>
                <a:ea typeface="Times New Roman" panose="02020603050405020304" pitchFamily="18" charset="0"/>
              </a:rPr>
              <a:t>tính</a:t>
            </a:r>
            <a:r>
              <a:rPr lang="en-US" sz="2400" dirty="0">
                <a:solidFill>
                  <a:srgbClr val="FF0000"/>
                </a:solidFill>
                <a:latin typeface="Times New Roman" panose="02020603050405020304" pitchFamily="18" charset="0"/>
                <a:ea typeface="Times New Roman" panose="02020603050405020304" pitchFamily="18" charset="0"/>
              </a:rPr>
              <a:t> </a:t>
            </a:r>
            <a:r>
              <a:rPr lang="en-US" sz="2400" dirty="0" err="1">
                <a:solidFill>
                  <a:srgbClr val="FF0000"/>
                </a:solidFill>
                <a:latin typeface="Times New Roman" panose="02020603050405020304" pitchFamily="18" charset="0"/>
                <a:ea typeface="Times New Roman" panose="02020603050405020304" pitchFamily="18" charset="0"/>
              </a:rPr>
              <a:t>chất</a:t>
            </a:r>
            <a:r>
              <a:rPr lang="en-US" sz="2400" dirty="0">
                <a:solidFill>
                  <a:srgbClr val="FF0000"/>
                </a:solidFill>
                <a:latin typeface="Times New Roman" panose="02020603050405020304" pitchFamily="18" charset="0"/>
                <a:ea typeface="Times New Roman" panose="02020603050405020304" pitchFamily="18" charset="0"/>
              </a:rPr>
              <a:t> </a:t>
            </a:r>
            <a:r>
              <a:rPr lang="en-US" sz="2400" dirty="0" err="1">
                <a:solidFill>
                  <a:srgbClr val="FF0000"/>
                </a:solidFill>
                <a:latin typeface="Times New Roman" panose="02020603050405020304" pitchFamily="18" charset="0"/>
                <a:ea typeface="Times New Roman" panose="02020603050405020304" pitchFamily="18" charset="0"/>
              </a:rPr>
              <a:t>gì</a:t>
            </a:r>
            <a:r>
              <a:rPr lang="en-US" sz="2400" dirty="0">
                <a:solidFill>
                  <a:srgbClr val="FF0000"/>
                </a:solidFill>
                <a:latin typeface="Times New Roman" panose="02020603050405020304" pitchFamily="18" charset="0"/>
                <a:ea typeface="Times New Roman" panose="02020603050405020304" pitchFamily="18" charset="0"/>
              </a:rPr>
              <a:t>?</a:t>
            </a:r>
          </a:p>
          <a:p>
            <a:endParaRPr lang="en-US" sz="2400" dirty="0">
              <a:solidFill>
                <a:srgbClr val="FF0000"/>
              </a:solidFill>
            </a:endParaRPr>
          </a:p>
        </p:txBody>
      </p:sp>
      <p:pic>
        <p:nvPicPr>
          <p:cNvPr id="26" name="Picture 25"/>
          <p:cNvPicPr>
            <a:picLocks noChangeAspect="1"/>
          </p:cNvPicPr>
          <p:nvPr/>
        </p:nvPicPr>
        <p:blipFill>
          <a:blip r:embed="rId3"/>
          <a:stretch>
            <a:fillRect/>
          </a:stretch>
        </p:blipFill>
        <p:spPr>
          <a:xfrm>
            <a:off x="470833" y="1068827"/>
            <a:ext cx="485775" cy="609600"/>
          </a:xfrm>
          <a:prstGeom prst="rect">
            <a:avLst/>
          </a:prstGeom>
        </p:spPr>
      </p:pic>
    </p:spTree>
    <p:extLst>
      <p:ext uri="{BB962C8B-B14F-4D97-AF65-F5344CB8AC3E}">
        <p14:creationId xmlns:p14="http://schemas.microsoft.com/office/powerpoint/2010/main" val="22247465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3"/>
                                        </p:tgtEl>
                                        <p:attrNameLst>
                                          <p:attrName>style.visibility</p:attrName>
                                        </p:attrNameLst>
                                      </p:cBhvr>
                                      <p:to>
                                        <p:strVal val="visible"/>
                                      </p:to>
                                    </p:set>
                                    <p:animEffect transition="in" filter="fade">
                                      <p:cBhvr>
                                        <p:cTn id="7" dur="1000"/>
                                        <p:tgtEl>
                                          <p:spTgt spid="23"/>
                                        </p:tgtEl>
                                      </p:cBhvr>
                                    </p:animEffect>
                                    <p:anim calcmode="lin" valueType="num">
                                      <p:cBhvr>
                                        <p:cTn id="8" dur="1000" fill="hold"/>
                                        <p:tgtEl>
                                          <p:spTgt spid="23"/>
                                        </p:tgtEl>
                                        <p:attrNameLst>
                                          <p:attrName>ppt_x</p:attrName>
                                        </p:attrNameLst>
                                      </p:cBhvr>
                                      <p:tavLst>
                                        <p:tav tm="0">
                                          <p:val>
                                            <p:strVal val="#ppt_x"/>
                                          </p:val>
                                        </p:tav>
                                        <p:tav tm="100000">
                                          <p:val>
                                            <p:strVal val="#ppt_x"/>
                                          </p:val>
                                        </p:tav>
                                      </p:tavLst>
                                    </p:anim>
                                    <p:anim calcmode="lin" valueType="num">
                                      <p:cBhvr>
                                        <p:cTn id="9" dur="1000" fill="hold"/>
                                        <p:tgtEl>
                                          <p:spTgt spid="23"/>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4"/>
                                        </p:tgtEl>
                                        <p:attrNameLst>
                                          <p:attrName>style.visibility</p:attrName>
                                        </p:attrNameLst>
                                      </p:cBhvr>
                                      <p:to>
                                        <p:strVal val="visible"/>
                                      </p:to>
                                    </p:set>
                                    <p:animEffect transition="in" filter="fade">
                                      <p:cBhvr>
                                        <p:cTn id="14" dur="1000"/>
                                        <p:tgtEl>
                                          <p:spTgt spid="24"/>
                                        </p:tgtEl>
                                      </p:cBhvr>
                                    </p:animEffect>
                                    <p:anim calcmode="lin" valueType="num">
                                      <p:cBhvr>
                                        <p:cTn id="15" dur="1000" fill="hold"/>
                                        <p:tgtEl>
                                          <p:spTgt spid="24"/>
                                        </p:tgtEl>
                                        <p:attrNameLst>
                                          <p:attrName>ppt_x</p:attrName>
                                        </p:attrNameLst>
                                      </p:cBhvr>
                                      <p:tavLst>
                                        <p:tav tm="0">
                                          <p:val>
                                            <p:strVal val="#ppt_x"/>
                                          </p:val>
                                        </p:tav>
                                        <p:tav tm="100000">
                                          <p:val>
                                            <p:strVal val="#ppt_x"/>
                                          </p:val>
                                        </p:tav>
                                      </p:tavLst>
                                    </p:anim>
                                    <p:anim calcmode="lin" valueType="num">
                                      <p:cBhvr>
                                        <p:cTn id="16" dur="1000" fill="hold"/>
                                        <p:tgtEl>
                                          <p:spTgt spid="24"/>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5" presetClass="entr" presetSubtype="0" fill="hold" grpId="0" nodeType="clickEffect">
                                  <p:stCondLst>
                                    <p:cond delay="0"/>
                                  </p:stCondLst>
                                  <p:childTnLst>
                                    <p:set>
                                      <p:cBhvr>
                                        <p:cTn id="20" dur="1" fill="hold">
                                          <p:stCondLst>
                                            <p:cond delay="0"/>
                                          </p:stCondLst>
                                        </p:cTn>
                                        <p:tgtEl>
                                          <p:spTgt spid="25"/>
                                        </p:tgtEl>
                                        <p:attrNameLst>
                                          <p:attrName>style.visibility</p:attrName>
                                        </p:attrNameLst>
                                      </p:cBhvr>
                                      <p:to>
                                        <p:strVal val="visible"/>
                                      </p:to>
                                    </p:set>
                                    <p:animEffect transition="in" filter="fade">
                                      <p:cBhvr>
                                        <p:cTn id="21" dur="2000"/>
                                        <p:tgtEl>
                                          <p:spTgt spid="25"/>
                                        </p:tgtEl>
                                      </p:cBhvr>
                                    </p:animEffect>
                                    <p:anim calcmode="lin" valueType="num">
                                      <p:cBhvr>
                                        <p:cTn id="22" dur="2000" fill="hold"/>
                                        <p:tgtEl>
                                          <p:spTgt spid="25"/>
                                        </p:tgtEl>
                                        <p:attrNameLst>
                                          <p:attrName>ppt_w</p:attrName>
                                        </p:attrNameLst>
                                      </p:cBhvr>
                                      <p:tavLst>
                                        <p:tav tm="0" fmla="#ppt_w*sin(2.5*pi*$)">
                                          <p:val>
                                            <p:fltVal val="0"/>
                                          </p:val>
                                        </p:tav>
                                        <p:tav tm="100000">
                                          <p:val>
                                            <p:fltVal val="1"/>
                                          </p:val>
                                        </p:tav>
                                      </p:tavLst>
                                    </p:anim>
                                    <p:anim calcmode="lin" valueType="num">
                                      <p:cBhvr>
                                        <p:cTn id="23" dur="2000" fill="hold"/>
                                        <p:tgtEl>
                                          <p:spTgt spid="25"/>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p:bldP spid="24" grpId="0"/>
      <p:bldP spid="25" grpId="0"/>
    </p:bld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96000"/>
            <a:lum/>
          </a:blip>
          <a:srcRect/>
          <a:stretch>
            <a:fillRect t="-1000" b="-1000"/>
          </a:stretch>
        </a:blipFill>
        <a:effectLst/>
      </p:bgPr>
    </p:bg>
    <p:spTree>
      <p:nvGrpSpPr>
        <p:cNvPr id="1" name=""/>
        <p:cNvGrpSpPr/>
        <p:nvPr/>
      </p:nvGrpSpPr>
      <p:grpSpPr>
        <a:xfrm>
          <a:off x="0" y="0"/>
          <a:ext cx="0" cy="0"/>
          <a:chOff x="0" y="0"/>
          <a:chExt cx="0" cy="0"/>
        </a:xfrm>
      </p:grpSpPr>
      <p:sp>
        <p:nvSpPr>
          <p:cNvPr id="5" name="Rectangle 4"/>
          <p:cNvSpPr/>
          <p:nvPr/>
        </p:nvSpPr>
        <p:spPr>
          <a:xfrm>
            <a:off x="374685" y="241207"/>
            <a:ext cx="11611448" cy="658642"/>
          </a:xfrm>
          <a:prstGeom prst="rect">
            <a:avLst/>
          </a:prstGeom>
        </p:spPr>
        <p:txBody>
          <a:bodyPr wrap="none">
            <a:spAutoFit/>
          </a:bodyPr>
          <a:lstStyle/>
          <a:p>
            <a:pPr algn="ctr">
              <a:lnSpc>
                <a:spcPct val="115000"/>
              </a:lnSpc>
              <a:spcAft>
                <a:spcPts val="0"/>
              </a:spcAft>
              <a:tabLst>
                <a:tab pos="355600" algn="l"/>
                <a:tab pos="2133600" algn="l"/>
                <a:tab pos="2400300" algn="l"/>
                <a:tab pos="2933700" algn="l"/>
              </a:tabLst>
            </a:pPr>
            <a:r>
              <a:rPr lang="nl-NL" sz="3200" b="1" dirty="0" smtClean="0">
                <a:solidFill>
                  <a:schemeClr val="bg1"/>
                </a:solidFill>
                <a:effectLst/>
                <a:latin typeface="Times New Roman" panose="02020603050405020304" pitchFamily="18" charset="0"/>
                <a:ea typeface="Times New Roman" panose="02020603050405020304" pitchFamily="18" charset="0"/>
              </a:rPr>
              <a:t>§5. PHÉP NHÂN VÀ PHÉP CHIA CÁC SỐ TỰ NHIÊN (Tiết 1)</a:t>
            </a:r>
            <a:endParaRPr lang="en-US" sz="3200" dirty="0">
              <a:solidFill>
                <a:schemeClr val="bg1"/>
              </a:solidFill>
              <a:effectLst/>
              <a:latin typeface="Times New Roman" panose="02020603050405020304" pitchFamily="18" charset="0"/>
              <a:ea typeface="Times New Roman" panose="02020603050405020304" pitchFamily="18" charset="0"/>
            </a:endParaRPr>
          </a:p>
        </p:txBody>
      </p:sp>
      <p:cxnSp>
        <p:nvCxnSpPr>
          <p:cNvPr id="7" name="Straight Connector 6"/>
          <p:cNvCxnSpPr/>
          <p:nvPr/>
        </p:nvCxnSpPr>
        <p:spPr>
          <a:xfrm>
            <a:off x="4951828" y="1209822"/>
            <a:ext cx="0" cy="5092504"/>
          </a:xfrm>
          <a:prstGeom prst="line">
            <a:avLst/>
          </a:prstGeom>
          <a:ln w="38100">
            <a:solidFill>
              <a:srgbClr val="FFC000"/>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506437" y="899849"/>
            <a:ext cx="4220307" cy="461665"/>
          </a:xfrm>
          <a:prstGeom prst="rect">
            <a:avLst/>
          </a:prstGeom>
          <a:noFill/>
        </p:spPr>
        <p:txBody>
          <a:bodyPr wrap="square" rtlCol="0">
            <a:spAutoFit/>
          </a:bodyPr>
          <a:lstStyle/>
          <a:p>
            <a:r>
              <a:rPr lang="en-US" sz="2400" b="1" dirty="0" smtClean="0">
                <a:solidFill>
                  <a:srgbClr val="FFFF00"/>
                </a:solidFill>
                <a:latin typeface="Times New Roman" panose="02020603050405020304" pitchFamily="18" charset="0"/>
                <a:cs typeface="Times New Roman" panose="02020603050405020304" pitchFamily="18" charset="0"/>
              </a:rPr>
              <a:t>I. </a:t>
            </a:r>
            <a:r>
              <a:rPr lang="en-US" sz="2400" b="1" dirty="0" err="1" smtClean="0">
                <a:solidFill>
                  <a:srgbClr val="FFFF00"/>
                </a:solidFill>
                <a:latin typeface="Times New Roman" panose="02020603050405020304" pitchFamily="18" charset="0"/>
                <a:cs typeface="Times New Roman" panose="02020603050405020304" pitchFamily="18" charset="0"/>
              </a:rPr>
              <a:t>Phép</a:t>
            </a:r>
            <a:r>
              <a:rPr lang="en-US" sz="2400" b="1" dirty="0" smtClean="0">
                <a:solidFill>
                  <a:srgbClr val="FFFF00"/>
                </a:solidFill>
                <a:latin typeface="Times New Roman" panose="02020603050405020304" pitchFamily="18" charset="0"/>
                <a:cs typeface="Times New Roman" panose="02020603050405020304" pitchFamily="18" charset="0"/>
              </a:rPr>
              <a:t> </a:t>
            </a:r>
            <a:r>
              <a:rPr lang="en-US" sz="2400" b="1" dirty="0" err="1" smtClean="0">
                <a:solidFill>
                  <a:srgbClr val="FFFF00"/>
                </a:solidFill>
                <a:latin typeface="Times New Roman" panose="02020603050405020304" pitchFamily="18" charset="0"/>
                <a:cs typeface="Times New Roman" panose="02020603050405020304" pitchFamily="18" charset="0"/>
              </a:rPr>
              <a:t>nhân</a:t>
            </a:r>
            <a:r>
              <a:rPr lang="en-US" sz="2400" b="1" dirty="0" smtClean="0">
                <a:solidFill>
                  <a:srgbClr val="FFFF00"/>
                </a:solidFill>
                <a:latin typeface="Times New Roman" panose="02020603050405020304" pitchFamily="18" charset="0"/>
                <a:cs typeface="Times New Roman" panose="02020603050405020304" pitchFamily="18" charset="0"/>
              </a:rPr>
              <a:t> </a:t>
            </a:r>
            <a:r>
              <a:rPr lang="en-US" sz="2400" b="1" dirty="0" err="1" smtClean="0">
                <a:solidFill>
                  <a:srgbClr val="FFFF00"/>
                </a:solidFill>
                <a:latin typeface="Times New Roman" panose="02020603050405020304" pitchFamily="18" charset="0"/>
                <a:cs typeface="Times New Roman" panose="02020603050405020304" pitchFamily="18" charset="0"/>
              </a:rPr>
              <a:t>số</a:t>
            </a:r>
            <a:r>
              <a:rPr lang="en-US" sz="2400" b="1" dirty="0" smtClean="0">
                <a:solidFill>
                  <a:srgbClr val="FFFF00"/>
                </a:solidFill>
                <a:latin typeface="Times New Roman" panose="02020603050405020304" pitchFamily="18" charset="0"/>
                <a:cs typeface="Times New Roman" panose="02020603050405020304" pitchFamily="18" charset="0"/>
              </a:rPr>
              <a:t> </a:t>
            </a:r>
            <a:r>
              <a:rPr lang="en-US" sz="2400" b="1" dirty="0" err="1" smtClean="0">
                <a:solidFill>
                  <a:srgbClr val="FFFF00"/>
                </a:solidFill>
                <a:latin typeface="Times New Roman" panose="02020603050405020304" pitchFamily="18" charset="0"/>
                <a:cs typeface="Times New Roman" panose="02020603050405020304" pitchFamily="18" charset="0"/>
              </a:rPr>
              <a:t>tự</a:t>
            </a:r>
            <a:r>
              <a:rPr lang="en-US" sz="2400" b="1" dirty="0" smtClean="0">
                <a:solidFill>
                  <a:srgbClr val="FFFF00"/>
                </a:solidFill>
                <a:latin typeface="Times New Roman" panose="02020603050405020304" pitchFamily="18" charset="0"/>
                <a:cs typeface="Times New Roman" panose="02020603050405020304" pitchFamily="18" charset="0"/>
              </a:rPr>
              <a:t> </a:t>
            </a:r>
            <a:r>
              <a:rPr lang="en-US" sz="2400" b="1" dirty="0" err="1" smtClean="0">
                <a:solidFill>
                  <a:srgbClr val="FFFF00"/>
                </a:solidFill>
                <a:latin typeface="Times New Roman" panose="02020603050405020304" pitchFamily="18" charset="0"/>
                <a:cs typeface="Times New Roman" panose="02020603050405020304" pitchFamily="18" charset="0"/>
              </a:rPr>
              <a:t>nhiên</a:t>
            </a:r>
            <a:endParaRPr lang="en-US" sz="2400" b="1" dirty="0">
              <a:solidFill>
                <a:srgbClr val="FFFF00"/>
              </a:solidFill>
              <a:latin typeface="Times New Roman" panose="02020603050405020304" pitchFamily="18" charset="0"/>
              <a:cs typeface="Times New Roman" panose="02020603050405020304" pitchFamily="18" charset="0"/>
            </a:endParaRPr>
          </a:p>
        </p:txBody>
      </p:sp>
      <p:grpSp>
        <p:nvGrpSpPr>
          <p:cNvPr id="4" name="Group 3"/>
          <p:cNvGrpSpPr/>
          <p:nvPr/>
        </p:nvGrpSpPr>
        <p:grpSpPr>
          <a:xfrm>
            <a:off x="724806" y="1288131"/>
            <a:ext cx="3736547" cy="1110432"/>
            <a:chOff x="724806" y="1288131"/>
            <a:chExt cx="3736547" cy="1110432"/>
          </a:xfrm>
        </p:grpSpPr>
        <p:grpSp>
          <p:nvGrpSpPr>
            <p:cNvPr id="11" name="Group 10"/>
            <p:cNvGrpSpPr/>
            <p:nvPr/>
          </p:nvGrpSpPr>
          <p:grpSpPr>
            <a:xfrm>
              <a:off x="724806" y="1288131"/>
              <a:ext cx="3736547" cy="1110432"/>
              <a:chOff x="724806" y="2047781"/>
              <a:chExt cx="3736547" cy="1110432"/>
            </a:xfrm>
          </p:grpSpPr>
          <p:sp>
            <p:nvSpPr>
              <p:cNvPr id="12" name="Rounded Rectangle 11"/>
              <p:cNvSpPr/>
              <p:nvPr/>
            </p:nvSpPr>
            <p:spPr>
              <a:xfrm>
                <a:off x="724806" y="2047781"/>
                <a:ext cx="3736547" cy="1110432"/>
              </a:xfrm>
              <a:prstGeom prst="roundRect">
                <a:avLst/>
              </a:prstGeom>
              <a:solidFill>
                <a:schemeClr val="tx1">
                  <a:lumMod val="50000"/>
                  <a:lumOff val="50000"/>
                  <a:alpha val="67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TextBox 12"/>
              <p:cNvSpPr txBox="1"/>
              <p:nvPr/>
            </p:nvSpPr>
            <p:spPr>
              <a:xfrm>
                <a:off x="1195754" y="2065091"/>
                <a:ext cx="2996418" cy="400110"/>
              </a:xfrm>
              <a:prstGeom prst="rect">
                <a:avLst/>
              </a:prstGeom>
              <a:noFill/>
            </p:spPr>
            <p:txBody>
              <a:bodyPr wrap="square" rtlCol="0">
                <a:spAutoFit/>
              </a:bodyPr>
              <a:lstStyle/>
              <a:p>
                <a:r>
                  <a:rPr lang="en-US" sz="2000" dirty="0" smtClean="0">
                    <a:solidFill>
                      <a:srgbClr val="FFC000"/>
                    </a:solidFill>
                    <a:latin typeface="Times New Roman" panose="02020603050405020304" pitchFamily="18" charset="0"/>
                    <a:cs typeface="Times New Roman" panose="02020603050405020304" pitchFamily="18" charset="0"/>
                  </a:rPr>
                  <a:t>a       x        b       =      c</a:t>
                </a:r>
                <a:endParaRPr lang="en-US" sz="2000" dirty="0">
                  <a:solidFill>
                    <a:srgbClr val="FFC000"/>
                  </a:solidFill>
                  <a:latin typeface="Times New Roman" panose="02020603050405020304" pitchFamily="18" charset="0"/>
                  <a:cs typeface="Times New Roman" panose="02020603050405020304" pitchFamily="18" charset="0"/>
                </a:endParaRPr>
              </a:p>
            </p:txBody>
          </p:sp>
        </p:grpSp>
        <p:grpSp>
          <p:nvGrpSpPr>
            <p:cNvPr id="14" name="Group 13"/>
            <p:cNvGrpSpPr/>
            <p:nvPr/>
          </p:nvGrpSpPr>
          <p:grpSpPr>
            <a:xfrm>
              <a:off x="844176" y="1677415"/>
              <a:ext cx="1125302" cy="678110"/>
              <a:chOff x="844176" y="2437065"/>
              <a:chExt cx="1125302" cy="678110"/>
            </a:xfrm>
          </p:grpSpPr>
          <p:sp>
            <p:nvSpPr>
              <p:cNvPr id="15" name="TextBox 14"/>
              <p:cNvSpPr txBox="1"/>
              <p:nvPr/>
            </p:nvSpPr>
            <p:spPr>
              <a:xfrm>
                <a:off x="844176" y="2715065"/>
                <a:ext cx="1125302" cy="400110"/>
              </a:xfrm>
              <a:prstGeom prst="rect">
                <a:avLst/>
              </a:prstGeom>
              <a:noFill/>
            </p:spPr>
            <p:txBody>
              <a:bodyPr wrap="square" rtlCol="0">
                <a:spAutoFit/>
              </a:bodyPr>
              <a:lstStyle/>
              <a:p>
                <a:r>
                  <a:rPr lang="en-US" sz="2000" dirty="0" err="1" smtClean="0">
                    <a:solidFill>
                      <a:schemeClr val="accent1">
                        <a:lumMod val="60000"/>
                        <a:lumOff val="40000"/>
                      </a:schemeClr>
                    </a:solidFill>
                    <a:latin typeface="Times New Roman" panose="02020603050405020304" pitchFamily="18" charset="0"/>
                    <a:cs typeface="Times New Roman" panose="02020603050405020304" pitchFamily="18" charset="0"/>
                  </a:rPr>
                  <a:t>Thừa</a:t>
                </a:r>
                <a:r>
                  <a:rPr lang="en-US" sz="2000" dirty="0" smtClean="0">
                    <a:solidFill>
                      <a:schemeClr val="accent1">
                        <a:lumMod val="60000"/>
                        <a:lumOff val="40000"/>
                      </a:schemeClr>
                    </a:solidFill>
                    <a:latin typeface="Times New Roman" panose="02020603050405020304" pitchFamily="18" charset="0"/>
                    <a:cs typeface="Times New Roman" panose="02020603050405020304" pitchFamily="18" charset="0"/>
                  </a:rPr>
                  <a:t> </a:t>
                </a:r>
                <a:r>
                  <a:rPr lang="en-US" sz="2000" dirty="0" err="1" smtClean="0">
                    <a:solidFill>
                      <a:schemeClr val="accent1">
                        <a:lumMod val="60000"/>
                        <a:lumOff val="40000"/>
                      </a:schemeClr>
                    </a:solidFill>
                    <a:latin typeface="Times New Roman" panose="02020603050405020304" pitchFamily="18" charset="0"/>
                    <a:cs typeface="Times New Roman" panose="02020603050405020304" pitchFamily="18" charset="0"/>
                  </a:rPr>
                  <a:t>số</a:t>
                </a:r>
                <a:endParaRPr lang="en-US" sz="2000" dirty="0">
                  <a:solidFill>
                    <a:schemeClr val="accent1">
                      <a:lumMod val="60000"/>
                      <a:lumOff val="40000"/>
                    </a:schemeClr>
                  </a:solidFill>
                  <a:latin typeface="Times New Roman" panose="02020603050405020304" pitchFamily="18" charset="0"/>
                  <a:cs typeface="Times New Roman" panose="02020603050405020304" pitchFamily="18" charset="0"/>
                </a:endParaRPr>
              </a:p>
            </p:txBody>
          </p:sp>
          <p:cxnSp>
            <p:nvCxnSpPr>
              <p:cNvPr id="16" name="Straight Arrow Connector 15"/>
              <p:cNvCxnSpPr/>
              <p:nvPr/>
            </p:nvCxnSpPr>
            <p:spPr>
              <a:xfrm flipV="1">
                <a:off x="1336429" y="2437065"/>
                <a:ext cx="0" cy="336894"/>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grpSp>
          <p:nvGrpSpPr>
            <p:cNvPr id="17" name="Group 16"/>
            <p:cNvGrpSpPr/>
            <p:nvPr/>
          </p:nvGrpSpPr>
          <p:grpSpPr>
            <a:xfrm>
              <a:off x="2039873" y="1663347"/>
              <a:ext cx="1125302" cy="681773"/>
              <a:chOff x="2039873" y="2422997"/>
              <a:chExt cx="1125302" cy="681773"/>
            </a:xfrm>
          </p:grpSpPr>
          <p:sp>
            <p:nvSpPr>
              <p:cNvPr id="18" name="TextBox 17"/>
              <p:cNvSpPr txBox="1"/>
              <p:nvPr/>
            </p:nvSpPr>
            <p:spPr>
              <a:xfrm>
                <a:off x="2039873" y="2704660"/>
                <a:ext cx="1125302" cy="400110"/>
              </a:xfrm>
              <a:prstGeom prst="rect">
                <a:avLst/>
              </a:prstGeom>
              <a:noFill/>
            </p:spPr>
            <p:txBody>
              <a:bodyPr wrap="square" rtlCol="0">
                <a:spAutoFit/>
              </a:bodyPr>
              <a:lstStyle/>
              <a:p>
                <a:r>
                  <a:rPr lang="en-US" sz="2000" dirty="0" err="1" smtClean="0">
                    <a:solidFill>
                      <a:schemeClr val="accent1">
                        <a:lumMod val="60000"/>
                        <a:lumOff val="40000"/>
                      </a:schemeClr>
                    </a:solidFill>
                    <a:latin typeface="Times New Roman" panose="02020603050405020304" pitchFamily="18" charset="0"/>
                    <a:cs typeface="Times New Roman" panose="02020603050405020304" pitchFamily="18" charset="0"/>
                  </a:rPr>
                  <a:t>Thừa</a:t>
                </a:r>
                <a:r>
                  <a:rPr lang="en-US" sz="2000" dirty="0" smtClean="0">
                    <a:solidFill>
                      <a:schemeClr val="accent1">
                        <a:lumMod val="60000"/>
                        <a:lumOff val="40000"/>
                      </a:schemeClr>
                    </a:solidFill>
                    <a:latin typeface="Times New Roman" panose="02020603050405020304" pitchFamily="18" charset="0"/>
                    <a:cs typeface="Times New Roman" panose="02020603050405020304" pitchFamily="18" charset="0"/>
                  </a:rPr>
                  <a:t> </a:t>
                </a:r>
                <a:r>
                  <a:rPr lang="en-US" sz="2000" dirty="0" err="1" smtClean="0">
                    <a:solidFill>
                      <a:schemeClr val="accent1">
                        <a:lumMod val="60000"/>
                        <a:lumOff val="40000"/>
                      </a:schemeClr>
                    </a:solidFill>
                    <a:latin typeface="Times New Roman" panose="02020603050405020304" pitchFamily="18" charset="0"/>
                    <a:cs typeface="Times New Roman" panose="02020603050405020304" pitchFamily="18" charset="0"/>
                  </a:rPr>
                  <a:t>số</a:t>
                </a:r>
                <a:endParaRPr lang="en-US" sz="2000" dirty="0">
                  <a:solidFill>
                    <a:schemeClr val="accent1">
                      <a:lumMod val="60000"/>
                      <a:lumOff val="40000"/>
                    </a:schemeClr>
                  </a:solidFill>
                  <a:latin typeface="Times New Roman" panose="02020603050405020304" pitchFamily="18" charset="0"/>
                  <a:cs typeface="Times New Roman" panose="02020603050405020304" pitchFamily="18" charset="0"/>
                </a:endParaRPr>
              </a:p>
            </p:txBody>
          </p:sp>
          <p:cxnSp>
            <p:nvCxnSpPr>
              <p:cNvPr id="19" name="Straight Arrow Connector 18"/>
              <p:cNvCxnSpPr/>
              <p:nvPr/>
            </p:nvCxnSpPr>
            <p:spPr>
              <a:xfrm flipV="1">
                <a:off x="2532185" y="2422997"/>
                <a:ext cx="0" cy="336894"/>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grpSp>
          <p:nvGrpSpPr>
            <p:cNvPr id="20" name="Group 19"/>
            <p:cNvGrpSpPr/>
            <p:nvPr/>
          </p:nvGrpSpPr>
          <p:grpSpPr>
            <a:xfrm>
              <a:off x="3282424" y="1635211"/>
              <a:ext cx="909748" cy="696574"/>
              <a:chOff x="3282424" y="2394861"/>
              <a:chExt cx="909748" cy="696574"/>
            </a:xfrm>
          </p:grpSpPr>
          <p:sp>
            <p:nvSpPr>
              <p:cNvPr id="21" name="TextBox 20"/>
              <p:cNvSpPr txBox="1"/>
              <p:nvPr/>
            </p:nvSpPr>
            <p:spPr>
              <a:xfrm>
                <a:off x="3282424" y="2691325"/>
                <a:ext cx="909748" cy="400110"/>
              </a:xfrm>
              <a:prstGeom prst="rect">
                <a:avLst/>
              </a:prstGeom>
              <a:noFill/>
            </p:spPr>
            <p:txBody>
              <a:bodyPr wrap="square" rtlCol="0">
                <a:spAutoFit/>
              </a:bodyPr>
              <a:lstStyle/>
              <a:p>
                <a:r>
                  <a:rPr lang="en-US" sz="2000" dirty="0" err="1" smtClean="0">
                    <a:solidFill>
                      <a:schemeClr val="accent1">
                        <a:lumMod val="60000"/>
                        <a:lumOff val="40000"/>
                      </a:schemeClr>
                    </a:solidFill>
                    <a:latin typeface="Times New Roman" panose="02020603050405020304" pitchFamily="18" charset="0"/>
                    <a:cs typeface="Times New Roman" panose="02020603050405020304" pitchFamily="18" charset="0"/>
                  </a:rPr>
                  <a:t>Tích</a:t>
                </a:r>
                <a:endParaRPr lang="en-US" sz="2000" dirty="0">
                  <a:solidFill>
                    <a:schemeClr val="accent1">
                      <a:lumMod val="60000"/>
                      <a:lumOff val="40000"/>
                    </a:schemeClr>
                  </a:solidFill>
                  <a:latin typeface="Times New Roman" panose="02020603050405020304" pitchFamily="18" charset="0"/>
                  <a:cs typeface="Times New Roman" panose="02020603050405020304" pitchFamily="18" charset="0"/>
                </a:endParaRPr>
              </a:p>
            </p:txBody>
          </p:sp>
          <p:cxnSp>
            <p:nvCxnSpPr>
              <p:cNvPr id="22" name="Straight Arrow Connector 21"/>
              <p:cNvCxnSpPr/>
              <p:nvPr/>
            </p:nvCxnSpPr>
            <p:spPr>
              <a:xfrm flipV="1">
                <a:off x="3643532" y="2394861"/>
                <a:ext cx="0" cy="336894"/>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grpSp>
      <p:sp>
        <p:nvSpPr>
          <p:cNvPr id="2" name="Rectangle 1"/>
          <p:cNvSpPr/>
          <p:nvPr/>
        </p:nvSpPr>
        <p:spPr>
          <a:xfrm>
            <a:off x="521531" y="2340207"/>
            <a:ext cx="3486852" cy="446276"/>
          </a:xfrm>
          <a:prstGeom prst="rect">
            <a:avLst/>
          </a:prstGeom>
        </p:spPr>
        <p:txBody>
          <a:bodyPr wrap="none">
            <a:spAutoFit/>
          </a:bodyPr>
          <a:lstStyle/>
          <a:p>
            <a:pPr algn="just">
              <a:lnSpc>
                <a:spcPct val="115000"/>
              </a:lnSpc>
              <a:spcAft>
                <a:spcPts val="0"/>
              </a:spcAft>
              <a:tabLst>
                <a:tab pos="4552315" algn="l"/>
              </a:tabLst>
            </a:pPr>
            <a:r>
              <a:rPr lang="nl-NL" sz="2000" b="1" u="sng" dirty="0" smtClean="0">
                <a:solidFill>
                  <a:srgbClr val="FFFF00"/>
                </a:solidFill>
                <a:effectLst/>
                <a:latin typeface="Times New Roman" panose="02020603050405020304" pitchFamily="18" charset="0"/>
                <a:ea typeface="Times New Roman" panose="02020603050405020304" pitchFamily="18" charset="0"/>
              </a:rPr>
              <a:t>1. Nhân hai số có nhiều chữ số</a:t>
            </a:r>
            <a:endParaRPr lang="en-US" sz="2000" dirty="0">
              <a:solidFill>
                <a:srgbClr val="FFFF00"/>
              </a:solidFill>
              <a:effectLst/>
              <a:latin typeface="Times New Roman" panose="02020603050405020304" pitchFamily="18" charset="0"/>
              <a:ea typeface="Times New Roman" panose="02020603050405020304" pitchFamily="18" charset="0"/>
            </a:endParaRPr>
          </a:p>
        </p:txBody>
      </p:sp>
      <p:sp>
        <p:nvSpPr>
          <p:cNvPr id="23" name="Rectangle 22"/>
          <p:cNvSpPr/>
          <p:nvPr/>
        </p:nvSpPr>
        <p:spPr>
          <a:xfrm>
            <a:off x="542047" y="2750722"/>
            <a:ext cx="3172856" cy="446276"/>
          </a:xfrm>
          <a:prstGeom prst="rect">
            <a:avLst/>
          </a:prstGeom>
        </p:spPr>
        <p:txBody>
          <a:bodyPr wrap="none">
            <a:spAutoFit/>
          </a:bodyPr>
          <a:lstStyle/>
          <a:p>
            <a:pPr algn="just">
              <a:lnSpc>
                <a:spcPct val="115000"/>
              </a:lnSpc>
              <a:spcAft>
                <a:spcPts val="0"/>
              </a:spcAft>
              <a:tabLst>
                <a:tab pos="4552315" algn="l"/>
              </a:tabLst>
            </a:pPr>
            <a:r>
              <a:rPr lang="nl-NL" sz="2000" b="1" u="sng" dirty="0">
                <a:solidFill>
                  <a:srgbClr val="FFFF00"/>
                </a:solidFill>
                <a:latin typeface="Times New Roman" panose="02020603050405020304" pitchFamily="18" charset="0"/>
                <a:ea typeface="Times New Roman" panose="02020603050405020304" pitchFamily="18" charset="0"/>
              </a:rPr>
              <a:t>2</a:t>
            </a:r>
            <a:r>
              <a:rPr lang="nl-NL" sz="2000" b="1" u="sng" dirty="0" smtClean="0">
                <a:solidFill>
                  <a:srgbClr val="FFFF00"/>
                </a:solidFill>
                <a:effectLst/>
                <a:latin typeface="Times New Roman" panose="02020603050405020304" pitchFamily="18" charset="0"/>
                <a:ea typeface="Times New Roman" panose="02020603050405020304" pitchFamily="18" charset="0"/>
              </a:rPr>
              <a:t>. </a:t>
            </a:r>
            <a:r>
              <a:rPr lang="nl-NL" sz="2000" b="1" u="sng" dirty="0" smtClean="0">
                <a:solidFill>
                  <a:srgbClr val="FFFF00"/>
                </a:solidFill>
                <a:latin typeface="Times New Roman" panose="02020603050405020304" pitchFamily="18" charset="0"/>
                <a:ea typeface="Times New Roman" panose="02020603050405020304" pitchFamily="18" charset="0"/>
              </a:rPr>
              <a:t>Tính chất của phép nhân</a:t>
            </a:r>
            <a:endParaRPr lang="en-US" sz="2000" dirty="0">
              <a:solidFill>
                <a:srgbClr val="FFFF00"/>
              </a:solidFill>
              <a:effectLst/>
              <a:latin typeface="Times New Roman" panose="02020603050405020304" pitchFamily="18" charset="0"/>
              <a:ea typeface="Times New Roman" panose="02020603050405020304" pitchFamily="18" charset="0"/>
            </a:endParaRPr>
          </a:p>
        </p:txBody>
      </p:sp>
      <p:sp>
        <p:nvSpPr>
          <p:cNvPr id="24" name="Rectangle 23"/>
          <p:cNvSpPr/>
          <p:nvPr/>
        </p:nvSpPr>
        <p:spPr>
          <a:xfrm>
            <a:off x="521531" y="3201502"/>
            <a:ext cx="4445390" cy="1862048"/>
          </a:xfrm>
          <a:prstGeom prst="rect">
            <a:avLst/>
          </a:prstGeom>
        </p:spPr>
        <p:txBody>
          <a:bodyPr wrap="square">
            <a:spAutoFit/>
          </a:bodyPr>
          <a:lstStyle/>
          <a:p>
            <a:pPr algn="just">
              <a:lnSpc>
                <a:spcPct val="115000"/>
              </a:lnSpc>
              <a:spcAft>
                <a:spcPts val="0"/>
              </a:spcAft>
            </a:pPr>
            <a:r>
              <a:rPr lang="en-US" sz="2000" dirty="0">
                <a:solidFill>
                  <a:srgbClr val="FFFF00"/>
                </a:solidFill>
                <a:latin typeface="Times New Roman" panose="02020603050405020304" pitchFamily="18" charset="0"/>
                <a:ea typeface="Times New Roman" panose="02020603050405020304" pitchFamily="18" charset="0"/>
              </a:rPr>
              <a:t>- </a:t>
            </a:r>
            <a:r>
              <a:rPr lang="en-US" sz="2000" dirty="0" err="1">
                <a:solidFill>
                  <a:srgbClr val="FFFF00"/>
                </a:solidFill>
                <a:latin typeface="Times New Roman" panose="02020603050405020304" pitchFamily="18" charset="0"/>
                <a:ea typeface="Times New Roman" panose="02020603050405020304" pitchFamily="18" charset="0"/>
              </a:rPr>
              <a:t>Phép</a:t>
            </a:r>
            <a:r>
              <a:rPr lang="en-US" sz="2000" dirty="0">
                <a:solidFill>
                  <a:srgbClr val="FFFF00"/>
                </a:solidFill>
                <a:latin typeface="Times New Roman" panose="02020603050405020304" pitchFamily="18" charset="0"/>
                <a:ea typeface="Times New Roman" panose="02020603050405020304" pitchFamily="18" charset="0"/>
              </a:rPr>
              <a:t> </a:t>
            </a:r>
            <a:r>
              <a:rPr lang="en-US" sz="2000" dirty="0" err="1" smtClean="0">
                <a:solidFill>
                  <a:srgbClr val="FFFF00"/>
                </a:solidFill>
                <a:latin typeface="Times New Roman" panose="02020603050405020304" pitchFamily="18" charset="0"/>
                <a:ea typeface="Times New Roman" panose="02020603050405020304" pitchFamily="18" charset="0"/>
              </a:rPr>
              <a:t>nhân</a:t>
            </a:r>
            <a:r>
              <a:rPr lang="en-US" sz="2000" dirty="0" smtClean="0">
                <a:solidFill>
                  <a:srgbClr val="FFFF00"/>
                </a:solidFill>
                <a:latin typeface="Times New Roman" panose="02020603050405020304" pitchFamily="18" charset="0"/>
                <a:ea typeface="Times New Roman" panose="02020603050405020304" pitchFamily="18" charset="0"/>
              </a:rPr>
              <a:t> </a:t>
            </a:r>
            <a:r>
              <a:rPr lang="en-US" sz="2000" dirty="0" err="1">
                <a:solidFill>
                  <a:srgbClr val="FFFF00"/>
                </a:solidFill>
                <a:latin typeface="Times New Roman" panose="02020603050405020304" pitchFamily="18" charset="0"/>
                <a:ea typeface="Times New Roman" panose="02020603050405020304" pitchFamily="18" charset="0"/>
              </a:rPr>
              <a:t>số</a:t>
            </a:r>
            <a:r>
              <a:rPr lang="en-US" sz="2000" dirty="0">
                <a:solidFill>
                  <a:srgbClr val="FFFF00"/>
                </a:solidFill>
                <a:latin typeface="Times New Roman" panose="02020603050405020304" pitchFamily="18" charset="0"/>
                <a:ea typeface="Times New Roman" panose="02020603050405020304" pitchFamily="18" charset="0"/>
              </a:rPr>
              <a:t> </a:t>
            </a:r>
            <a:r>
              <a:rPr lang="en-US" sz="2000" dirty="0" err="1">
                <a:solidFill>
                  <a:srgbClr val="FFFF00"/>
                </a:solidFill>
                <a:latin typeface="Times New Roman" panose="02020603050405020304" pitchFamily="18" charset="0"/>
                <a:ea typeface="Times New Roman" panose="02020603050405020304" pitchFamily="18" charset="0"/>
              </a:rPr>
              <a:t>tự</a:t>
            </a:r>
            <a:r>
              <a:rPr lang="en-US" sz="2000" dirty="0">
                <a:solidFill>
                  <a:srgbClr val="FFFF00"/>
                </a:solidFill>
                <a:latin typeface="Times New Roman" panose="02020603050405020304" pitchFamily="18" charset="0"/>
                <a:ea typeface="Times New Roman" panose="02020603050405020304" pitchFamily="18" charset="0"/>
              </a:rPr>
              <a:t> </a:t>
            </a:r>
            <a:r>
              <a:rPr lang="en-US" sz="2000" dirty="0" err="1">
                <a:solidFill>
                  <a:srgbClr val="FFFF00"/>
                </a:solidFill>
                <a:latin typeface="Times New Roman" panose="02020603050405020304" pitchFamily="18" charset="0"/>
                <a:ea typeface="Times New Roman" panose="02020603050405020304" pitchFamily="18" charset="0"/>
              </a:rPr>
              <a:t>nhiên</a:t>
            </a:r>
            <a:r>
              <a:rPr lang="en-US" sz="2000" dirty="0">
                <a:solidFill>
                  <a:srgbClr val="FFFF00"/>
                </a:solidFill>
                <a:latin typeface="Times New Roman" panose="02020603050405020304" pitchFamily="18" charset="0"/>
                <a:ea typeface="Times New Roman" panose="02020603050405020304" pitchFamily="18" charset="0"/>
              </a:rPr>
              <a:t> </a:t>
            </a:r>
            <a:r>
              <a:rPr lang="en-US" sz="2000" dirty="0" err="1">
                <a:solidFill>
                  <a:srgbClr val="FFFF00"/>
                </a:solidFill>
                <a:latin typeface="Times New Roman" panose="02020603050405020304" pitchFamily="18" charset="0"/>
                <a:ea typeface="Times New Roman" panose="02020603050405020304" pitchFamily="18" charset="0"/>
              </a:rPr>
              <a:t>có</a:t>
            </a:r>
            <a:r>
              <a:rPr lang="en-US" sz="2000" dirty="0">
                <a:solidFill>
                  <a:srgbClr val="FFFF00"/>
                </a:solidFill>
                <a:latin typeface="Times New Roman" panose="02020603050405020304" pitchFamily="18" charset="0"/>
                <a:ea typeface="Times New Roman" panose="02020603050405020304" pitchFamily="18" charset="0"/>
              </a:rPr>
              <a:t> </a:t>
            </a:r>
            <a:r>
              <a:rPr lang="en-US" sz="2000" dirty="0" err="1">
                <a:solidFill>
                  <a:srgbClr val="FFFF00"/>
                </a:solidFill>
                <a:latin typeface="Times New Roman" panose="02020603050405020304" pitchFamily="18" charset="0"/>
                <a:ea typeface="Times New Roman" panose="02020603050405020304" pitchFamily="18" charset="0"/>
              </a:rPr>
              <a:t>các</a:t>
            </a:r>
            <a:r>
              <a:rPr lang="en-US" sz="2000" dirty="0">
                <a:solidFill>
                  <a:srgbClr val="FFFF00"/>
                </a:solidFill>
                <a:latin typeface="Times New Roman" panose="02020603050405020304" pitchFamily="18" charset="0"/>
                <a:ea typeface="Times New Roman" panose="02020603050405020304" pitchFamily="18" charset="0"/>
              </a:rPr>
              <a:t> </a:t>
            </a:r>
            <a:r>
              <a:rPr lang="en-US" sz="2000" dirty="0" err="1">
                <a:solidFill>
                  <a:srgbClr val="FFFF00"/>
                </a:solidFill>
                <a:latin typeface="Times New Roman" panose="02020603050405020304" pitchFamily="18" charset="0"/>
                <a:ea typeface="Times New Roman" panose="02020603050405020304" pitchFamily="18" charset="0"/>
              </a:rPr>
              <a:t>tính</a:t>
            </a:r>
            <a:r>
              <a:rPr lang="en-US" sz="2000" dirty="0">
                <a:solidFill>
                  <a:srgbClr val="FFFF00"/>
                </a:solidFill>
                <a:latin typeface="Times New Roman" panose="02020603050405020304" pitchFamily="18" charset="0"/>
                <a:ea typeface="Times New Roman" panose="02020603050405020304" pitchFamily="18" charset="0"/>
              </a:rPr>
              <a:t> </a:t>
            </a:r>
            <a:r>
              <a:rPr lang="en-US" sz="2000" dirty="0" err="1">
                <a:solidFill>
                  <a:srgbClr val="FFFF00"/>
                </a:solidFill>
                <a:latin typeface="Times New Roman" panose="02020603050405020304" pitchFamily="18" charset="0"/>
                <a:ea typeface="Times New Roman" panose="02020603050405020304" pitchFamily="18" charset="0"/>
              </a:rPr>
              <a:t>chất</a:t>
            </a:r>
            <a:r>
              <a:rPr lang="en-US" sz="2000" dirty="0">
                <a:solidFill>
                  <a:srgbClr val="FFFF00"/>
                </a:solidFill>
                <a:latin typeface="Times New Roman" panose="02020603050405020304" pitchFamily="18" charset="0"/>
                <a:ea typeface="Times New Roman" panose="02020603050405020304" pitchFamily="18" charset="0"/>
              </a:rPr>
              <a:t>:</a:t>
            </a:r>
          </a:p>
          <a:p>
            <a:pPr algn="just">
              <a:lnSpc>
                <a:spcPct val="115000"/>
              </a:lnSpc>
              <a:spcAft>
                <a:spcPts val="0"/>
              </a:spcAft>
            </a:pPr>
            <a:r>
              <a:rPr lang="en-US" sz="2000" dirty="0">
                <a:solidFill>
                  <a:srgbClr val="FFFF00"/>
                </a:solidFill>
                <a:latin typeface="Times New Roman" panose="02020603050405020304" pitchFamily="18" charset="0"/>
                <a:ea typeface="Times New Roman" panose="02020603050405020304" pitchFamily="18" charset="0"/>
              </a:rPr>
              <a:t>  + </a:t>
            </a:r>
            <a:r>
              <a:rPr lang="en-US" sz="2000" dirty="0" err="1" smtClean="0">
                <a:solidFill>
                  <a:srgbClr val="FFFF00"/>
                </a:solidFill>
                <a:latin typeface="Times New Roman" panose="02020603050405020304" pitchFamily="18" charset="0"/>
                <a:ea typeface="Times New Roman" panose="02020603050405020304" pitchFamily="18" charset="0"/>
              </a:rPr>
              <a:t>Giao</a:t>
            </a:r>
            <a:r>
              <a:rPr lang="en-US" sz="2000" dirty="0" smtClean="0">
                <a:solidFill>
                  <a:srgbClr val="FFFF00"/>
                </a:solidFill>
                <a:latin typeface="Times New Roman" panose="02020603050405020304" pitchFamily="18" charset="0"/>
                <a:ea typeface="Times New Roman" panose="02020603050405020304" pitchFamily="18" charset="0"/>
              </a:rPr>
              <a:t> </a:t>
            </a:r>
            <a:r>
              <a:rPr lang="en-US" sz="2000" dirty="0" err="1">
                <a:solidFill>
                  <a:srgbClr val="FFFF00"/>
                </a:solidFill>
                <a:latin typeface="Times New Roman" panose="02020603050405020304" pitchFamily="18" charset="0"/>
                <a:ea typeface="Times New Roman" panose="02020603050405020304" pitchFamily="18" charset="0"/>
              </a:rPr>
              <a:t>hoán</a:t>
            </a:r>
            <a:r>
              <a:rPr lang="en-US" sz="2000" dirty="0">
                <a:solidFill>
                  <a:srgbClr val="FFFF00"/>
                </a:solidFill>
                <a:latin typeface="Times New Roman" panose="02020603050405020304" pitchFamily="18" charset="0"/>
                <a:ea typeface="Times New Roman" panose="02020603050405020304" pitchFamily="18" charset="0"/>
              </a:rPr>
              <a:t>: a </a:t>
            </a:r>
            <a:r>
              <a:rPr lang="en-US" sz="2000" dirty="0" smtClean="0">
                <a:solidFill>
                  <a:srgbClr val="FFFF00"/>
                </a:solidFill>
                <a:latin typeface="Times New Roman" panose="02020603050405020304" pitchFamily="18" charset="0"/>
                <a:ea typeface="Times New Roman" panose="02020603050405020304" pitchFamily="18" charset="0"/>
              </a:rPr>
              <a:t>. </a:t>
            </a:r>
            <a:r>
              <a:rPr lang="en-US" sz="2000" dirty="0">
                <a:solidFill>
                  <a:srgbClr val="FFFF00"/>
                </a:solidFill>
                <a:latin typeface="Times New Roman" panose="02020603050405020304" pitchFamily="18" charset="0"/>
                <a:ea typeface="Times New Roman" panose="02020603050405020304" pitchFamily="18" charset="0"/>
              </a:rPr>
              <a:t>b = b </a:t>
            </a:r>
            <a:r>
              <a:rPr lang="en-US" sz="2000" dirty="0" smtClean="0">
                <a:solidFill>
                  <a:srgbClr val="FFFF00"/>
                </a:solidFill>
                <a:latin typeface="Times New Roman" panose="02020603050405020304" pitchFamily="18" charset="0"/>
                <a:ea typeface="Times New Roman" panose="02020603050405020304" pitchFamily="18" charset="0"/>
              </a:rPr>
              <a:t>. a</a:t>
            </a:r>
            <a:endParaRPr lang="en-US" sz="2000" dirty="0">
              <a:solidFill>
                <a:srgbClr val="FFFF00"/>
              </a:solidFill>
              <a:latin typeface="Times New Roman" panose="02020603050405020304" pitchFamily="18" charset="0"/>
              <a:ea typeface="Times New Roman" panose="02020603050405020304" pitchFamily="18" charset="0"/>
            </a:endParaRPr>
          </a:p>
          <a:p>
            <a:pPr algn="just">
              <a:lnSpc>
                <a:spcPct val="115000"/>
              </a:lnSpc>
              <a:spcAft>
                <a:spcPts val="0"/>
              </a:spcAft>
            </a:pPr>
            <a:r>
              <a:rPr lang="en-US" sz="2000" dirty="0">
                <a:solidFill>
                  <a:srgbClr val="FFFF00"/>
                </a:solidFill>
                <a:latin typeface="Times New Roman" panose="02020603050405020304" pitchFamily="18" charset="0"/>
                <a:ea typeface="Times New Roman" panose="02020603050405020304" pitchFamily="18" charset="0"/>
              </a:rPr>
              <a:t>  + </a:t>
            </a:r>
            <a:r>
              <a:rPr lang="en-US" sz="2000" dirty="0" err="1" smtClean="0">
                <a:solidFill>
                  <a:srgbClr val="FFFF00"/>
                </a:solidFill>
                <a:latin typeface="Times New Roman" panose="02020603050405020304" pitchFamily="18" charset="0"/>
                <a:ea typeface="Times New Roman" panose="02020603050405020304" pitchFamily="18" charset="0"/>
              </a:rPr>
              <a:t>Kết</a:t>
            </a:r>
            <a:r>
              <a:rPr lang="en-US" sz="2000" dirty="0" smtClean="0">
                <a:solidFill>
                  <a:srgbClr val="FFFF00"/>
                </a:solidFill>
                <a:latin typeface="Times New Roman" panose="02020603050405020304" pitchFamily="18" charset="0"/>
                <a:ea typeface="Times New Roman" panose="02020603050405020304" pitchFamily="18" charset="0"/>
              </a:rPr>
              <a:t> </a:t>
            </a:r>
            <a:r>
              <a:rPr lang="en-US" sz="2000" dirty="0" err="1">
                <a:solidFill>
                  <a:srgbClr val="FFFF00"/>
                </a:solidFill>
                <a:latin typeface="Times New Roman" panose="02020603050405020304" pitchFamily="18" charset="0"/>
                <a:ea typeface="Times New Roman" panose="02020603050405020304" pitchFamily="18" charset="0"/>
              </a:rPr>
              <a:t>hợp</a:t>
            </a:r>
            <a:r>
              <a:rPr lang="en-US" sz="2000" dirty="0">
                <a:solidFill>
                  <a:srgbClr val="FFFF00"/>
                </a:solidFill>
                <a:latin typeface="Times New Roman" panose="02020603050405020304" pitchFamily="18" charset="0"/>
                <a:ea typeface="Times New Roman" panose="02020603050405020304" pitchFamily="18" charset="0"/>
              </a:rPr>
              <a:t>: (a </a:t>
            </a:r>
            <a:r>
              <a:rPr lang="en-US" sz="2000" dirty="0" smtClean="0">
                <a:solidFill>
                  <a:srgbClr val="FFFF00"/>
                </a:solidFill>
                <a:latin typeface="Times New Roman" panose="02020603050405020304" pitchFamily="18" charset="0"/>
                <a:ea typeface="Times New Roman" panose="02020603050405020304" pitchFamily="18" charset="0"/>
              </a:rPr>
              <a:t>. </a:t>
            </a:r>
            <a:r>
              <a:rPr lang="en-US" sz="2000" dirty="0">
                <a:solidFill>
                  <a:srgbClr val="FFFF00"/>
                </a:solidFill>
                <a:latin typeface="Times New Roman" panose="02020603050405020304" pitchFamily="18" charset="0"/>
                <a:ea typeface="Times New Roman" panose="02020603050405020304" pitchFamily="18" charset="0"/>
              </a:rPr>
              <a:t>b) </a:t>
            </a:r>
            <a:r>
              <a:rPr lang="en-US" sz="2000" dirty="0" smtClean="0">
                <a:solidFill>
                  <a:srgbClr val="FFFF00"/>
                </a:solidFill>
                <a:latin typeface="Times New Roman" panose="02020603050405020304" pitchFamily="18" charset="0"/>
                <a:ea typeface="Times New Roman" panose="02020603050405020304" pitchFamily="18" charset="0"/>
              </a:rPr>
              <a:t>. </a:t>
            </a:r>
            <a:r>
              <a:rPr lang="en-US" sz="2000" dirty="0">
                <a:solidFill>
                  <a:srgbClr val="FFFF00"/>
                </a:solidFill>
                <a:latin typeface="Times New Roman" panose="02020603050405020304" pitchFamily="18" charset="0"/>
                <a:ea typeface="Times New Roman" panose="02020603050405020304" pitchFamily="18" charset="0"/>
              </a:rPr>
              <a:t>c = a </a:t>
            </a:r>
            <a:r>
              <a:rPr lang="en-US" sz="2000" dirty="0" smtClean="0">
                <a:solidFill>
                  <a:srgbClr val="FFFF00"/>
                </a:solidFill>
                <a:latin typeface="Times New Roman" panose="02020603050405020304" pitchFamily="18" charset="0"/>
                <a:ea typeface="Times New Roman" panose="02020603050405020304" pitchFamily="18" charset="0"/>
              </a:rPr>
              <a:t>. </a:t>
            </a:r>
            <a:r>
              <a:rPr lang="en-US" sz="2000" dirty="0">
                <a:solidFill>
                  <a:srgbClr val="FFFF00"/>
                </a:solidFill>
                <a:latin typeface="Times New Roman" panose="02020603050405020304" pitchFamily="18" charset="0"/>
                <a:ea typeface="Times New Roman" panose="02020603050405020304" pitchFamily="18" charset="0"/>
              </a:rPr>
              <a:t>(b </a:t>
            </a:r>
            <a:r>
              <a:rPr lang="en-US" sz="2000" dirty="0" smtClean="0">
                <a:solidFill>
                  <a:srgbClr val="FFFF00"/>
                </a:solidFill>
                <a:latin typeface="Times New Roman" panose="02020603050405020304" pitchFamily="18" charset="0"/>
                <a:ea typeface="Times New Roman" panose="02020603050405020304" pitchFamily="18" charset="0"/>
              </a:rPr>
              <a:t>. </a:t>
            </a:r>
            <a:r>
              <a:rPr lang="en-US" sz="2000" dirty="0">
                <a:solidFill>
                  <a:srgbClr val="FFFF00"/>
                </a:solidFill>
                <a:latin typeface="Times New Roman" panose="02020603050405020304" pitchFamily="18" charset="0"/>
                <a:ea typeface="Times New Roman" panose="02020603050405020304" pitchFamily="18" charset="0"/>
              </a:rPr>
              <a:t>c</a:t>
            </a:r>
            <a:r>
              <a:rPr lang="en-US" sz="2000" dirty="0" smtClean="0">
                <a:solidFill>
                  <a:srgbClr val="FFFF00"/>
                </a:solidFill>
                <a:latin typeface="Times New Roman" panose="02020603050405020304" pitchFamily="18" charset="0"/>
                <a:ea typeface="Times New Roman" panose="02020603050405020304" pitchFamily="18" charset="0"/>
              </a:rPr>
              <a:t>)</a:t>
            </a:r>
          </a:p>
          <a:p>
            <a:pPr algn="just">
              <a:lnSpc>
                <a:spcPct val="115000"/>
              </a:lnSpc>
              <a:spcAft>
                <a:spcPts val="0"/>
              </a:spcAft>
            </a:pPr>
            <a:r>
              <a:rPr lang="en-US" sz="2000" dirty="0">
                <a:solidFill>
                  <a:srgbClr val="FFFF00"/>
                </a:solidFill>
                <a:effectLst/>
                <a:latin typeface="Times New Roman" panose="02020603050405020304" pitchFamily="18" charset="0"/>
                <a:ea typeface="Times New Roman" panose="02020603050405020304" pitchFamily="18" charset="0"/>
              </a:rPr>
              <a:t> </a:t>
            </a:r>
            <a:r>
              <a:rPr lang="en-US" sz="2000" dirty="0" smtClean="0">
                <a:solidFill>
                  <a:srgbClr val="FFFF00"/>
                </a:solidFill>
                <a:effectLst/>
                <a:latin typeface="Times New Roman" panose="02020603050405020304" pitchFamily="18" charset="0"/>
                <a:ea typeface="Times New Roman" panose="02020603050405020304" pitchFamily="18" charset="0"/>
              </a:rPr>
              <a:t> + </a:t>
            </a:r>
            <a:r>
              <a:rPr lang="en-US" sz="2000" dirty="0" err="1" smtClean="0">
                <a:solidFill>
                  <a:srgbClr val="FFFF00"/>
                </a:solidFill>
                <a:effectLst/>
                <a:latin typeface="Times New Roman" panose="02020603050405020304" pitchFamily="18" charset="0"/>
                <a:ea typeface="Times New Roman" panose="02020603050405020304" pitchFamily="18" charset="0"/>
              </a:rPr>
              <a:t>Phân</a:t>
            </a:r>
            <a:r>
              <a:rPr lang="en-US" sz="2000" dirty="0" smtClean="0">
                <a:solidFill>
                  <a:srgbClr val="FFFF00"/>
                </a:solidFill>
                <a:effectLst/>
                <a:latin typeface="Times New Roman" panose="02020603050405020304" pitchFamily="18" charset="0"/>
                <a:ea typeface="Times New Roman" panose="02020603050405020304" pitchFamily="18" charset="0"/>
              </a:rPr>
              <a:t> </a:t>
            </a:r>
            <a:r>
              <a:rPr lang="en-US" sz="2000" dirty="0" err="1" smtClean="0">
                <a:solidFill>
                  <a:srgbClr val="FFFF00"/>
                </a:solidFill>
                <a:effectLst/>
                <a:latin typeface="Times New Roman" panose="02020603050405020304" pitchFamily="18" charset="0"/>
                <a:ea typeface="Times New Roman" panose="02020603050405020304" pitchFamily="18" charset="0"/>
              </a:rPr>
              <a:t>phối</a:t>
            </a:r>
            <a:r>
              <a:rPr lang="en-US" sz="2000" dirty="0" smtClean="0">
                <a:solidFill>
                  <a:srgbClr val="FFFF00"/>
                </a:solidFill>
                <a:effectLst/>
                <a:latin typeface="Times New Roman" panose="02020603050405020304" pitchFamily="18" charset="0"/>
                <a:ea typeface="Times New Roman" panose="02020603050405020304" pitchFamily="18" charset="0"/>
              </a:rPr>
              <a:t> </a:t>
            </a:r>
            <a:r>
              <a:rPr lang="en-US" sz="2000" dirty="0" err="1" smtClean="0">
                <a:solidFill>
                  <a:srgbClr val="FFFF00"/>
                </a:solidFill>
                <a:effectLst/>
                <a:latin typeface="Times New Roman" panose="02020603050405020304" pitchFamily="18" charset="0"/>
                <a:ea typeface="Times New Roman" panose="02020603050405020304" pitchFamily="18" charset="0"/>
              </a:rPr>
              <a:t>của</a:t>
            </a:r>
            <a:r>
              <a:rPr lang="en-US" sz="2000" dirty="0" smtClean="0">
                <a:solidFill>
                  <a:srgbClr val="FFFF00"/>
                </a:solidFill>
                <a:effectLst/>
                <a:latin typeface="Times New Roman" panose="02020603050405020304" pitchFamily="18" charset="0"/>
                <a:ea typeface="Times New Roman" panose="02020603050405020304" pitchFamily="18" charset="0"/>
              </a:rPr>
              <a:t> </a:t>
            </a:r>
            <a:r>
              <a:rPr lang="en-US" sz="2000" dirty="0" err="1" smtClean="0">
                <a:solidFill>
                  <a:srgbClr val="FFFF00"/>
                </a:solidFill>
                <a:effectLst/>
                <a:latin typeface="Times New Roman" panose="02020603050405020304" pitchFamily="18" charset="0"/>
                <a:ea typeface="Times New Roman" panose="02020603050405020304" pitchFamily="18" charset="0"/>
              </a:rPr>
              <a:t>phép</a:t>
            </a:r>
            <a:r>
              <a:rPr lang="en-US" sz="2000" dirty="0" smtClean="0">
                <a:solidFill>
                  <a:srgbClr val="FFFF00"/>
                </a:solidFill>
                <a:effectLst/>
                <a:latin typeface="Times New Roman" panose="02020603050405020304" pitchFamily="18" charset="0"/>
                <a:ea typeface="Times New Roman" panose="02020603050405020304" pitchFamily="18" charset="0"/>
              </a:rPr>
              <a:t> </a:t>
            </a:r>
            <a:r>
              <a:rPr lang="en-US" sz="2000" dirty="0" err="1" smtClean="0">
                <a:solidFill>
                  <a:srgbClr val="FFFF00"/>
                </a:solidFill>
                <a:effectLst/>
                <a:latin typeface="Times New Roman" panose="02020603050405020304" pitchFamily="18" charset="0"/>
                <a:ea typeface="Times New Roman" panose="02020603050405020304" pitchFamily="18" charset="0"/>
              </a:rPr>
              <a:t>nhân</a:t>
            </a:r>
            <a:r>
              <a:rPr lang="en-US" sz="2000" dirty="0" smtClean="0">
                <a:solidFill>
                  <a:srgbClr val="FFFF00"/>
                </a:solidFill>
                <a:effectLst/>
                <a:latin typeface="Times New Roman" panose="02020603050405020304" pitchFamily="18" charset="0"/>
                <a:ea typeface="Times New Roman" panose="02020603050405020304" pitchFamily="18" charset="0"/>
              </a:rPr>
              <a:t> </a:t>
            </a:r>
            <a:r>
              <a:rPr lang="en-US" sz="2000" dirty="0" err="1" smtClean="0">
                <a:solidFill>
                  <a:srgbClr val="FFFF00"/>
                </a:solidFill>
                <a:effectLst/>
                <a:latin typeface="Times New Roman" panose="02020603050405020304" pitchFamily="18" charset="0"/>
                <a:ea typeface="Times New Roman" panose="02020603050405020304" pitchFamily="18" charset="0"/>
              </a:rPr>
              <a:t>đối</a:t>
            </a:r>
            <a:r>
              <a:rPr lang="en-US" sz="2000" dirty="0" smtClean="0">
                <a:solidFill>
                  <a:srgbClr val="FFFF00"/>
                </a:solidFill>
                <a:effectLst/>
                <a:latin typeface="Times New Roman" panose="02020603050405020304" pitchFamily="18" charset="0"/>
                <a:ea typeface="Times New Roman" panose="02020603050405020304" pitchFamily="18" charset="0"/>
              </a:rPr>
              <a:t> </a:t>
            </a:r>
            <a:r>
              <a:rPr lang="en-US" sz="2000" dirty="0" err="1" smtClean="0">
                <a:solidFill>
                  <a:srgbClr val="FFFF00"/>
                </a:solidFill>
                <a:effectLst/>
                <a:latin typeface="Times New Roman" panose="02020603050405020304" pitchFamily="18" charset="0"/>
                <a:ea typeface="Times New Roman" panose="02020603050405020304" pitchFamily="18" charset="0"/>
              </a:rPr>
              <a:t>với</a:t>
            </a:r>
            <a:r>
              <a:rPr lang="en-US" sz="2000" dirty="0" smtClean="0">
                <a:solidFill>
                  <a:srgbClr val="FFFF00"/>
                </a:solidFill>
                <a:effectLst/>
                <a:latin typeface="Times New Roman" panose="02020603050405020304" pitchFamily="18" charset="0"/>
                <a:ea typeface="Times New Roman" panose="02020603050405020304" pitchFamily="18" charset="0"/>
              </a:rPr>
              <a:t> </a:t>
            </a:r>
            <a:r>
              <a:rPr lang="en-US" sz="2000" dirty="0" err="1" smtClean="0">
                <a:solidFill>
                  <a:srgbClr val="FFFF00"/>
                </a:solidFill>
                <a:effectLst/>
                <a:latin typeface="Times New Roman" panose="02020603050405020304" pitchFamily="18" charset="0"/>
                <a:ea typeface="Times New Roman" panose="02020603050405020304" pitchFamily="18" charset="0"/>
              </a:rPr>
              <a:t>phép</a:t>
            </a:r>
            <a:r>
              <a:rPr lang="en-US" sz="2000" dirty="0" smtClean="0">
                <a:solidFill>
                  <a:srgbClr val="FFFF00"/>
                </a:solidFill>
                <a:effectLst/>
                <a:latin typeface="Times New Roman" panose="02020603050405020304" pitchFamily="18" charset="0"/>
                <a:ea typeface="Times New Roman" panose="02020603050405020304" pitchFamily="18" charset="0"/>
              </a:rPr>
              <a:t> </a:t>
            </a:r>
            <a:r>
              <a:rPr lang="en-US" sz="2000" dirty="0" err="1" smtClean="0">
                <a:solidFill>
                  <a:srgbClr val="FFFF00"/>
                </a:solidFill>
                <a:effectLst/>
                <a:latin typeface="Times New Roman" panose="02020603050405020304" pitchFamily="18" charset="0"/>
                <a:ea typeface="Times New Roman" panose="02020603050405020304" pitchFamily="18" charset="0"/>
              </a:rPr>
              <a:t>cộng</a:t>
            </a:r>
            <a:r>
              <a:rPr lang="en-US" sz="2000" dirty="0" smtClean="0">
                <a:solidFill>
                  <a:srgbClr val="FFFF00"/>
                </a:solidFill>
                <a:effectLst/>
                <a:latin typeface="Times New Roman" panose="02020603050405020304" pitchFamily="18" charset="0"/>
                <a:ea typeface="Times New Roman" panose="02020603050405020304" pitchFamily="18" charset="0"/>
              </a:rPr>
              <a:t>: a(b + c) = ab + ac</a:t>
            </a:r>
            <a:endParaRPr lang="en-US" sz="2000" dirty="0">
              <a:solidFill>
                <a:srgbClr val="FFFF00"/>
              </a:solidFill>
              <a:effectLst/>
              <a:latin typeface="Times New Roman" panose="02020603050405020304" pitchFamily="18" charset="0"/>
              <a:ea typeface="Times New Roman" panose="02020603050405020304" pitchFamily="18" charset="0"/>
            </a:endParaRPr>
          </a:p>
        </p:txBody>
      </p:sp>
      <p:sp>
        <p:nvSpPr>
          <p:cNvPr id="25" name="TextBox 24"/>
          <p:cNvSpPr txBox="1"/>
          <p:nvPr/>
        </p:nvSpPr>
        <p:spPr>
          <a:xfrm>
            <a:off x="5345723" y="1448973"/>
            <a:ext cx="6414868" cy="461665"/>
          </a:xfrm>
          <a:prstGeom prst="rect">
            <a:avLst/>
          </a:prstGeom>
          <a:noFill/>
        </p:spPr>
        <p:txBody>
          <a:bodyPr wrap="square" rtlCol="0">
            <a:spAutoFit/>
          </a:bodyPr>
          <a:lstStyle/>
          <a:p>
            <a:r>
              <a:rPr lang="en-US" sz="2400" b="1" i="1" dirty="0" err="1" smtClean="0">
                <a:solidFill>
                  <a:srgbClr val="FF0000"/>
                </a:solidFill>
                <a:latin typeface="Times New Roman" panose="02020603050405020304" pitchFamily="18" charset="0"/>
                <a:cs typeface="Times New Roman" panose="02020603050405020304" pitchFamily="18" charset="0"/>
              </a:rPr>
              <a:t>Chú</a:t>
            </a:r>
            <a:r>
              <a:rPr lang="en-US" sz="2400" b="1" i="1" dirty="0" smtClean="0">
                <a:solidFill>
                  <a:srgbClr val="FF0000"/>
                </a:solidFill>
                <a:latin typeface="Times New Roman" panose="02020603050405020304" pitchFamily="18" charset="0"/>
                <a:cs typeface="Times New Roman" panose="02020603050405020304" pitchFamily="18" charset="0"/>
              </a:rPr>
              <a:t> ý</a:t>
            </a:r>
          </a:p>
        </p:txBody>
      </p:sp>
      <p:sp>
        <p:nvSpPr>
          <p:cNvPr id="26" name="TextBox 25"/>
          <p:cNvSpPr txBox="1"/>
          <p:nvPr/>
        </p:nvSpPr>
        <p:spPr>
          <a:xfrm>
            <a:off x="5289453" y="2314483"/>
            <a:ext cx="6133514" cy="400110"/>
          </a:xfrm>
          <a:prstGeom prst="rect">
            <a:avLst/>
          </a:prstGeom>
          <a:noFill/>
        </p:spPr>
        <p:txBody>
          <a:bodyPr wrap="square" rtlCol="0">
            <a:spAutoFit/>
          </a:bodyPr>
          <a:lstStyle/>
          <a:p>
            <a:pPr marL="285750" indent="-285750">
              <a:buFontTx/>
              <a:buChar char="-"/>
            </a:pPr>
            <a:r>
              <a:rPr lang="en-US" sz="2000" dirty="0">
                <a:solidFill>
                  <a:schemeClr val="bg1"/>
                </a:solidFill>
                <a:latin typeface="Times New Roman" panose="02020603050405020304" pitchFamily="18" charset="0"/>
                <a:cs typeface="Times New Roman" panose="02020603050405020304" pitchFamily="18" charset="0"/>
              </a:rPr>
              <a:t>a </a:t>
            </a:r>
            <a:r>
              <a:rPr lang="en-US" sz="2000" dirty="0" smtClean="0">
                <a:solidFill>
                  <a:schemeClr val="bg1"/>
                </a:solidFill>
                <a:latin typeface="Times New Roman" panose="02020603050405020304" pitchFamily="18" charset="0"/>
                <a:cs typeface="Times New Roman" panose="02020603050405020304" pitchFamily="18" charset="0"/>
              </a:rPr>
              <a:t>. </a:t>
            </a:r>
            <a:r>
              <a:rPr lang="en-US" sz="2000" dirty="0">
                <a:solidFill>
                  <a:schemeClr val="bg1"/>
                </a:solidFill>
                <a:latin typeface="Times New Roman" panose="02020603050405020304" pitchFamily="18" charset="0"/>
                <a:cs typeface="Times New Roman" panose="02020603050405020304" pitchFamily="18" charset="0"/>
              </a:rPr>
              <a:t>0 = 0 </a:t>
            </a:r>
            <a:r>
              <a:rPr lang="en-US" sz="2000" dirty="0" smtClean="0">
                <a:solidFill>
                  <a:schemeClr val="bg1"/>
                </a:solidFill>
                <a:latin typeface="Times New Roman" panose="02020603050405020304" pitchFamily="18" charset="0"/>
                <a:cs typeface="Times New Roman" panose="02020603050405020304" pitchFamily="18" charset="0"/>
              </a:rPr>
              <a:t>. </a:t>
            </a:r>
            <a:r>
              <a:rPr lang="en-US" sz="2000" dirty="0">
                <a:solidFill>
                  <a:schemeClr val="bg1"/>
                </a:solidFill>
                <a:latin typeface="Times New Roman" panose="02020603050405020304" pitchFamily="18" charset="0"/>
                <a:cs typeface="Times New Roman" panose="02020603050405020304" pitchFamily="18" charset="0"/>
              </a:rPr>
              <a:t>a = </a:t>
            </a:r>
            <a:r>
              <a:rPr lang="en-US" sz="2000" dirty="0" smtClean="0">
                <a:solidFill>
                  <a:schemeClr val="bg1"/>
                </a:solidFill>
                <a:latin typeface="Times New Roman" panose="02020603050405020304" pitchFamily="18" charset="0"/>
                <a:cs typeface="Times New Roman" panose="02020603050405020304" pitchFamily="18" charset="0"/>
              </a:rPr>
              <a:t>0</a:t>
            </a:r>
            <a:endParaRPr lang="en-US" sz="2000" dirty="0">
              <a:solidFill>
                <a:schemeClr val="bg1"/>
              </a:solidFill>
              <a:latin typeface="Times New Roman" panose="02020603050405020304" pitchFamily="18" charset="0"/>
              <a:cs typeface="Times New Roman" panose="02020603050405020304" pitchFamily="18" charset="0"/>
            </a:endParaRPr>
          </a:p>
        </p:txBody>
      </p:sp>
      <p:sp>
        <p:nvSpPr>
          <p:cNvPr id="27" name="TextBox 26"/>
          <p:cNvSpPr txBox="1"/>
          <p:nvPr/>
        </p:nvSpPr>
        <p:spPr>
          <a:xfrm>
            <a:off x="5289450" y="2705744"/>
            <a:ext cx="6256555" cy="707886"/>
          </a:xfrm>
          <a:prstGeom prst="rect">
            <a:avLst/>
          </a:prstGeom>
          <a:noFill/>
        </p:spPr>
        <p:txBody>
          <a:bodyPr wrap="square" rtlCol="0">
            <a:spAutoFit/>
          </a:bodyPr>
          <a:lstStyle/>
          <a:p>
            <a:pPr marL="285750" indent="-285750">
              <a:buFontTx/>
              <a:buChar char="-"/>
            </a:pPr>
            <a:r>
              <a:rPr lang="en-US" sz="2000" dirty="0" err="1" smtClean="0">
                <a:solidFill>
                  <a:schemeClr val="bg1"/>
                </a:solidFill>
                <a:latin typeface="Times New Roman" panose="02020603050405020304" pitchFamily="18" charset="0"/>
                <a:cs typeface="Times New Roman" panose="02020603050405020304" pitchFamily="18" charset="0"/>
              </a:rPr>
              <a:t>Tích</a:t>
            </a:r>
            <a:r>
              <a:rPr lang="en-US" sz="2000" dirty="0" smtClean="0">
                <a:solidFill>
                  <a:schemeClr val="bg1"/>
                </a:solidFill>
                <a:latin typeface="Times New Roman" panose="02020603050405020304" pitchFamily="18" charset="0"/>
                <a:cs typeface="Times New Roman" panose="02020603050405020304" pitchFamily="18" charset="0"/>
              </a:rPr>
              <a:t> </a:t>
            </a:r>
            <a:r>
              <a:rPr lang="en-US" sz="2000" dirty="0">
                <a:solidFill>
                  <a:schemeClr val="bg1"/>
                </a:solidFill>
                <a:latin typeface="Times New Roman" panose="02020603050405020304" pitchFamily="18" charset="0"/>
                <a:cs typeface="Times New Roman" panose="02020603050405020304" pitchFamily="18" charset="0"/>
              </a:rPr>
              <a:t>(a </a:t>
            </a:r>
            <a:r>
              <a:rPr lang="en-US" sz="2000" dirty="0" smtClean="0">
                <a:solidFill>
                  <a:schemeClr val="bg1"/>
                </a:solidFill>
                <a:latin typeface="Times New Roman" panose="02020603050405020304" pitchFamily="18" charset="0"/>
                <a:cs typeface="Times New Roman" panose="02020603050405020304" pitchFamily="18" charset="0"/>
              </a:rPr>
              <a:t>. </a:t>
            </a:r>
            <a:r>
              <a:rPr lang="en-US" sz="2000" dirty="0">
                <a:solidFill>
                  <a:schemeClr val="bg1"/>
                </a:solidFill>
                <a:latin typeface="Times New Roman" panose="02020603050405020304" pitchFamily="18" charset="0"/>
                <a:cs typeface="Times New Roman" panose="02020603050405020304" pitchFamily="18" charset="0"/>
              </a:rPr>
              <a:t>b) </a:t>
            </a:r>
            <a:r>
              <a:rPr lang="en-US" sz="2000" dirty="0" smtClean="0">
                <a:solidFill>
                  <a:schemeClr val="bg1"/>
                </a:solidFill>
                <a:latin typeface="Times New Roman" panose="02020603050405020304" pitchFamily="18" charset="0"/>
                <a:cs typeface="Times New Roman" panose="02020603050405020304" pitchFamily="18" charset="0"/>
              </a:rPr>
              <a:t>. c hay a . (b . c) </a:t>
            </a:r>
            <a:r>
              <a:rPr lang="en-US" sz="2000" dirty="0" err="1" smtClean="0">
                <a:solidFill>
                  <a:schemeClr val="bg1"/>
                </a:solidFill>
                <a:latin typeface="Times New Roman" panose="02020603050405020304" pitchFamily="18" charset="0"/>
                <a:cs typeface="Times New Roman" panose="02020603050405020304" pitchFamily="18" charset="0"/>
              </a:rPr>
              <a:t>gọi</a:t>
            </a:r>
            <a:r>
              <a:rPr lang="en-US" sz="2000" dirty="0" smtClean="0">
                <a:solidFill>
                  <a:schemeClr val="bg1"/>
                </a:solidFill>
                <a:latin typeface="Times New Roman" panose="02020603050405020304" pitchFamily="18" charset="0"/>
                <a:cs typeface="Times New Roman" panose="02020603050405020304" pitchFamily="18" charset="0"/>
              </a:rPr>
              <a:t> </a:t>
            </a:r>
            <a:r>
              <a:rPr lang="en-US" sz="2000" dirty="0" err="1" smtClean="0">
                <a:solidFill>
                  <a:schemeClr val="bg1"/>
                </a:solidFill>
                <a:latin typeface="Times New Roman" panose="02020603050405020304" pitchFamily="18" charset="0"/>
                <a:cs typeface="Times New Roman" panose="02020603050405020304" pitchFamily="18" charset="0"/>
              </a:rPr>
              <a:t>là</a:t>
            </a:r>
            <a:r>
              <a:rPr lang="en-US" sz="2000" dirty="0" smtClean="0">
                <a:solidFill>
                  <a:schemeClr val="bg1"/>
                </a:solidFill>
                <a:latin typeface="Times New Roman" panose="02020603050405020304" pitchFamily="18" charset="0"/>
                <a:cs typeface="Times New Roman" panose="02020603050405020304" pitchFamily="18" charset="0"/>
              </a:rPr>
              <a:t> </a:t>
            </a:r>
            <a:r>
              <a:rPr lang="en-US" sz="2000" dirty="0" err="1" smtClean="0">
                <a:solidFill>
                  <a:schemeClr val="bg1"/>
                </a:solidFill>
                <a:latin typeface="Times New Roman" panose="02020603050405020304" pitchFamily="18" charset="0"/>
                <a:cs typeface="Times New Roman" panose="02020603050405020304" pitchFamily="18" charset="0"/>
              </a:rPr>
              <a:t>tích</a:t>
            </a:r>
            <a:r>
              <a:rPr lang="en-US" sz="2000" dirty="0" smtClean="0">
                <a:solidFill>
                  <a:schemeClr val="bg1"/>
                </a:solidFill>
                <a:latin typeface="Times New Roman" panose="02020603050405020304" pitchFamily="18" charset="0"/>
                <a:cs typeface="Times New Roman" panose="02020603050405020304" pitchFamily="18" charset="0"/>
              </a:rPr>
              <a:t> </a:t>
            </a:r>
            <a:r>
              <a:rPr lang="en-US" sz="2000" dirty="0" err="1" smtClean="0">
                <a:solidFill>
                  <a:schemeClr val="bg1"/>
                </a:solidFill>
                <a:latin typeface="Times New Roman" panose="02020603050405020304" pitchFamily="18" charset="0"/>
                <a:cs typeface="Times New Roman" panose="02020603050405020304" pitchFamily="18" charset="0"/>
              </a:rPr>
              <a:t>của</a:t>
            </a:r>
            <a:r>
              <a:rPr lang="en-US" sz="2000" dirty="0" smtClean="0">
                <a:solidFill>
                  <a:schemeClr val="bg1"/>
                </a:solidFill>
                <a:latin typeface="Times New Roman" panose="02020603050405020304" pitchFamily="18" charset="0"/>
                <a:cs typeface="Times New Roman" panose="02020603050405020304" pitchFamily="18" charset="0"/>
              </a:rPr>
              <a:t> </a:t>
            </a:r>
            <a:r>
              <a:rPr lang="en-US" sz="2000" dirty="0" err="1" smtClean="0">
                <a:solidFill>
                  <a:schemeClr val="bg1"/>
                </a:solidFill>
                <a:latin typeface="Times New Roman" panose="02020603050405020304" pitchFamily="18" charset="0"/>
                <a:cs typeface="Times New Roman" panose="02020603050405020304" pitchFamily="18" charset="0"/>
              </a:rPr>
              <a:t>ba</a:t>
            </a:r>
            <a:r>
              <a:rPr lang="en-US" sz="2000" dirty="0" smtClean="0">
                <a:solidFill>
                  <a:schemeClr val="bg1"/>
                </a:solidFill>
                <a:latin typeface="Times New Roman" panose="02020603050405020304" pitchFamily="18" charset="0"/>
                <a:cs typeface="Times New Roman" panose="02020603050405020304" pitchFamily="18" charset="0"/>
              </a:rPr>
              <a:t> </a:t>
            </a:r>
            <a:r>
              <a:rPr lang="en-US" sz="2000" dirty="0" err="1" smtClean="0">
                <a:solidFill>
                  <a:schemeClr val="bg1"/>
                </a:solidFill>
                <a:latin typeface="Times New Roman" panose="02020603050405020304" pitchFamily="18" charset="0"/>
                <a:cs typeface="Times New Roman" panose="02020603050405020304" pitchFamily="18" charset="0"/>
              </a:rPr>
              <a:t>số</a:t>
            </a:r>
            <a:r>
              <a:rPr lang="en-US" sz="2000" dirty="0" smtClean="0">
                <a:solidFill>
                  <a:schemeClr val="bg1"/>
                </a:solidFill>
                <a:latin typeface="Times New Roman" panose="02020603050405020304" pitchFamily="18" charset="0"/>
                <a:cs typeface="Times New Roman" panose="02020603050405020304" pitchFamily="18" charset="0"/>
              </a:rPr>
              <a:t>  a, b, c </a:t>
            </a:r>
            <a:r>
              <a:rPr lang="en-US" sz="2000" dirty="0" err="1" smtClean="0">
                <a:solidFill>
                  <a:schemeClr val="bg1"/>
                </a:solidFill>
                <a:latin typeface="Times New Roman" panose="02020603050405020304" pitchFamily="18" charset="0"/>
                <a:cs typeface="Times New Roman" panose="02020603050405020304" pitchFamily="18" charset="0"/>
              </a:rPr>
              <a:t>và</a:t>
            </a:r>
            <a:r>
              <a:rPr lang="en-US" sz="2000" dirty="0" smtClean="0">
                <a:solidFill>
                  <a:schemeClr val="bg1"/>
                </a:solidFill>
                <a:latin typeface="Times New Roman" panose="02020603050405020304" pitchFamily="18" charset="0"/>
                <a:cs typeface="Times New Roman" panose="02020603050405020304" pitchFamily="18" charset="0"/>
              </a:rPr>
              <a:t> </a:t>
            </a:r>
            <a:r>
              <a:rPr lang="en-US" sz="2000" dirty="0" err="1" smtClean="0">
                <a:solidFill>
                  <a:schemeClr val="bg1"/>
                </a:solidFill>
                <a:latin typeface="Times New Roman" panose="02020603050405020304" pitchFamily="18" charset="0"/>
                <a:cs typeface="Times New Roman" panose="02020603050405020304" pitchFamily="18" charset="0"/>
              </a:rPr>
              <a:t>viết</a:t>
            </a:r>
            <a:r>
              <a:rPr lang="en-US" sz="2000" dirty="0" smtClean="0">
                <a:solidFill>
                  <a:schemeClr val="bg1"/>
                </a:solidFill>
                <a:latin typeface="Times New Roman" panose="02020603050405020304" pitchFamily="18" charset="0"/>
                <a:cs typeface="Times New Roman" panose="02020603050405020304" pitchFamily="18" charset="0"/>
              </a:rPr>
              <a:t> </a:t>
            </a:r>
            <a:r>
              <a:rPr lang="en-US" sz="2000" dirty="0" err="1" smtClean="0">
                <a:solidFill>
                  <a:schemeClr val="bg1"/>
                </a:solidFill>
                <a:latin typeface="Times New Roman" panose="02020603050405020304" pitchFamily="18" charset="0"/>
                <a:cs typeface="Times New Roman" panose="02020603050405020304" pitchFamily="18" charset="0"/>
              </a:rPr>
              <a:t>gọn</a:t>
            </a:r>
            <a:r>
              <a:rPr lang="en-US" sz="2000" dirty="0" smtClean="0">
                <a:solidFill>
                  <a:schemeClr val="bg1"/>
                </a:solidFill>
                <a:latin typeface="Times New Roman" panose="02020603050405020304" pitchFamily="18" charset="0"/>
                <a:cs typeface="Times New Roman" panose="02020603050405020304" pitchFamily="18" charset="0"/>
              </a:rPr>
              <a:t> </a:t>
            </a:r>
            <a:r>
              <a:rPr lang="en-US" sz="2000" dirty="0" err="1" smtClean="0">
                <a:solidFill>
                  <a:schemeClr val="bg1"/>
                </a:solidFill>
                <a:latin typeface="Times New Roman" panose="02020603050405020304" pitchFamily="18" charset="0"/>
                <a:cs typeface="Times New Roman" panose="02020603050405020304" pitchFamily="18" charset="0"/>
              </a:rPr>
              <a:t>là</a:t>
            </a:r>
            <a:r>
              <a:rPr lang="en-US" sz="2000" dirty="0" smtClean="0">
                <a:solidFill>
                  <a:schemeClr val="bg1"/>
                </a:solidFill>
                <a:latin typeface="Times New Roman" panose="02020603050405020304" pitchFamily="18" charset="0"/>
                <a:cs typeface="Times New Roman" panose="02020603050405020304" pitchFamily="18" charset="0"/>
              </a:rPr>
              <a:t> </a:t>
            </a:r>
            <a:r>
              <a:rPr lang="en-US" sz="2000" dirty="0" err="1" smtClean="0">
                <a:solidFill>
                  <a:schemeClr val="bg1"/>
                </a:solidFill>
                <a:latin typeface="Times New Roman" panose="02020603050405020304" pitchFamily="18" charset="0"/>
                <a:cs typeface="Times New Roman" panose="02020603050405020304" pitchFamily="18" charset="0"/>
              </a:rPr>
              <a:t>abc</a:t>
            </a:r>
            <a:r>
              <a:rPr lang="en-US" sz="2000" dirty="0" smtClean="0">
                <a:solidFill>
                  <a:schemeClr val="bg1"/>
                </a:solidFill>
                <a:latin typeface="Times New Roman" panose="02020603050405020304" pitchFamily="18" charset="0"/>
                <a:cs typeface="Times New Roman" panose="02020603050405020304" pitchFamily="18" charset="0"/>
              </a:rPr>
              <a:t> </a:t>
            </a:r>
            <a:endParaRPr lang="en-US" sz="2000" dirty="0">
              <a:solidFill>
                <a:schemeClr val="bg1"/>
              </a:solidFill>
              <a:latin typeface="Times New Roman" panose="02020603050405020304" pitchFamily="18" charset="0"/>
              <a:cs typeface="Times New Roman" panose="02020603050405020304" pitchFamily="18" charset="0"/>
            </a:endParaRPr>
          </a:p>
        </p:txBody>
      </p:sp>
      <p:sp>
        <p:nvSpPr>
          <p:cNvPr id="3" name="TextBox 2"/>
          <p:cNvSpPr txBox="1"/>
          <p:nvPr/>
        </p:nvSpPr>
        <p:spPr>
          <a:xfrm>
            <a:off x="5289451" y="1972105"/>
            <a:ext cx="5328507" cy="400110"/>
          </a:xfrm>
          <a:prstGeom prst="rect">
            <a:avLst/>
          </a:prstGeom>
          <a:noFill/>
        </p:spPr>
        <p:txBody>
          <a:bodyPr wrap="square" rtlCol="0">
            <a:spAutoFit/>
          </a:bodyPr>
          <a:lstStyle/>
          <a:p>
            <a:r>
              <a:rPr lang="en-US" sz="2000" dirty="0" smtClean="0">
                <a:solidFill>
                  <a:schemeClr val="bg1"/>
                </a:solidFill>
                <a:latin typeface="Times New Roman" panose="02020603050405020304" pitchFamily="18" charset="0"/>
                <a:cs typeface="Times New Roman" panose="02020603050405020304" pitchFamily="18" charset="0"/>
              </a:rPr>
              <a:t>-   a . 1 = 1 . a = a</a:t>
            </a:r>
            <a:endParaRPr lang="en-US" sz="2000"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530389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3"/>
                                        </p:tgtEl>
                                        <p:attrNameLst>
                                          <p:attrName>style.visibility</p:attrName>
                                        </p:attrNameLst>
                                      </p:cBhvr>
                                      <p:to>
                                        <p:strVal val="visible"/>
                                      </p:to>
                                    </p:set>
                                    <p:animEffect transition="in" filter="wipe(down)">
                                      <p:cBhvr>
                                        <p:cTn id="7" dur="500"/>
                                        <p:tgtEl>
                                          <p:spTgt spid="23"/>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24"/>
                                        </p:tgtEl>
                                        <p:attrNameLst>
                                          <p:attrName>style.visibility</p:attrName>
                                        </p:attrNameLst>
                                      </p:cBhvr>
                                      <p:to>
                                        <p:strVal val="visible"/>
                                      </p:to>
                                    </p:set>
                                    <p:animEffect transition="in" filter="wipe(down)">
                                      <p:cBhvr>
                                        <p:cTn id="12" dur="500"/>
                                        <p:tgtEl>
                                          <p:spTgt spid="24"/>
                                        </p:tgtEl>
                                      </p:cBhvr>
                                    </p:animEffect>
                                  </p:childTnLst>
                                </p:cTn>
                              </p:par>
                            </p:childTnLst>
                          </p:cTn>
                        </p:par>
                      </p:childTnLst>
                    </p:cTn>
                  </p:par>
                  <p:par>
                    <p:cTn id="13" fill="hold">
                      <p:stCondLst>
                        <p:cond delay="indefinite"/>
                      </p:stCondLst>
                      <p:childTnLst>
                        <p:par>
                          <p:cTn id="14" fill="hold">
                            <p:stCondLst>
                              <p:cond delay="0"/>
                            </p:stCondLst>
                            <p:childTnLst>
                              <p:par>
                                <p:cTn id="15" presetID="42" presetClass="entr" presetSubtype="0" fill="hold" grpId="0" nodeType="clickEffect">
                                  <p:stCondLst>
                                    <p:cond delay="0"/>
                                  </p:stCondLst>
                                  <p:childTnLst>
                                    <p:set>
                                      <p:cBhvr>
                                        <p:cTn id="16" dur="1" fill="hold">
                                          <p:stCondLst>
                                            <p:cond delay="0"/>
                                          </p:stCondLst>
                                        </p:cTn>
                                        <p:tgtEl>
                                          <p:spTgt spid="25"/>
                                        </p:tgtEl>
                                        <p:attrNameLst>
                                          <p:attrName>style.visibility</p:attrName>
                                        </p:attrNameLst>
                                      </p:cBhvr>
                                      <p:to>
                                        <p:strVal val="visible"/>
                                      </p:to>
                                    </p:set>
                                    <p:animEffect transition="in" filter="fade">
                                      <p:cBhvr>
                                        <p:cTn id="17" dur="1000"/>
                                        <p:tgtEl>
                                          <p:spTgt spid="25"/>
                                        </p:tgtEl>
                                      </p:cBhvr>
                                    </p:animEffect>
                                    <p:anim calcmode="lin" valueType="num">
                                      <p:cBhvr>
                                        <p:cTn id="18" dur="1000" fill="hold"/>
                                        <p:tgtEl>
                                          <p:spTgt spid="25"/>
                                        </p:tgtEl>
                                        <p:attrNameLst>
                                          <p:attrName>ppt_x</p:attrName>
                                        </p:attrNameLst>
                                      </p:cBhvr>
                                      <p:tavLst>
                                        <p:tav tm="0">
                                          <p:val>
                                            <p:strVal val="#ppt_x"/>
                                          </p:val>
                                        </p:tav>
                                        <p:tav tm="100000">
                                          <p:val>
                                            <p:strVal val="#ppt_x"/>
                                          </p:val>
                                        </p:tav>
                                      </p:tavLst>
                                    </p:anim>
                                    <p:anim calcmode="lin" valueType="num">
                                      <p:cBhvr>
                                        <p:cTn id="19" dur="1000" fill="hold"/>
                                        <p:tgtEl>
                                          <p:spTgt spid="25"/>
                                        </p:tgtEl>
                                        <p:attrNameLst>
                                          <p:attrName>ppt_y</p:attrName>
                                        </p:attrNameLst>
                                      </p:cBhvr>
                                      <p:tavLst>
                                        <p:tav tm="0">
                                          <p:val>
                                            <p:strVal val="#ppt_y+.1"/>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42" presetClass="entr" presetSubtype="0" fill="hold" grpId="0" nodeType="clickEffect">
                                  <p:stCondLst>
                                    <p:cond delay="0"/>
                                  </p:stCondLst>
                                  <p:childTnLst>
                                    <p:set>
                                      <p:cBhvr>
                                        <p:cTn id="23" dur="1" fill="hold">
                                          <p:stCondLst>
                                            <p:cond delay="0"/>
                                          </p:stCondLst>
                                        </p:cTn>
                                        <p:tgtEl>
                                          <p:spTgt spid="3"/>
                                        </p:tgtEl>
                                        <p:attrNameLst>
                                          <p:attrName>style.visibility</p:attrName>
                                        </p:attrNameLst>
                                      </p:cBhvr>
                                      <p:to>
                                        <p:strVal val="visible"/>
                                      </p:to>
                                    </p:set>
                                    <p:animEffect transition="in" filter="fade">
                                      <p:cBhvr>
                                        <p:cTn id="24" dur="1000"/>
                                        <p:tgtEl>
                                          <p:spTgt spid="3"/>
                                        </p:tgtEl>
                                      </p:cBhvr>
                                    </p:animEffect>
                                    <p:anim calcmode="lin" valueType="num">
                                      <p:cBhvr>
                                        <p:cTn id="25" dur="1000" fill="hold"/>
                                        <p:tgtEl>
                                          <p:spTgt spid="3"/>
                                        </p:tgtEl>
                                        <p:attrNameLst>
                                          <p:attrName>ppt_x</p:attrName>
                                        </p:attrNameLst>
                                      </p:cBhvr>
                                      <p:tavLst>
                                        <p:tav tm="0">
                                          <p:val>
                                            <p:strVal val="#ppt_x"/>
                                          </p:val>
                                        </p:tav>
                                        <p:tav tm="100000">
                                          <p:val>
                                            <p:strVal val="#ppt_x"/>
                                          </p:val>
                                        </p:tav>
                                      </p:tavLst>
                                    </p:anim>
                                    <p:anim calcmode="lin" valueType="num">
                                      <p:cBhvr>
                                        <p:cTn id="26"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42" presetClass="entr" presetSubtype="0" fill="hold" grpId="0" nodeType="clickEffect">
                                  <p:stCondLst>
                                    <p:cond delay="0"/>
                                  </p:stCondLst>
                                  <p:childTnLst>
                                    <p:set>
                                      <p:cBhvr>
                                        <p:cTn id="30" dur="1" fill="hold">
                                          <p:stCondLst>
                                            <p:cond delay="0"/>
                                          </p:stCondLst>
                                        </p:cTn>
                                        <p:tgtEl>
                                          <p:spTgt spid="26"/>
                                        </p:tgtEl>
                                        <p:attrNameLst>
                                          <p:attrName>style.visibility</p:attrName>
                                        </p:attrNameLst>
                                      </p:cBhvr>
                                      <p:to>
                                        <p:strVal val="visible"/>
                                      </p:to>
                                    </p:set>
                                    <p:animEffect transition="in" filter="fade">
                                      <p:cBhvr>
                                        <p:cTn id="31" dur="1000"/>
                                        <p:tgtEl>
                                          <p:spTgt spid="26"/>
                                        </p:tgtEl>
                                      </p:cBhvr>
                                    </p:animEffect>
                                    <p:anim calcmode="lin" valueType="num">
                                      <p:cBhvr>
                                        <p:cTn id="32" dur="1000" fill="hold"/>
                                        <p:tgtEl>
                                          <p:spTgt spid="26"/>
                                        </p:tgtEl>
                                        <p:attrNameLst>
                                          <p:attrName>ppt_x</p:attrName>
                                        </p:attrNameLst>
                                      </p:cBhvr>
                                      <p:tavLst>
                                        <p:tav tm="0">
                                          <p:val>
                                            <p:strVal val="#ppt_x"/>
                                          </p:val>
                                        </p:tav>
                                        <p:tav tm="100000">
                                          <p:val>
                                            <p:strVal val="#ppt_x"/>
                                          </p:val>
                                        </p:tav>
                                      </p:tavLst>
                                    </p:anim>
                                    <p:anim calcmode="lin" valueType="num">
                                      <p:cBhvr>
                                        <p:cTn id="33" dur="1000" fill="hold"/>
                                        <p:tgtEl>
                                          <p:spTgt spid="26"/>
                                        </p:tgtEl>
                                        <p:attrNameLst>
                                          <p:attrName>ppt_y</p:attrName>
                                        </p:attrNameLst>
                                      </p:cBhvr>
                                      <p:tavLst>
                                        <p:tav tm="0">
                                          <p:val>
                                            <p:strVal val="#ppt_y+.1"/>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2" presetClass="entr" presetSubtype="4" fill="hold" grpId="0" nodeType="clickEffect">
                                  <p:stCondLst>
                                    <p:cond delay="0"/>
                                  </p:stCondLst>
                                  <p:childTnLst>
                                    <p:set>
                                      <p:cBhvr>
                                        <p:cTn id="37" dur="1" fill="hold">
                                          <p:stCondLst>
                                            <p:cond delay="0"/>
                                          </p:stCondLst>
                                        </p:cTn>
                                        <p:tgtEl>
                                          <p:spTgt spid="27"/>
                                        </p:tgtEl>
                                        <p:attrNameLst>
                                          <p:attrName>style.visibility</p:attrName>
                                        </p:attrNameLst>
                                      </p:cBhvr>
                                      <p:to>
                                        <p:strVal val="visible"/>
                                      </p:to>
                                    </p:set>
                                    <p:anim calcmode="lin" valueType="num">
                                      <p:cBhvr additive="base">
                                        <p:cTn id="38" dur="500" fill="hold"/>
                                        <p:tgtEl>
                                          <p:spTgt spid="27"/>
                                        </p:tgtEl>
                                        <p:attrNameLst>
                                          <p:attrName>ppt_x</p:attrName>
                                        </p:attrNameLst>
                                      </p:cBhvr>
                                      <p:tavLst>
                                        <p:tav tm="0">
                                          <p:val>
                                            <p:strVal val="#ppt_x"/>
                                          </p:val>
                                        </p:tav>
                                        <p:tav tm="100000">
                                          <p:val>
                                            <p:strVal val="#ppt_x"/>
                                          </p:val>
                                        </p:tav>
                                      </p:tavLst>
                                    </p:anim>
                                    <p:anim calcmode="lin" valueType="num">
                                      <p:cBhvr additive="base">
                                        <p:cTn id="39" dur="500" fill="hold"/>
                                        <p:tgtEl>
                                          <p:spTgt spid="2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p:bldP spid="24" grpId="0"/>
      <p:bldP spid="25" grpId="0"/>
      <p:bldP spid="26" grpId="0"/>
      <p:bldP spid="27" grpId="0"/>
      <p:bldP spid="3" grpId="0"/>
    </p:bld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96000"/>
            <a:lum/>
          </a:blip>
          <a:srcRect/>
          <a:stretch>
            <a:fillRect t="-1000" b="-1000"/>
          </a:stretch>
        </a:blipFill>
        <a:effectLst/>
      </p:bgPr>
    </p:bg>
    <p:spTree>
      <p:nvGrpSpPr>
        <p:cNvPr id="1" name=""/>
        <p:cNvGrpSpPr/>
        <p:nvPr/>
      </p:nvGrpSpPr>
      <p:grpSpPr>
        <a:xfrm>
          <a:off x="0" y="0"/>
          <a:ext cx="0" cy="0"/>
          <a:chOff x="0" y="0"/>
          <a:chExt cx="0" cy="0"/>
        </a:xfrm>
      </p:grpSpPr>
      <p:sp>
        <p:nvSpPr>
          <p:cNvPr id="5" name="Rectangle 4"/>
          <p:cNvSpPr/>
          <p:nvPr/>
        </p:nvSpPr>
        <p:spPr>
          <a:xfrm>
            <a:off x="374685" y="241207"/>
            <a:ext cx="11611448" cy="658642"/>
          </a:xfrm>
          <a:prstGeom prst="rect">
            <a:avLst/>
          </a:prstGeom>
        </p:spPr>
        <p:txBody>
          <a:bodyPr wrap="none">
            <a:spAutoFit/>
          </a:bodyPr>
          <a:lstStyle/>
          <a:p>
            <a:pPr algn="ctr">
              <a:lnSpc>
                <a:spcPct val="115000"/>
              </a:lnSpc>
              <a:spcAft>
                <a:spcPts val="0"/>
              </a:spcAft>
              <a:tabLst>
                <a:tab pos="355600" algn="l"/>
                <a:tab pos="2133600" algn="l"/>
                <a:tab pos="2400300" algn="l"/>
                <a:tab pos="2933700" algn="l"/>
              </a:tabLst>
            </a:pPr>
            <a:r>
              <a:rPr lang="nl-NL" sz="3200" b="1" dirty="0" smtClean="0">
                <a:solidFill>
                  <a:schemeClr val="bg1"/>
                </a:solidFill>
                <a:effectLst/>
                <a:latin typeface="Times New Roman" panose="02020603050405020304" pitchFamily="18" charset="0"/>
                <a:ea typeface="Times New Roman" panose="02020603050405020304" pitchFamily="18" charset="0"/>
              </a:rPr>
              <a:t>§5. PHÉP NHÂN VÀ PHÉP CHIA CÁC SỐ TỰ NHIÊN (Tiết 1)</a:t>
            </a:r>
            <a:endParaRPr lang="en-US" sz="3200" dirty="0">
              <a:solidFill>
                <a:schemeClr val="bg1"/>
              </a:solidFill>
              <a:effectLst/>
              <a:latin typeface="Times New Roman" panose="02020603050405020304" pitchFamily="18" charset="0"/>
              <a:ea typeface="Times New Roman" panose="02020603050405020304" pitchFamily="18" charset="0"/>
            </a:endParaRPr>
          </a:p>
        </p:txBody>
      </p:sp>
      <p:cxnSp>
        <p:nvCxnSpPr>
          <p:cNvPr id="7" name="Straight Connector 6"/>
          <p:cNvCxnSpPr/>
          <p:nvPr/>
        </p:nvCxnSpPr>
        <p:spPr>
          <a:xfrm>
            <a:off x="4951828" y="1209822"/>
            <a:ext cx="0" cy="5092504"/>
          </a:xfrm>
          <a:prstGeom prst="line">
            <a:avLst/>
          </a:prstGeom>
          <a:ln w="38100">
            <a:solidFill>
              <a:srgbClr val="FFC000"/>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506437" y="899849"/>
            <a:ext cx="4220307" cy="461665"/>
          </a:xfrm>
          <a:prstGeom prst="rect">
            <a:avLst/>
          </a:prstGeom>
          <a:noFill/>
        </p:spPr>
        <p:txBody>
          <a:bodyPr wrap="square" rtlCol="0">
            <a:spAutoFit/>
          </a:bodyPr>
          <a:lstStyle/>
          <a:p>
            <a:r>
              <a:rPr lang="en-US" sz="2400" b="1" dirty="0" smtClean="0">
                <a:solidFill>
                  <a:srgbClr val="FFFF00"/>
                </a:solidFill>
                <a:latin typeface="Times New Roman" panose="02020603050405020304" pitchFamily="18" charset="0"/>
                <a:cs typeface="Times New Roman" panose="02020603050405020304" pitchFamily="18" charset="0"/>
              </a:rPr>
              <a:t>I. </a:t>
            </a:r>
            <a:r>
              <a:rPr lang="en-US" sz="2400" b="1" dirty="0" err="1" smtClean="0">
                <a:solidFill>
                  <a:srgbClr val="FFFF00"/>
                </a:solidFill>
                <a:latin typeface="Times New Roman" panose="02020603050405020304" pitchFamily="18" charset="0"/>
                <a:cs typeface="Times New Roman" panose="02020603050405020304" pitchFamily="18" charset="0"/>
              </a:rPr>
              <a:t>Phép</a:t>
            </a:r>
            <a:r>
              <a:rPr lang="en-US" sz="2400" b="1" dirty="0" smtClean="0">
                <a:solidFill>
                  <a:srgbClr val="FFFF00"/>
                </a:solidFill>
                <a:latin typeface="Times New Roman" panose="02020603050405020304" pitchFamily="18" charset="0"/>
                <a:cs typeface="Times New Roman" panose="02020603050405020304" pitchFamily="18" charset="0"/>
              </a:rPr>
              <a:t> </a:t>
            </a:r>
            <a:r>
              <a:rPr lang="en-US" sz="2400" b="1" dirty="0" err="1" smtClean="0">
                <a:solidFill>
                  <a:srgbClr val="FFFF00"/>
                </a:solidFill>
                <a:latin typeface="Times New Roman" panose="02020603050405020304" pitchFamily="18" charset="0"/>
                <a:cs typeface="Times New Roman" panose="02020603050405020304" pitchFamily="18" charset="0"/>
              </a:rPr>
              <a:t>nhân</a:t>
            </a:r>
            <a:r>
              <a:rPr lang="en-US" sz="2400" b="1" dirty="0" smtClean="0">
                <a:solidFill>
                  <a:srgbClr val="FFFF00"/>
                </a:solidFill>
                <a:latin typeface="Times New Roman" panose="02020603050405020304" pitchFamily="18" charset="0"/>
                <a:cs typeface="Times New Roman" panose="02020603050405020304" pitchFamily="18" charset="0"/>
              </a:rPr>
              <a:t> </a:t>
            </a:r>
            <a:r>
              <a:rPr lang="en-US" sz="2400" b="1" dirty="0" err="1" smtClean="0">
                <a:solidFill>
                  <a:srgbClr val="FFFF00"/>
                </a:solidFill>
                <a:latin typeface="Times New Roman" panose="02020603050405020304" pitchFamily="18" charset="0"/>
                <a:cs typeface="Times New Roman" panose="02020603050405020304" pitchFamily="18" charset="0"/>
              </a:rPr>
              <a:t>số</a:t>
            </a:r>
            <a:r>
              <a:rPr lang="en-US" sz="2400" b="1" dirty="0" smtClean="0">
                <a:solidFill>
                  <a:srgbClr val="FFFF00"/>
                </a:solidFill>
                <a:latin typeface="Times New Roman" panose="02020603050405020304" pitchFamily="18" charset="0"/>
                <a:cs typeface="Times New Roman" panose="02020603050405020304" pitchFamily="18" charset="0"/>
              </a:rPr>
              <a:t> </a:t>
            </a:r>
            <a:r>
              <a:rPr lang="en-US" sz="2400" b="1" dirty="0" err="1" smtClean="0">
                <a:solidFill>
                  <a:srgbClr val="FFFF00"/>
                </a:solidFill>
                <a:latin typeface="Times New Roman" panose="02020603050405020304" pitchFamily="18" charset="0"/>
                <a:cs typeface="Times New Roman" panose="02020603050405020304" pitchFamily="18" charset="0"/>
              </a:rPr>
              <a:t>tự</a:t>
            </a:r>
            <a:r>
              <a:rPr lang="en-US" sz="2400" b="1" dirty="0" smtClean="0">
                <a:solidFill>
                  <a:srgbClr val="FFFF00"/>
                </a:solidFill>
                <a:latin typeface="Times New Roman" panose="02020603050405020304" pitchFamily="18" charset="0"/>
                <a:cs typeface="Times New Roman" panose="02020603050405020304" pitchFamily="18" charset="0"/>
              </a:rPr>
              <a:t> </a:t>
            </a:r>
            <a:r>
              <a:rPr lang="en-US" sz="2400" b="1" dirty="0" err="1" smtClean="0">
                <a:solidFill>
                  <a:srgbClr val="FFFF00"/>
                </a:solidFill>
                <a:latin typeface="Times New Roman" panose="02020603050405020304" pitchFamily="18" charset="0"/>
                <a:cs typeface="Times New Roman" panose="02020603050405020304" pitchFamily="18" charset="0"/>
              </a:rPr>
              <a:t>nhiên</a:t>
            </a:r>
            <a:endParaRPr lang="en-US" sz="2400" b="1" dirty="0">
              <a:solidFill>
                <a:srgbClr val="FFFF00"/>
              </a:solidFill>
              <a:latin typeface="Times New Roman" panose="02020603050405020304" pitchFamily="18" charset="0"/>
              <a:cs typeface="Times New Roman" panose="02020603050405020304" pitchFamily="18" charset="0"/>
            </a:endParaRPr>
          </a:p>
        </p:txBody>
      </p:sp>
      <p:grpSp>
        <p:nvGrpSpPr>
          <p:cNvPr id="3" name="Group 2"/>
          <p:cNvGrpSpPr/>
          <p:nvPr/>
        </p:nvGrpSpPr>
        <p:grpSpPr>
          <a:xfrm>
            <a:off x="724806" y="1288131"/>
            <a:ext cx="3736547" cy="1110432"/>
            <a:chOff x="724806" y="1288131"/>
            <a:chExt cx="3736547" cy="1110432"/>
          </a:xfrm>
        </p:grpSpPr>
        <p:grpSp>
          <p:nvGrpSpPr>
            <p:cNvPr id="11" name="Group 10"/>
            <p:cNvGrpSpPr/>
            <p:nvPr/>
          </p:nvGrpSpPr>
          <p:grpSpPr>
            <a:xfrm>
              <a:off x="724806" y="1288131"/>
              <a:ext cx="3736547" cy="1110432"/>
              <a:chOff x="724806" y="2047781"/>
              <a:chExt cx="3736547" cy="1110432"/>
            </a:xfrm>
          </p:grpSpPr>
          <p:sp>
            <p:nvSpPr>
              <p:cNvPr id="12" name="Rounded Rectangle 11"/>
              <p:cNvSpPr/>
              <p:nvPr/>
            </p:nvSpPr>
            <p:spPr>
              <a:xfrm>
                <a:off x="724806" y="2047781"/>
                <a:ext cx="3736547" cy="1110432"/>
              </a:xfrm>
              <a:prstGeom prst="roundRect">
                <a:avLst/>
              </a:prstGeom>
              <a:solidFill>
                <a:schemeClr val="tx1">
                  <a:lumMod val="50000"/>
                  <a:lumOff val="50000"/>
                  <a:alpha val="67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TextBox 12"/>
              <p:cNvSpPr txBox="1"/>
              <p:nvPr/>
            </p:nvSpPr>
            <p:spPr>
              <a:xfrm>
                <a:off x="1195754" y="2065091"/>
                <a:ext cx="2996418" cy="400110"/>
              </a:xfrm>
              <a:prstGeom prst="rect">
                <a:avLst/>
              </a:prstGeom>
              <a:noFill/>
            </p:spPr>
            <p:txBody>
              <a:bodyPr wrap="square" rtlCol="0">
                <a:spAutoFit/>
              </a:bodyPr>
              <a:lstStyle/>
              <a:p>
                <a:r>
                  <a:rPr lang="en-US" sz="2000" dirty="0" smtClean="0">
                    <a:solidFill>
                      <a:srgbClr val="FFC000"/>
                    </a:solidFill>
                    <a:latin typeface="Times New Roman" panose="02020603050405020304" pitchFamily="18" charset="0"/>
                    <a:cs typeface="Times New Roman" panose="02020603050405020304" pitchFamily="18" charset="0"/>
                  </a:rPr>
                  <a:t>a       x        b       =      c</a:t>
                </a:r>
                <a:endParaRPr lang="en-US" sz="2000" dirty="0">
                  <a:solidFill>
                    <a:srgbClr val="FFC000"/>
                  </a:solidFill>
                  <a:latin typeface="Times New Roman" panose="02020603050405020304" pitchFamily="18" charset="0"/>
                  <a:cs typeface="Times New Roman" panose="02020603050405020304" pitchFamily="18" charset="0"/>
                </a:endParaRPr>
              </a:p>
            </p:txBody>
          </p:sp>
        </p:grpSp>
        <p:grpSp>
          <p:nvGrpSpPr>
            <p:cNvPr id="14" name="Group 13"/>
            <p:cNvGrpSpPr/>
            <p:nvPr/>
          </p:nvGrpSpPr>
          <p:grpSpPr>
            <a:xfrm>
              <a:off x="844176" y="1677415"/>
              <a:ext cx="1125302" cy="678110"/>
              <a:chOff x="844176" y="2437065"/>
              <a:chExt cx="1125302" cy="678110"/>
            </a:xfrm>
          </p:grpSpPr>
          <p:sp>
            <p:nvSpPr>
              <p:cNvPr id="15" name="TextBox 14"/>
              <p:cNvSpPr txBox="1"/>
              <p:nvPr/>
            </p:nvSpPr>
            <p:spPr>
              <a:xfrm>
                <a:off x="844176" y="2715065"/>
                <a:ext cx="1125302" cy="400110"/>
              </a:xfrm>
              <a:prstGeom prst="rect">
                <a:avLst/>
              </a:prstGeom>
              <a:noFill/>
            </p:spPr>
            <p:txBody>
              <a:bodyPr wrap="square" rtlCol="0">
                <a:spAutoFit/>
              </a:bodyPr>
              <a:lstStyle/>
              <a:p>
                <a:r>
                  <a:rPr lang="en-US" sz="2000" dirty="0" err="1" smtClean="0">
                    <a:solidFill>
                      <a:schemeClr val="accent1">
                        <a:lumMod val="60000"/>
                        <a:lumOff val="40000"/>
                      </a:schemeClr>
                    </a:solidFill>
                    <a:latin typeface="Times New Roman" panose="02020603050405020304" pitchFamily="18" charset="0"/>
                    <a:cs typeface="Times New Roman" panose="02020603050405020304" pitchFamily="18" charset="0"/>
                  </a:rPr>
                  <a:t>Thừa</a:t>
                </a:r>
                <a:r>
                  <a:rPr lang="en-US" sz="2000" dirty="0" smtClean="0">
                    <a:solidFill>
                      <a:schemeClr val="accent1">
                        <a:lumMod val="60000"/>
                        <a:lumOff val="40000"/>
                      </a:schemeClr>
                    </a:solidFill>
                    <a:latin typeface="Times New Roman" panose="02020603050405020304" pitchFamily="18" charset="0"/>
                    <a:cs typeface="Times New Roman" panose="02020603050405020304" pitchFamily="18" charset="0"/>
                  </a:rPr>
                  <a:t> </a:t>
                </a:r>
                <a:r>
                  <a:rPr lang="en-US" sz="2000" dirty="0" err="1" smtClean="0">
                    <a:solidFill>
                      <a:schemeClr val="accent1">
                        <a:lumMod val="60000"/>
                        <a:lumOff val="40000"/>
                      </a:schemeClr>
                    </a:solidFill>
                    <a:latin typeface="Times New Roman" panose="02020603050405020304" pitchFamily="18" charset="0"/>
                    <a:cs typeface="Times New Roman" panose="02020603050405020304" pitchFamily="18" charset="0"/>
                  </a:rPr>
                  <a:t>số</a:t>
                </a:r>
                <a:endParaRPr lang="en-US" sz="2000" dirty="0">
                  <a:solidFill>
                    <a:schemeClr val="accent1">
                      <a:lumMod val="60000"/>
                      <a:lumOff val="40000"/>
                    </a:schemeClr>
                  </a:solidFill>
                  <a:latin typeface="Times New Roman" panose="02020603050405020304" pitchFamily="18" charset="0"/>
                  <a:cs typeface="Times New Roman" panose="02020603050405020304" pitchFamily="18" charset="0"/>
                </a:endParaRPr>
              </a:p>
            </p:txBody>
          </p:sp>
          <p:cxnSp>
            <p:nvCxnSpPr>
              <p:cNvPr id="16" name="Straight Arrow Connector 15"/>
              <p:cNvCxnSpPr/>
              <p:nvPr/>
            </p:nvCxnSpPr>
            <p:spPr>
              <a:xfrm flipV="1">
                <a:off x="1336429" y="2437065"/>
                <a:ext cx="0" cy="336894"/>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grpSp>
          <p:nvGrpSpPr>
            <p:cNvPr id="17" name="Group 16"/>
            <p:cNvGrpSpPr/>
            <p:nvPr/>
          </p:nvGrpSpPr>
          <p:grpSpPr>
            <a:xfrm>
              <a:off x="2039873" y="1663347"/>
              <a:ext cx="1125302" cy="681773"/>
              <a:chOff x="2039873" y="2422997"/>
              <a:chExt cx="1125302" cy="681773"/>
            </a:xfrm>
          </p:grpSpPr>
          <p:sp>
            <p:nvSpPr>
              <p:cNvPr id="18" name="TextBox 17"/>
              <p:cNvSpPr txBox="1"/>
              <p:nvPr/>
            </p:nvSpPr>
            <p:spPr>
              <a:xfrm>
                <a:off x="2039873" y="2704660"/>
                <a:ext cx="1125302" cy="400110"/>
              </a:xfrm>
              <a:prstGeom prst="rect">
                <a:avLst/>
              </a:prstGeom>
              <a:noFill/>
            </p:spPr>
            <p:txBody>
              <a:bodyPr wrap="square" rtlCol="0">
                <a:spAutoFit/>
              </a:bodyPr>
              <a:lstStyle/>
              <a:p>
                <a:r>
                  <a:rPr lang="en-US" sz="2000" dirty="0" err="1" smtClean="0">
                    <a:solidFill>
                      <a:schemeClr val="accent1">
                        <a:lumMod val="60000"/>
                        <a:lumOff val="40000"/>
                      </a:schemeClr>
                    </a:solidFill>
                    <a:latin typeface="Times New Roman" panose="02020603050405020304" pitchFamily="18" charset="0"/>
                    <a:cs typeface="Times New Roman" panose="02020603050405020304" pitchFamily="18" charset="0"/>
                  </a:rPr>
                  <a:t>Thừa</a:t>
                </a:r>
                <a:r>
                  <a:rPr lang="en-US" sz="2000" dirty="0" smtClean="0">
                    <a:solidFill>
                      <a:schemeClr val="accent1">
                        <a:lumMod val="60000"/>
                        <a:lumOff val="40000"/>
                      </a:schemeClr>
                    </a:solidFill>
                    <a:latin typeface="Times New Roman" panose="02020603050405020304" pitchFamily="18" charset="0"/>
                    <a:cs typeface="Times New Roman" panose="02020603050405020304" pitchFamily="18" charset="0"/>
                  </a:rPr>
                  <a:t> </a:t>
                </a:r>
                <a:r>
                  <a:rPr lang="en-US" sz="2000" dirty="0" err="1" smtClean="0">
                    <a:solidFill>
                      <a:schemeClr val="accent1">
                        <a:lumMod val="60000"/>
                        <a:lumOff val="40000"/>
                      </a:schemeClr>
                    </a:solidFill>
                    <a:latin typeface="Times New Roman" panose="02020603050405020304" pitchFamily="18" charset="0"/>
                    <a:cs typeface="Times New Roman" panose="02020603050405020304" pitchFamily="18" charset="0"/>
                  </a:rPr>
                  <a:t>số</a:t>
                </a:r>
                <a:endParaRPr lang="en-US" sz="2000" dirty="0">
                  <a:solidFill>
                    <a:schemeClr val="accent1">
                      <a:lumMod val="60000"/>
                      <a:lumOff val="40000"/>
                    </a:schemeClr>
                  </a:solidFill>
                  <a:latin typeface="Times New Roman" panose="02020603050405020304" pitchFamily="18" charset="0"/>
                  <a:cs typeface="Times New Roman" panose="02020603050405020304" pitchFamily="18" charset="0"/>
                </a:endParaRPr>
              </a:p>
            </p:txBody>
          </p:sp>
          <p:cxnSp>
            <p:nvCxnSpPr>
              <p:cNvPr id="19" name="Straight Arrow Connector 18"/>
              <p:cNvCxnSpPr/>
              <p:nvPr/>
            </p:nvCxnSpPr>
            <p:spPr>
              <a:xfrm flipV="1">
                <a:off x="2532185" y="2422997"/>
                <a:ext cx="0" cy="336894"/>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grpSp>
          <p:nvGrpSpPr>
            <p:cNvPr id="20" name="Group 19"/>
            <p:cNvGrpSpPr/>
            <p:nvPr/>
          </p:nvGrpSpPr>
          <p:grpSpPr>
            <a:xfrm>
              <a:off x="3282424" y="1635211"/>
              <a:ext cx="909748" cy="696574"/>
              <a:chOff x="3282424" y="2394861"/>
              <a:chExt cx="909748" cy="696574"/>
            </a:xfrm>
          </p:grpSpPr>
          <p:sp>
            <p:nvSpPr>
              <p:cNvPr id="21" name="TextBox 20"/>
              <p:cNvSpPr txBox="1"/>
              <p:nvPr/>
            </p:nvSpPr>
            <p:spPr>
              <a:xfrm>
                <a:off x="3282424" y="2691325"/>
                <a:ext cx="909748" cy="400110"/>
              </a:xfrm>
              <a:prstGeom prst="rect">
                <a:avLst/>
              </a:prstGeom>
              <a:noFill/>
            </p:spPr>
            <p:txBody>
              <a:bodyPr wrap="square" rtlCol="0">
                <a:spAutoFit/>
              </a:bodyPr>
              <a:lstStyle/>
              <a:p>
                <a:r>
                  <a:rPr lang="en-US" sz="2000" dirty="0" err="1" smtClean="0">
                    <a:solidFill>
                      <a:schemeClr val="accent1">
                        <a:lumMod val="60000"/>
                        <a:lumOff val="40000"/>
                      </a:schemeClr>
                    </a:solidFill>
                    <a:latin typeface="Times New Roman" panose="02020603050405020304" pitchFamily="18" charset="0"/>
                    <a:cs typeface="Times New Roman" panose="02020603050405020304" pitchFamily="18" charset="0"/>
                  </a:rPr>
                  <a:t>Tích</a:t>
                </a:r>
                <a:endParaRPr lang="en-US" sz="2000" dirty="0">
                  <a:solidFill>
                    <a:schemeClr val="accent1">
                      <a:lumMod val="60000"/>
                      <a:lumOff val="40000"/>
                    </a:schemeClr>
                  </a:solidFill>
                  <a:latin typeface="Times New Roman" panose="02020603050405020304" pitchFamily="18" charset="0"/>
                  <a:cs typeface="Times New Roman" panose="02020603050405020304" pitchFamily="18" charset="0"/>
                </a:endParaRPr>
              </a:p>
            </p:txBody>
          </p:sp>
          <p:cxnSp>
            <p:nvCxnSpPr>
              <p:cNvPr id="22" name="Straight Arrow Connector 21"/>
              <p:cNvCxnSpPr/>
              <p:nvPr/>
            </p:nvCxnSpPr>
            <p:spPr>
              <a:xfrm flipV="1">
                <a:off x="3643532" y="2394861"/>
                <a:ext cx="0" cy="336894"/>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grpSp>
      <p:sp>
        <p:nvSpPr>
          <p:cNvPr id="2" name="Rectangle 1"/>
          <p:cNvSpPr/>
          <p:nvPr/>
        </p:nvSpPr>
        <p:spPr>
          <a:xfrm>
            <a:off x="521531" y="2340207"/>
            <a:ext cx="3486852" cy="446276"/>
          </a:xfrm>
          <a:prstGeom prst="rect">
            <a:avLst/>
          </a:prstGeom>
        </p:spPr>
        <p:txBody>
          <a:bodyPr wrap="none">
            <a:spAutoFit/>
          </a:bodyPr>
          <a:lstStyle/>
          <a:p>
            <a:pPr algn="just">
              <a:lnSpc>
                <a:spcPct val="115000"/>
              </a:lnSpc>
              <a:spcAft>
                <a:spcPts val="0"/>
              </a:spcAft>
              <a:tabLst>
                <a:tab pos="4552315" algn="l"/>
              </a:tabLst>
            </a:pPr>
            <a:r>
              <a:rPr lang="nl-NL" sz="2000" b="1" u="sng" dirty="0" smtClean="0">
                <a:solidFill>
                  <a:srgbClr val="FFFF00"/>
                </a:solidFill>
                <a:effectLst/>
                <a:latin typeface="Times New Roman" panose="02020603050405020304" pitchFamily="18" charset="0"/>
                <a:ea typeface="Times New Roman" panose="02020603050405020304" pitchFamily="18" charset="0"/>
              </a:rPr>
              <a:t>1. Nhân hai số có nhiều chữ số</a:t>
            </a:r>
            <a:endParaRPr lang="en-US" sz="2000" dirty="0">
              <a:solidFill>
                <a:srgbClr val="FFFF00"/>
              </a:solidFill>
              <a:effectLst/>
              <a:latin typeface="Times New Roman" panose="02020603050405020304" pitchFamily="18" charset="0"/>
              <a:ea typeface="Times New Roman" panose="02020603050405020304" pitchFamily="18" charset="0"/>
            </a:endParaRPr>
          </a:p>
        </p:txBody>
      </p:sp>
      <p:sp>
        <p:nvSpPr>
          <p:cNvPr id="23" name="Rectangle 22"/>
          <p:cNvSpPr/>
          <p:nvPr/>
        </p:nvSpPr>
        <p:spPr>
          <a:xfrm>
            <a:off x="542047" y="2750722"/>
            <a:ext cx="3172856" cy="446276"/>
          </a:xfrm>
          <a:prstGeom prst="rect">
            <a:avLst/>
          </a:prstGeom>
        </p:spPr>
        <p:txBody>
          <a:bodyPr wrap="none">
            <a:spAutoFit/>
          </a:bodyPr>
          <a:lstStyle/>
          <a:p>
            <a:pPr algn="just">
              <a:lnSpc>
                <a:spcPct val="115000"/>
              </a:lnSpc>
              <a:spcAft>
                <a:spcPts val="0"/>
              </a:spcAft>
              <a:tabLst>
                <a:tab pos="4552315" algn="l"/>
              </a:tabLst>
            </a:pPr>
            <a:r>
              <a:rPr lang="nl-NL" sz="2000" b="1" u="sng" dirty="0">
                <a:solidFill>
                  <a:srgbClr val="FFFF00"/>
                </a:solidFill>
                <a:latin typeface="Times New Roman" panose="02020603050405020304" pitchFamily="18" charset="0"/>
                <a:ea typeface="Times New Roman" panose="02020603050405020304" pitchFamily="18" charset="0"/>
              </a:rPr>
              <a:t>2</a:t>
            </a:r>
            <a:r>
              <a:rPr lang="nl-NL" sz="2000" b="1" u="sng" dirty="0" smtClean="0">
                <a:solidFill>
                  <a:srgbClr val="FFFF00"/>
                </a:solidFill>
                <a:effectLst/>
                <a:latin typeface="Times New Roman" panose="02020603050405020304" pitchFamily="18" charset="0"/>
                <a:ea typeface="Times New Roman" panose="02020603050405020304" pitchFamily="18" charset="0"/>
              </a:rPr>
              <a:t>. </a:t>
            </a:r>
            <a:r>
              <a:rPr lang="nl-NL" sz="2000" b="1" u="sng" dirty="0" smtClean="0">
                <a:solidFill>
                  <a:srgbClr val="FFFF00"/>
                </a:solidFill>
                <a:latin typeface="Times New Roman" panose="02020603050405020304" pitchFamily="18" charset="0"/>
                <a:ea typeface="Times New Roman" panose="02020603050405020304" pitchFamily="18" charset="0"/>
              </a:rPr>
              <a:t>Tính chất của phép nhân</a:t>
            </a:r>
            <a:endParaRPr lang="en-US" sz="2000" dirty="0">
              <a:solidFill>
                <a:srgbClr val="FFFF00"/>
              </a:solidFill>
              <a:effectLst/>
              <a:latin typeface="Times New Roman" panose="02020603050405020304" pitchFamily="18" charset="0"/>
              <a:ea typeface="Times New Roman" panose="02020603050405020304" pitchFamily="18" charset="0"/>
            </a:endParaRPr>
          </a:p>
        </p:txBody>
      </p:sp>
      <p:sp>
        <p:nvSpPr>
          <p:cNvPr id="24" name="Rectangle 23"/>
          <p:cNvSpPr/>
          <p:nvPr/>
        </p:nvSpPr>
        <p:spPr>
          <a:xfrm>
            <a:off x="521531" y="3201502"/>
            <a:ext cx="4445390" cy="1862048"/>
          </a:xfrm>
          <a:prstGeom prst="rect">
            <a:avLst/>
          </a:prstGeom>
        </p:spPr>
        <p:txBody>
          <a:bodyPr wrap="square">
            <a:spAutoFit/>
          </a:bodyPr>
          <a:lstStyle/>
          <a:p>
            <a:pPr algn="just">
              <a:lnSpc>
                <a:spcPct val="115000"/>
              </a:lnSpc>
              <a:spcAft>
                <a:spcPts val="0"/>
              </a:spcAft>
            </a:pPr>
            <a:r>
              <a:rPr lang="en-US" sz="2000" dirty="0">
                <a:solidFill>
                  <a:srgbClr val="FFFF00"/>
                </a:solidFill>
                <a:latin typeface="Times New Roman" panose="02020603050405020304" pitchFamily="18" charset="0"/>
                <a:ea typeface="Times New Roman" panose="02020603050405020304" pitchFamily="18" charset="0"/>
              </a:rPr>
              <a:t>- </a:t>
            </a:r>
            <a:r>
              <a:rPr lang="en-US" sz="2000" dirty="0" err="1">
                <a:solidFill>
                  <a:srgbClr val="FFFF00"/>
                </a:solidFill>
                <a:latin typeface="Times New Roman" panose="02020603050405020304" pitchFamily="18" charset="0"/>
                <a:ea typeface="Times New Roman" panose="02020603050405020304" pitchFamily="18" charset="0"/>
              </a:rPr>
              <a:t>Phép</a:t>
            </a:r>
            <a:r>
              <a:rPr lang="en-US" sz="2000" dirty="0">
                <a:solidFill>
                  <a:srgbClr val="FFFF00"/>
                </a:solidFill>
                <a:latin typeface="Times New Roman" panose="02020603050405020304" pitchFamily="18" charset="0"/>
                <a:ea typeface="Times New Roman" panose="02020603050405020304" pitchFamily="18" charset="0"/>
              </a:rPr>
              <a:t> </a:t>
            </a:r>
            <a:r>
              <a:rPr lang="en-US" sz="2000" dirty="0" err="1" smtClean="0">
                <a:solidFill>
                  <a:srgbClr val="FFFF00"/>
                </a:solidFill>
                <a:latin typeface="Times New Roman" panose="02020603050405020304" pitchFamily="18" charset="0"/>
                <a:ea typeface="Times New Roman" panose="02020603050405020304" pitchFamily="18" charset="0"/>
              </a:rPr>
              <a:t>nhân</a:t>
            </a:r>
            <a:r>
              <a:rPr lang="en-US" sz="2000" dirty="0" smtClean="0">
                <a:solidFill>
                  <a:srgbClr val="FFFF00"/>
                </a:solidFill>
                <a:latin typeface="Times New Roman" panose="02020603050405020304" pitchFamily="18" charset="0"/>
                <a:ea typeface="Times New Roman" panose="02020603050405020304" pitchFamily="18" charset="0"/>
              </a:rPr>
              <a:t> </a:t>
            </a:r>
            <a:r>
              <a:rPr lang="en-US" sz="2000" dirty="0" err="1">
                <a:solidFill>
                  <a:srgbClr val="FFFF00"/>
                </a:solidFill>
                <a:latin typeface="Times New Roman" panose="02020603050405020304" pitchFamily="18" charset="0"/>
                <a:ea typeface="Times New Roman" panose="02020603050405020304" pitchFamily="18" charset="0"/>
              </a:rPr>
              <a:t>số</a:t>
            </a:r>
            <a:r>
              <a:rPr lang="en-US" sz="2000" dirty="0">
                <a:solidFill>
                  <a:srgbClr val="FFFF00"/>
                </a:solidFill>
                <a:latin typeface="Times New Roman" panose="02020603050405020304" pitchFamily="18" charset="0"/>
                <a:ea typeface="Times New Roman" panose="02020603050405020304" pitchFamily="18" charset="0"/>
              </a:rPr>
              <a:t> </a:t>
            </a:r>
            <a:r>
              <a:rPr lang="en-US" sz="2000" dirty="0" err="1">
                <a:solidFill>
                  <a:srgbClr val="FFFF00"/>
                </a:solidFill>
                <a:latin typeface="Times New Roman" panose="02020603050405020304" pitchFamily="18" charset="0"/>
                <a:ea typeface="Times New Roman" panose="02020603050405020304" pitchFamily="18" charset="0"/>
              </a:rPr>
              <a:t>tự</a:t>
            </a:r>
            <a:r>
              <a:rPr lang="en-US" sz="2000" dirty="0">
                <a:solidFill>
                  <a:srgbClr val="FFFF00"/>
                </a:solidFill>
                <a:latin typeface="Times New Roman" panose="02020603050405020304" pitchFamily="18" charset="0"/>
                <a:ea typeface="Times New Roman" panose="02020603050405020304" pitchFamily="18" charset="0"/>
              </a:rPr>
              <a:t> </a:t>
            </a:r>
            <a:r>
              <a:rPr lang="en-US" sz="2000" dirty="0" err="1">
                <a:solidFill>
                  <a:srgbClr val="FFFF00"/>
                </a:solidFill>
                <a:latin typeface="Times New Roman" panose="02020603050405020304" pitchFamily="18" charset="0"/>
                <a:ea typeface="Times New Roman" panose="02020603050405020304" pitchFamily="18" charset="0"/>
              </a:rPr>
              <a:t>nhiên</a:t>
            </a:r>
            <a:r>
              <a:rPr lang="en-US" sz="2000" dirty="0">
                <a:solidFill>
                  <a:srgbClr val="FFFF00"/>
                </a:solidFill>
                <a:latin typeface="Times New Roman" panose="02020603050405020304" pitchFamily="18" charset="0"/>
                <a:ea typeface="Times New Roman" panose="02020603050405020304" pitchFamily="18" charset="0"/>
              </a:rPr>
              <a:t> </a:t>
            </a:r>
            <a:r>
              <a:rPr lang="en-US" sz="2000" dirty="0" err="1">
                <a:solidFill>
                  <a:srgbClr val="FFFF00"/>
                </a:solidFill>
                <a:latin typeface="Times New Roman" panose="02020603050405020304" pitchFamily="18" charset="0"/>
                <a:ea typeface="Times New Roman" panose="02020603050405020304" pitchFamily="18" charset="0"/>
              </a:rPr>
              <a:t>có</a:t>
            </a:r>
            <a:r>
              <a:rPr lang="en-US" sz="2000" dirty="0">
                <a:solidFill>
                  <a:srgbClr val="FFFF00"/>
                </a:solidFill>
                <a:latin typeface="Times New Roman" panose="02020603050405020304" pitchFamily="18" charset="0"/>
                <a:ea typeface="Times New Roman" panose="02020603050405020304" pitchFamily="18" charset="0"/>
              </a:rPr>
              <a:t> </a:t>
            </a:r>
            <a:r>
              <a:rPr lang="en-US" sz="2000" dirty="0" err="1">
                <a:solidFill>
                  <a:srgbClr val="FFFF00"/>
                </a:solidFill>
                <a:latin typeface="Times New Roman" panose="02020603050405020304" pitchFamily="18" charset="0"/>
                <a:ea typeface="Times New Roman" panose="02020603050405020304" pitchFamily="18" charset="0"/>
              </a:rPr>
              <a:t>các</a:t>
            </a:r>
            <a:r>
              <a:rPr lang="en-US" sz="2000" dirty="0">
                <a:solidFill>
                  <a:srgbClr val="FFFF00"/>
                </a:solidFill>
                <a:latin typeface="Times New Roman" panose="02020603050405020304" pitchFamily="18" charset="0"/>
                <a:ea typeface="Times New Roman" panose="02020603050405020304" pitchFamily="18" charset="0"/>
              </a:rPr>
              <a:t> </a:t>
            </a:r>
            <a:r>
              <a:rPr lang="en-US" sz="2000" dirty="0" err="1">
                <a:solidFill>
                  <a:srgbClr val="FFFF00"/>
                </a:solidFill>
                <a:latin typeface="Times New Roman" panose="02020603050405020304" pitchFamily="18" charset="0"/>
                <a:ea typeface="Times New Roman" panose="02020603050405020304" pitchFamily="18" charset="0"/>
              </a:rPr>
              <a:t>tính</a:t>
            </a:r>
            <a:r>
              <a:rPr lang="en-US" sz="2000" dirty="0">
                <a:solidFill>
                  <a:srgbClr val="FFFF00"/>
                </a:solidFill>
                <a:latin typeface="Times New Roman" panose="02020603050405020304" pitchFamily="18" charset="0"/>
                <a:ea typeface="Times New Roman" panose="02020603050405020304" pitchFamily="18" charset="0"/>
              </a:rPr>
              <a:t> </a:t>
            </a:r>
            <a:r>
              <a:rPr lang="en-US" sz="2000" dirty="0" err="1">
                <a:solidFill>
                  <a:srgbClr val="FFFF00"/>
                </a:solidFill>
                <a:latin typeface="Times New Roman" panose="02020603050405020304" pitchFamily="18" charset="0"/>
                <a:ea typeface="Times New Roman" panose="02020603050405020304" pitchFamily="18" charset="0"/>
              </a:rPr>
              <a:t>chất</a:t>
            </a:r>
            <a:r>
              <a:rPr lang="en-US" sz="2000" dirty="0">
                <a:solidFill>
                  <a:srgbClr val="FFFF00"/>
                </a:solidFill>
                <a:latin typeface="Times New Roman" panose="02020603050405020304" pitchFamily="18" charset="0"/>
                <a:ea typeface="Times New Roman" panose="02020603050405020304" pitchFamily="18" charset="0"/>
              </a:rPr>
              <a:t>:</a:t>
            </a:r>
          </a:p>
          <a:p>
            <a:pPr algn="just">
              <a:lnSpc>
                <a:spcPct val="115000"/>
              </a:lnSpc>
              <a:spcAft>
                <a:spcPts val="0"/>
              </a:spcAft>
            </a:pPr>
            <a:r>
              <a:rPr lang="en-US" sz="2000" dirty="0">
                <a:solidFill>
                  <a:srgbClr val="FFFF00"/>
                </a:solidFill>
                <a:latin typeface="Times New Roman" panose="02020603050405020304" pitchFamily="18" charset="0"/>
                <a:ea typeface="Times New Roman" panose="02020603050405020304" pitchFamily="18" charset="0"/>
              </a:rPr>
              <a:t>  + </a:t>
            </a:r>
            <a:r>
              <a:rPr lang="en-US" sz="2000" dirty="0" err="1" smtClean="0">
                <a:solidFill>
                  <a:srgbClr val="FFFF00"/>
                </a:solidFill>
                <a:latin typeface="Times New Roman" panose="02020603050405020304" pitchFamily="18" charset="0"/>
                <a:ea typeface="Times New Roman" panose="02020603050405020304" pitchFamily="18" charset="0"/>
              </a:rPr>
              <a:t>Giao</a:t>
            </a:r>
            <a:r>
              <a:rPr lang="en-US" sz="2000" dirty="0" smtClean="0">
                <a:solidFill>
                  <a:srgbClr val="FFFF00"/>
                </a:solidFill>
                <a:latin typeface="Times New Roman" panose="02020603050405020304" pitchFamily="18" charset="0"/>
                <a:ea typeface="Times New Roman" panose="02020603050405020304" pitchFamily="18" charset="0"/>
              </a:rPr>
              <a:t> </a:t>
            </a:r>
            <a:r>
              <a:rPr lang="en-US" sz="2000" dirty="0" err="1">
                <a:solidFill>
                  <a:srgbClr val="FFFF00"/>
                </a:solidFill>
                <a:latin typeface="Times New Roman" panose="02020603050405020304" pitchFamily="18" charset="0"/>
                <a:ea typeface="Times New Roman" panose="02020603050405020304" pitchFamily="18" charset="0"/>
              </a:rPr>
              <a:t>hoán</a:t>
            </a:r>
            <a:r>
              <a:rPr lang="en-US" sz="2000" dirty="0">
                <a:solidFill>
                  <a:srgbClr val="FFFF00"/>
                </a:solidFill>
                <a:latin typeface="Times New Roman" panose="02020603050405020304" pitchFamily="18" charset="0"/>
                <a:ea typeface="Times New Roman" panose="02020603050405020304" pitchFamily="18" charset="0"/>
              </a:rPr>
              <a:t>: a </a:t>
            </a:r>
            <a:r>
              <a:rPr lang="en-US" sz="2000" dirty="0" smtClean="0">
                <a:solidFill>
                  <a:srgbClr val="FFFF00"/>
                </a:solidFill>
                <a:latin typeface="Times New Roman" panose="02020603050405020304" pitchFamily="18" charset="0"/>
                <a:ea typeface="Times New Roman" panose="02020603050405020304" pitchFamily="18" charset="0"/>
              </a:rPr>
              <a:t>. </a:t>
            </a:r>
            <a:r>
              <a:rPr lang="en-US" sz="2000" dirty="0">
                <a:solidFill>
                  <a:srgbClr val="FFFF00"/>
                </a:solidFill>
                <a:latin typeface="Times New Roman" panose="02020603050405020304" pitchFamily="18" charset="0"/>
                <a:ea typeface="Times New Roman" panose="02020603050405020304" pitchFamily="18" charset="0"/>
              </a:rPr>
              <a:t>b = b </a:t>
            </a:r>
            <a:r>
              <a:rPr lang="en-US" sz="2000" dirty="0" smtClean="0">
                <a:solidFill>
                  <a:srgbClr val="FFFF00"/>
                </a:solidFill>
                <a:latin typeface="Times New Roman" panose="02020603050405020304" pitchFamily="18" charset="0"/>
                <a:ea typeface="Times New Roman" panose="02020603050405020304" pitchFamily="18" charset="0"/>
              </a:rPr>
              <a:t>. a</a:t>
            </a:r>
            <a:endParaRPr lang="en-US" sz="2000" dirty="0">
              <a:solidFill>
                <a:srgbClr val="FFFF00"/>
              </a:solidFill>
              <a:latin typeface="Times New Roman" panose="02020603050405020304" pitchFamily="18" charset="0"/>
              <a:ea typeface="Times New Roman" panose="02020603050405020304" pitchFamily="18" charset="0"/>
            </a:endParaRPr>
          </a:p>
          <a:p>
            <a:pPr algn="just">
              <a:lnSpc>
                <a:spcPct val="115000"/>
              </a:lnSpc>
              <a:spcAft>
                <a:spcPts val="0"/>
              </a:spcAft>
            </a:pPr>
            <a:r>
              <a:rPr lang="en-US" sz="2000" dirty="0">
                <a:solidFill>
                  <a:srgbClr val="FFFF00"/>
                </a:solidFill>
                <a:latin typeface="Times New Roman" panose="02020603050405020304" pitchFamily="18" charset="0"/>
                <a:ea typeface="Times New Roman" panose="02020603050405020304" pitchFamily="18" charset="0"/>
              </a:rPr>
              <a:t>  + </a:t>
            </a:r>
            <a:r>
              <a:rPr lang="en-US" sz="2000" dirty="0" err="1" smtClean="0">
                <a:solidFill>
                  <a:srgbClr val="FFFF00"/>
                </a:solidFill>
                <a:latin typeface="Times New Roman" panose="02020603050405020304" pitchFamily="18" charset="0"/>
                <a:ea typeface="Times New Roman" panose="02020603050405020304" pitchFamily="18" charset="0"/>
              </a:rPr>
              <a:t>Kết</a:t>
            </a:r>
            <a:r>
              <a:rPr lang="en-US" sz="2000" dirty="0" smtClean="0">
                <a:solidFill>
                  <a:srgbClr val="FFFF00"/>
                </a:solidFill>
                <a:latin typeface="Times New Roman" panose="02020603050405020304" pitchFamily="18" charset="0"/>
                <a:ea typeface="Times New Roman" panose="02020603050405020304" pitchFamily="18" charset="0"/>
              </a:rPr>
              <a:t> </a:t>
            </a:r>
            <a:r>
              <a:rPr lang="en-US" sz="2000" dirty="0" err="1">
                <a:solidFill>
                  <a:srgbClr val="FFFF00"/>
                </a:solidFill>
                <a:latin typeface="Times New Roman" panose="02020603050405020304" pitchFamily="18" charset="0"/>
                <a:ea typeface="Times New Roman" panose="02020603050405020304" pitchFamily="18" charset="0"/>
              </a:rPr>
              <a:t>hợp</a:t>
            </a:r>
            <a:r>
              <a:rPr lang="en-US" sz="2000" dirty="0">
                <a:solidFill>
                  <a:srgbClr val="FFFF00"/>
                </a:solidFill>
                <a:latin typeface="Times New Roman" panose="02020603050405020304" pitchFamily="18" charset="0"/>
                <a:ea typeface="Times New Roman" panose="02020603050405020304" pitchFamily="18" charset="0"/>
              </a:rPr>
              <a:t>: (a </a:t>
            </a:r>
            <a:r>
              <a:rPr lang="en-US" sz="2000" dirty="0" smtClean="0">
                <a:solidFill>
                  <a:srgbClr val="FFFF00"/>
                </a:solidFill>
                <a:latin typeface="Times New Roman" panose="02020603050405020304" pitchFamily="18" charset="0"/>
                <a:ea typeface="Times New Roman" panose="02020603050405020304" pitchFamily="18" charset="0"/>
              </a:rPr>
              <a:t>. </a:t>
            </a:r>
            <a:r>
              <a:rPr lang="en-US" sz="2000" dirty="0">
                <a:solidFill>
                  <a:srgbClr val="FFFF00"/>
                </a:solidFill>
                <a:latin typeface="Times New Roman" panose="02020603050405020304" pitchFamily="18" charset="0"/>
                <a:ea typeface="Times New Roman" panose="02020603050405020304" pitchFamily="18" charset="0"/>
              </a:rPr>
              <a:t>b) </a:t>
            </a:r>
            <a:r>
              <a:rPr lang="en-US" sz="2000" dirty="0" smtClean="0">
                <a:solidFill>
                  <a:srgbClr val="FFFF00"/>
                </a:solidFill>
                <a:latin typeface="Times New Roman" panose="02020603050405020304" pitchFamily="18" charset="0"/>
                <a:ea typeface="Times New Roman" panose="02020603050405020304" pitchFamily="18" charset="0"/>
              </a:rPr>
              <a:t>. </a:t>
            </a:r>
            <a:r>
              <a:rPr lang="en-US" sz="2000" dirty="0">
                <a:solidFill>
                  <a:srgbClr val="FFFF00"/>
                </a:solidFill>
                <a:latin typeface="Times New Roman" panose="02020603050405020304" pitchFamily="18" charset="0"/>
                <a:ea typeface="Times New Roman" panose="02020603050405020304" pitchFamily="18" charset="0"/>
              </a:rPr>
              <a:t>c = a </a:t>
            </a:r>
            <a:r>
              <a:rPr lang="en-US" sz="2000" dirty="0" smtClean="0">
                <a:solidFill>
                  <a:srgbClr val="FFFF00"/>
                </a:solidFill>
                <a:latin typeface="Times New Roman" panose="02020603050405020304" pitchFamily="18" charset="0"/>
                <a:ea typeface="Times New Roman" panose="02020603050405020304" pitchFamily="18" charset="0"/>
              </a:rPr>
              <a:t>. </a:t>
            </a:r>
            <a:r>
              <a:rPr lang="en-US" sz="2000" dirty="0">
                <a:solidFill>
                  <a:srgbClr val="FFFF00"/>
                </a:solidFill>
                <a:latin typeface="Times New Roman" panose="02020603050405020304" pitchFamily="18" charset="0"/>
                <a:ea typeface="Times New Roman" panose="02020603050405020304" pitchFamily="18" charset="0"/>
              </a:rPr>
              <a:t>(b </a:t>
            </a:r>
            <a:r>
              <a:rPr lang="en-US" sz="2000" dirty="0" smtClean="0">
                <a:solidFill>
                  <a:srgbClr val="FFFF00"/>
                </a:solidFill>
                <a:latin typeface="Times New Roman" panose="02020603050405020304" pitchFamily="18" charset="0"/>
                <a:ea typeface="Times New Roman" panose="02020603050405020304" pitchFamily="18" charset="0"/>
              </a:rPr>
              <a:t>. </a:t>
            </a:r>
            <a:r>
              <a:rPr lang="en-US" sz="2000" dirty="0">
                <a:solidFill>
                  <a:srgbClr val="FFFF00"/>
                </a:solidFill>
                <a:latin typeface="Times New Roman" panose="02020603050405020304" pitchFamily="18" charset="0"/>
                <a:ea typeface="Times New Roman" panose="02020603050405020304" pitchFamily="18" charset="0"/>
              </a:rPr>
              <a:t>c</a:t>
            </a:r>
            <a:r>
              <a:rPr lang="en-US" sz="2000" dirty="0" smtClean="0">
                <a:solidFill>
                  <a:srgbClr val="FFFF00"/>
                </a:solidFill>
                <a:latin typeface="Times New Roman" panose="02020603050405020304" pitchFamily="18" charset="0"/>
                <a:ea typeface="Times New Roman" panose="02020603050405020304" pitchFamily="18" charset="0"/>
              </a:rPr>
              <a:t>)</a:t>
            </a:r>
          </a:p>
          <a:p>
            <a:pPr algn="just">
              <a:lnSpc>
                <a:spcPct val="115000"/>
              </a:lnSpc>
              <a:spcAft>
                <a:spcPts val="0"/>
              </a:spcAft>
            </a:pPr>
            <a:r>
              <a:rPr lang="en-US" sz="2000" dirty="0">
                <a:solidFill>
                  <a:srgbClr val="FFFF00"/>
                </a:solidFill>
                <a:effectLst/>
                <a:latin typeface="Times New Roman" panose="02020603050405020304" pitchFamily="18" charset="0"/>
                <a:ea typeface="Times New Roman" panose="02020603050405020304" pitchFamily="18" charset="0"/>
              </a:rPr>
              <a:t> </a:t>
            </a:r>
            <a:r>
              <a:rPr lang="en-US" sz="2000" dirty="0" smtClean="0">
                <a:solidFill>
                  <a:srgbClr val="FFFF00"/>
                </a:solidFill>
                <a:effectLst/>
                <a:latin typeface="Times New Roman" panose="02020603050405020304" pitchFamily="18" charset="0"/>
                <a:ea typeface="Times New Roman" panose="02020603050405020304" pitchFamily="18" charset="0"/>
              </a:rPr>
              <a:t> + </a:t>
            </a:r>
            <a:r>
              <a:rPr lang="en-US" sz="2000" dirty="0" err="1" smtClean="0">
                <a:solidFill>
                  <a:srgbClr val="FFFF00"/>
                </a:solidFill>
                <a:effectLst/>
                <a:latin typeface="Times New Roman" panose="02020603050405020304" pitchFamily="18" charset="0"/>
                <a:ea typeface="Times New Roman" panose="02020603050405020304" pitchFamily="18" charset="0"/>
              </a:rPr>
              <a:t>Phân</a:t>
            </a:r>
            <a:r>
              <a:rPr lang="en-US" sz="2000" dirty="0" smtClean="0">
                <a:solidFill>
                  <a:srgbClr val="FFFF00"/>
                </a:solidFill>
                <a:effectLst/>
                <a:latin typeface="Times New Roman" panose="02020603050405020304" pitchFamily="18" charset="0"/>
                <a:ea typeface="Times New Roman" panose="02020603050405020304" pitchFamily="18" charset="0"/>
              </a:rPr>
              <a:t> </a:t>
            </a:r>
            <a:r>
              <a:rPr lang="en-US" sz="2000" dirty="0" err="1" smtClean="0">
                <a:solidFill>
                  <a:srgbClr val="FFFF00"/>
                </a:solidFill>
                <a:effectLst/>
                <a:latin typeface="Times New Roman" panose="02020603050405020304" pitchFamily="18" charset="0"/>
                <a:ea typeface="Times New Roman" panose="02020603050405020304" pitchFamily="18" charset="0"/>
              </a:rPr>
              <a:t>phối</a:t>
            </a:r>
            <a:r>
              <a:rPr lang="en-US" sz="2000" dirty="0" smtClean="0">
                <a:solidFill>
                  <a:srgbClr val="FFFF00"/>
                </a:solidFill>
                <a:effectLst/>
                <a:latin typeface="Times New Roman" panose="02020603050405020304" pitchFamily="18" charset="0"/>
                <a:ea typeface="Times New Roman" panose="02020603050405020304" pitchFamily="18" charset="0"/>
              </a:rPr>
              <a:t> </a:t>
            </a:r>
            <a:r>
              <a:rPr lang="en-US" sz="2000" dirty="0" err="1" smtClean="0">
                <a:solidFill>
                  <a:srgbClr val="FFFF00"/>
                </a:solidFill>
                <a:effectLst/>
                <a:latin typeface="Times New Roman" panose="02020603050405020304" pitchFamily="18" charset="0"/>
                <a:ea typeface="Times New Roman" panose="02020603050405020304" pitchFamily="18" charset="0"/>
              </a:rPr>
              <a:t>của</a:t>
            </a:r>
            <a:r>
              <a:rPr lang="en-US" sz="2000" dirty="0" smtClean="0">
                <a:solidFill>
                  <a:srgbClr val="FFFF00"/>
                </a:solidFill>
                <a:effectLst/>
                <a:latin typeface="Times New Roman" panose="02020603050405020304" pitchFamily="18" charset="0"/>
                <a:ea typeface="Times New Roman" panose="02020603050405020304" pitchFamily="18" charset="0"/>
              </a:rPr>
              <a:t> </a:t>
            </a:r>
            <a:r>
              <a:rPr lang="en-US" sz="2000" dirty="0" err="1" smtClean="0">
                <a:solidFill>
                  <a:srgbClr val="FFFF00"/>
                </a:solidFill>
                <a:effectLst/>
                <a:latin typeface="Times New Roman" panose="02020603050405020304" pitchFamily="18" charset="0"/>
                <a:ea typeface="Times New Roman" panose="02020603050405020304" pitchFamily="18" charset="0"/>
              </a:rPr>
              <a:t>phép</a:t>
            </a:r>
            <a:r>
              <a:rPr lang="en-US" sz="2000" dirty="0" smtClean="0">
                <a:solidFill>
                  <a:srgbClr val="FFFF00"/>
                </a:solidFill>
                <a:effectLst/>
                <a:latin typeface="Times New Roman" panose="02020603050405020304" pitchFamily="18" charset="0"/>
                <a:ea typeface="Times New Roman" panose="02020603050405020304" pitchFamily="18" charset="0"/>
              </a:rPr>
              <a:t> </a:t>
            </a:r>
            <a:r>
              <a:rPr lang="en-US" sz="2000" dirty="0" err="1" smtClean="0">
                <a:solidFill>
                  <a:srgbClr val="FFFF00"/>
                </a:solidFill>
                <a:effectLst/>
                <a:latin typeface="Times New Roman" panose="02020603050405020304" pitchFamily="18" charset="0"/>
                <a:ea typeface="Times New Roman" panose="02020603050405020304" pitchFamily="18" charset="0"/>
              </a:rPr>
              <a:t>nhân</a:t>
            </a:r>
            <a:r>
              <a:rPr lang="en-US" sz="2000" dirty="0" smtClean="0">
                <a:solidFill>
                  <a:srgbClr val="FFFF00"/>
                </a:solidFill>
                <a:effectLst/>
                <a:latin typeface="Times New Roman" panose="02020603050405020304" pitchFamily="18" charset="0"/>
                <a:ea typeface="Times New Roman" panose="02020603050405020304" pitchFamily="18" charset="0"/>
              </a:rPr>
              <a:t> </a:t>
            </a:r>
            <a:r>
              <a:rPr lang="en-US" sz="2000" dirty="0" err="1" smtClean="0">
                <a:solidFill>
                  <a:srgbClr val="FFFF00"/>
                </a:solidFill>
                <a:effectLst/>
                <a:latin typeface="Times New Roman" panose="02020603050405020304" pitchFamily="18" charset="0"/>
                <a:ea typeface="Times New Roman" panose="02020603050405020304" pitchFamily="18" charset="0"/>
              </a:rPr>
              <a:t>đối</a:t>
            </a:r>
            <a:r>
              <a:rPr lang="en-US" sz="2000" dirty="0" smtClean="0">
                <a:solidFill>
                  <a:srgbClr val="FFFF00"/>
                </a:solidFill>
                <a:effectLst/>
                <a:latin typeface="Times New Roman" panose="02020603050405020304" pitchFamily="18" charset="0"/>
                <a:ea typeface="Times New Roman" panose="02020603050405020304" pitchFamily="18" charset="0"/>
              </a:rPr>
              <a:t> </a:t>
            </a:r>
            <a:r>
              <a:rPr lang="en-US" sz="2000" dirty="0" err="1" smtClean="0">
                <a:solidFill>
                  <a:srgbClr val="FFFF00"/>
                </a:solidFill>
                <a:effectLst/>
                <a:latin typeface="Times New Roman" panose="02020603050405020304" pitchFamily="18" charset="0"/>
                <a:ea typeface="Times New Roman" panose="02020603050405020304" pitchFamily="18" charset="0"/>
              </a:rPr>
              <a:t>với</a:t>
            </a:r>
            <a:r>
              <a:rPr lang="en-US" sz="2000" dirty="0" smtClean="0">
                <a:solidFill>
                  <a:srgbClr val="FFFF00"/>
                </a:solidFill>
                <a:effectLst/>
                <a:latin typeface="Times New Roman" panose="02020603050405020304" pitchFamily="18" charset="0"/>
                <a:ea typeface="Times New Roman" panose="02020603050405020304" pitchFamily="18" charset="0"/>
              </a:rPr>
              <a:t> </a:t>
            </a:r>
            <a:r>
              <a:rPr lang="en-US" sz="2000" dirty="0" err="1" smtClean="0">
                <a:solidFill>
                  <a:srgbClr val="FFFF00"/>
                </a:solidFill>
                <a:effectLst/>
                <a:latin typeface="Times New Roman" panose="02020603050405020304" pitchFamily="18" charset="0"/>
                <a:ea typeface="Times New Roman" panose="02020603050405020304" pitchFamily="18" charset="0"/>
              </a:rPr>
              <a:t>phép</a:t>
            </a:r>
            <a:r>
              <a:rPr lang="en-US" sz="2000" dirty="0" smtClean="0">
                <a:solidFill>
                  <a:srgbClr val="FFFF00"/>
                </a:solidFill>
                <a:effectLst/>
                <a:latin typeface="Times New Roman" panose="02020603050405020304" pitchFamily="18" charset="0"/>
                <a:ea typeface="Times New Roman" panose="02020603050405020304" pitchFamily="18" charset="0"/>
              </a:rPr>
              <a:t> </a:t>
            </a:r>
            <a:r>
              <a:rPr lang="en-US" sz="2000" dirty="0" err="1" smtClean="0">
                <a:solidFill>
                  <a:srgbClr val="FFFF00"/>
                </a:solidFill>
                <a:effectLst/>
                <a:latin typeface="Times New Roman" panose="02020603050405020304" pitchFamily="18" charset="0"/>
                <a:ea typeface="Times New Roman" panose="02020603050405020304" pitchFamily="18" charset="0"/>
              </a:rPr>
              <a:t>cộng</a:t>
            </a:r>
            <a:r>
              <a:rPr lang="en-US" sz="2000" dirty="0" smtClean="0">
                <a:solidFill>
                  <a:srgbClr val="FFFF00"/>
                </a:solidFill>
                <a:effectLst/>
                <a:latin typeface="Times New Roman" panose="02020603050405020304" pitchFamily="18" charset="0"/>
                <a:ea typeface="Times New Roman" panose="02020603050405020304" pitchFamily="18" charset="0"/>
              </a:rPr>
              <a:t>: a(b + c) = ab + ac</a:t>
            </a:r>
            <a:endParaRPr lang="en-US" sz="2000" dirty="0">
              <a:solidFill>
                <a:srgbClr val="FFFF00"/>
              </a:solidFill>
              <a:effectLst/>
              <a:latin typeface="Times New Roman" panose="02020603050405020304" pitchFamily="18" charset="0"/>
              <a:ea typeface="Times New Roman" panose="02020603050405020304" pitchFamily="18" charset="0"/>
            </a:endParaRPr>
          </a:p>
        </p:txBody>
      </p:sp>
      <p:sp>
        <p:nvSpPr>
          <p:cNvPr id="4" name="Rectangle 3"/>
          <p:cNvSpPr/>
          <p:nvPr/>
        </p:nvSpPr>
        <p:spPr>
          <a:xfrm>
            <a:off x="5476982" y="1073342"/>
            <a:ext cx="6096000" cy="646331"/>
          </a:xfrm>
          <a:prstGeom prst="rect">
            <a:avLst/>
          </a:prstGeom>
        </p:spPr>
        <p:txBody>
          <a:bodyPr>
            <a:spAutoFit/>
          </a:bodyPr>
          <a:lstStyle/>
          <a:p>
            <a:pPr algn="just">
              <a:lnSpc>
                <a:spcPct val="150000"/>
              </a:lnSpc>
              <a:spcBef>
                <a:spcPts val="600"/>
              </a:spcBef>
              <a:spcAft>
                <a:spcPts val="600"/>
              </a:spcAft>
            </a:pPr>
            <a:r>
              <a:rPr lang="nl-NL" sz="2400" b="1" i="1" u="sng" dirty="0">
                <a:solidFill>
                  <a:srgbClr val="FF0000"/>
                </a:solidFill>
                <a:latin typeface="Times New Roman" panose="02020603050405020304" pitchFamily="18" charset="0"/>
                <a:ea typeface="Calibri" panose="020F0502020204030204" pitchFamily="34" charset="0"/>
              </a:rPr>
              <a:t>Ví dụ 2</a:t>
            </a:r>
            <a:r>
              <a:rPr lang="nl-NL" sz="2400" b="1" i="1" dirty="0">
                <a:solidFill>
                  <a:srgbClr val="FF0000"/>
                </a:solidFill>
                <a:latin typeface="Times New Roman" panose="02020603050405020304" pitchFamily="18" charset="0"/>
                <a:ea typeface="Calibri" panose="020F0502020204030204" pitchFamily="34" charset="0"/>
              </a:rPr>
              <a:t>: </a:t>
            </a:r>
            <a:r>
              <a:rPr lang="nl-NL" sz="2400" dirty="0" smtClean="0">
                <a:solidFill>
                  <a:schemeClr val="bg1"/>
                </a:solidFill>
                <a:latin typeface="Times New Roman" panose="02020603050405020304" pitchFamily="18" charset="0"/>
                <a:ea typeface="Calibri" panose="020F0502020204030204" pitchFamily="34" charset="0"/>
              </a:rPr>
              <a:t>Tính nhẩm</a:t>
            </a:r>
            <a:r>
              <a:rPr lang="en-US" sz="2400" dirty="0" smtClean="0">
                <a:solidFill>
                  <a:schemeClr val="bg1"/>
                </a:solidFill>
                <a:latin typeface="Times New Roman" panose="02020603050405020304" pitchFamily="18" charset="0"/>
                <a:ea typeface="Calibri" panose="020F0502020204030204" pitchFamily="34" charset="0"/>
              </a:rPr>
              <a:t>:      </a:t>
            </a:r>
            <a:r>
              <a:rPr lang="nl-NL" sz="2400" dirty="0" smtClean="0">
                <a:solidFill>
                  <a:schemeClr val="bg1"/>
                </a:solidFill>
                <a:latin typeface="Times New Roman" panose="02020603050405020304" pitchFamily="18" charset="0"/>
                <a:ea typeface="Calibri" panose="020F0502020204030204" pitchFamily="34" charset="0"/>
              </a:rPr>
              <a:t>24 </a:t>
            </a:r>
            <a:r>
              <a:rPr lang="nl-NL" sz="2400" dirty="0">
                <a:solidFill>
                  <a:schemeClr val="bg1"/>
                </a:solidFill>
                <a:latin typeface="Times New Roman" panose="02020603050405020304" pitchFamily="18" charset="0"/>
                <a:ea typeface="Calibri" panose="020F0502020204030204" pitchFamily="34" charset="0"/>
              </a:rPr>
              <a:t>. </a:t>
            </a:r>
            <a:r>
              <a:rPr lang="nl-NL" sz="2400" dirty="0" smtClean="0">
                <a:solidFill>
                  <a:schemeClr val="bg1"/>
                </a:solidFill>
                <a:latin typeface="Times New Roman" panose="02020603050405020304" pitchFamily="18" charset="0"/>
                <a:ea typeface="Calibri" panose="020F0502020204030204" pitchFamily="34" charset="0"/>
              </a:rPr>
              <a:t>25</a:t>
            </a:r>
            <a:endParaRPr lang="en-US" sz="2400" dirty="0">
              <a:solidFill>
                <a:schemeClr val="bg1"/>
              </a:solidFill>
              <a:effectLst/>
              <a:latin typeface="Times New Roman" panose="02020603050405020304" pitchFamily="18" charset="0"/>
              <a:ea typeface="Calibri" panose="020F0502020204030204" pitchFamily="34" charset="0"/>
            </a:endParaRPr>
          </a:p>
        </p:txBody>
      </p:sp>
      <p:sp>
        <p:nvSpPr>
          <p:cNvPr id="9" name="TextBox 8"/>
          <p:cNvSpPr txBox="1"/>
          <p:nvPr/>
        </p:nvSpPr>
        <p:spPr>
          <a:xfrm>
            <a:off x="5476982" y="1635282"/>
            <a:ext cx="6314683" cy="1200329"/>
          </a:xfrm>
          <a:prstGeom prst="rect">
            <a:avLst/>
          </a:prstGeom>
          <a:noFill/>
        </p:spPr>
        <p:txBody>
          <a:bodyPr wrap="square" rtlCol="0">
            <a:spAutoFit/>
          </a:bodyPr>
          <a:lstStyle/>
          <a:p>
            <a:r>
              <a:rPr lang="en-US" sz="2400" b="1" dirty="0" err="1" smtClean="0">
                <a:solidFill>
                  <a:srgbClr val="FF0000"/>
                </a:solidFill>
                <a:latin typeface="Times New Roman" panose="02020603050405020304" pitchFamily="18" charset="0"/>
                <a:cs typeface="Times New Roman" panose="02020603050405020304" pitchFamily="18" charset="0"/>
              </a:rPr>
              <a:t>Giải</a:t>
            </a:r>
            <a:r>
              <a:rPr lang="en-US" sz="2400" b="1" dirty="0" smtClean="0">
                <a:solidFill>
                  <a:srgbClr val="FF0000"/>
                </a:solidFill>
                <a:latin typeface="Times New Roman" panose="02020603050405020304" pitchFamily="18" charset="0"/>
                <a:cs typeface="Times New Roman" panose="02020603050405020304" pitchFamily="18" charset="0"/>
              </a:rPr>
              <a:t>:</a:t>
            </a:r>
            <a:r>
              <a:rPr lang="en-US" sz="2400" dirty="0" smtClean="0">
                <a:solidFill>
                  <a:schemeClr val="bg1"/>
                </a:solidFill>
                <a:latin typeface="Times New Roman" panose="02020603050405020304" pitchFamily="18" charset="0"/>
                <a:cs typeface="Times New Roman" panose="02020603050405020304" pitchFamily="18" charset="0"/>
              </a:rPr>
              <a:t> </a:t>
            </a:r>
          </a:p>
          <a:p>
            <a:r>
              <a:rPr lang="nl-NL" sz="2400" dirty="0" smtClean="0">
                <a:solidFill>
                  <a:schemeClr val="bg1"/>
                </a:solidFill>
                <a:latin typeface="Times New Roman" panose="02020603050405020304" pitchFamily="18" charset="0"/>
                <a:ea typeface="Calibri" panose="020F0502020204030204" pitchFamily="34" charset="0"/>
                <a:cs typeface="Times New Roman" panose="02020603050405020304" pitchFamily="18" charset="0"/>
              </a:rPr>
              <a:t>24 </a:t>
            </a:r>
            <a:r>
              <a:rPr lang="nl-NL" sz="24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25 = ( 6 . 4) . 25 = 6. ( 4. 25) = 6 × 100 = 600</a:t>
            </a:r>
            <a:endParaRPr lang="en-US" sz="24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endParaRPr>
          </a:p>
          <a:p>
            <a:endParaRPr lang="en-US" sz="2400" dirty="0">
              <a:solidFill>
                <a:schemeClr val="bg1"/>
              </a:solidFill>
              <a:latin typeface="Times New Roman" panose="02020603050405020304" pitchFamily="18" charset="0"/>
              <a:cs typeface="Times New Roman" panose="02020603050405020304" pitchFamily="18" charset="0"/>
            </a:endParaRPr>
          </a:p>
        </p:txBody>
      </p:sp>
      <p:sp>
        <p:nvSpPr>
          <p:cNvPr id="10" name="Rectangle 9"/>
          <p:cNvSpPr/>
          <p:nvPr/>
        </p:nvSpPr>
        <p:spPr>
          <a:xfrm>
            <a:off x="5457396" y="2505677"/>
            <a:ext cx="6096000" cy="646331"/>
          </a:xfrm>
          <a:prstGeom prst="rect">
            <a:avLst/>
          </a:prstGeom>
        </p:spPr>
        <p:txBody>
          <a:bodyPr>
            <a:spAutoFit/>
          </a:bodyPr>
          <a:lstStyle/>
          <a:p>
            <a:pPr algn="just">
              <a:lnSpc>
                <a:spcPct val="150000"/>
              </a:lnSpc>
              <a:spcBef>
                <a:spcPts val="600"/>
              </a:spcBef>
              <a:spcAft>
                <a:spcPts val="600"/>
              </a:spcAft>
            </a:pPr>
            <a:r>
              <a:rPr lang="nl-NL" sz="2400" b="1" i="1" u="sng" dirty="0">
                <a:solidFill>
                  <a:srgbClr val="FF0000"/>
                </a:solidFill>
                <a:latin typeface="Times New Roman" panose="02020603050405020304" pitchFamily="18" charset="0"/>
                <a:ea typeface="Calibri" panose="020F0502020204030204" pitchFamily="34" charset="0"/>
              </a:rPr>
              <a:t>Luyện tập 2</a:t>
            </a:r>
            <a:r>
              <a:rPr lang="nl-NL" sz="2400" dirty="0" smtClean="0">
                <a:solidFill>
                  <a:srgbClr val="FF0000"/>
                </a:solidFill>
                <a:latin typeface="Times New Roman" panose="02020603050405020304" pitchFamily="18" charset="0"/>
                <a:ea typeface="Calibri" panose="020F0502020204030204" pitchFamily="34" charset="0"/>
              </a:rPr>
              <a:t>:</a:t>
            </a:r>
            <a:r>
              <a:rPr lang="nl-NL" sz="2400" dirty="0" smtClean="0">
                <a:solidFill>
                  <a:schemeClr val="bg1"/>
                </a:solidFill>
                <a:latin typeface="Times New Roman" panose="02020603050405020304" pitchFamily="18" charset="0"/>
                <a:ea typeface="Calibri" panose="020F0502020204030204" pitchFamily="34" charset="0"/>
              </a:rPr>
              <a:t> Tính nhẩm</a:t>
            </a:r>
            <a:r>
              <a:rPr lang="en-US" sz="2400" dirty="0" smtClean="0">
                <a:solidFill>
                  <a:schemeClr val="bg1"/>
                </a:solidFill>
                <a:latin typeface="Times New Roman" panose="02020603050405020304" pitchFamily="18" charset="0"/>
                <a:ea typeface="Calibri" panose="020F0502020204030204" pitchFamily="34" charset="0"/>
              </a:rPr>
              <a:t>:  </a:t>
            </a:r>
            <a:r>
              <a:rPr lang="nl-NL" sz="2400" dirty="0" smtClean="0">
                <a:solidFill>
                  <a:schemeClr val="bg1"/>
                </a:solidFill>
                <a:latin typeface="Times New Roman" panose="02020603050405020304" pitchFamily="18" charset="0"/>
                <a:ea typeface="Calibri" panose="020F0502020204030204" pitchFamily="34" charset="0"/>
              </a:rPr>
              <a:t>25 </a:t>
            </a:r>
            <a:r>
              <a:rPr lang="nl-NL" sz="2400" dirty="0">
                <a:solidFill>
                  <a:schemeClr val="bg1"/>
                </a:solidFill>
                <a:latin typeface="Times New Roman" panose="02020603050405020304" pitchFamily="18" charset="0"/>
                <a:ea typeface="Calibri" panose="020F0502020204030204" pitchFamily="34" charset="0"/>
              </a:rPr>
              <a:t>. 8 001 . 8 </a:t>
            </a:r>
            <a:endParaRPr lang="en-US" sz="2400" dirty="0">
              <a:solidFill>
                <a:schemeClr val="bg1"/>
              </a:solidFill>
              <a:effectLst/>
              <a:latin typeface="Times New Roman" panose="02020603050405020304" pitchFamily="18" charset="0"/>
              <a:ea typeface="Calibri" panose="020F0502020204030204" pitchFamily="34" charset="0"/>
            </a:endParaRPr>
          </a:p>
        </p:txBody>
      </p:sp>
      <p:sp>
        <p:nvSpPr>
          <p:cNvPr id="28" name="TextBox 27"/>
          <p:cNvSpPr txBox="1"/>
          <p:nvPr/>
        </p:nvSpPr>
        <p:spPr>
          <a:xfrm>
            <a:off x="5476982" y="3196998"/>
            <a:ext cx="6111092" cy="2769989"/>
          </a:xfrm>
          <a:prstGeom prst="rect">
            <a:avLst/>
          </a:prstGeom>
          <a:noFill/>
        </p:spPr>
        <p:txBody>
          <a:bodyPr wrap="square" rtlCol="0">
            <a:spAutoFit/>
          </a:bodyPr>
          <a:lstStyle/>
          <a:p>
            <a:pPr algn="just">
              <a:lnSpc>
                <a:spcPct val="150000"/>
              </a:lnSpc>
              <a:spcBef>
                <a:spcPts val="600"/>
              </a:spcBef>
              <a:spcAft>
                <a:spcPts val="600"/>
              </a:spcAft>
            </a:pPr>
            <a:r>
              <a:rPr lang="nl-NL" sz="2400" b="1" dirty="0" smtClean="0">
                <a:solidFill>
                  <a:srgbClr val="FF0000"/>
                </a:solidFill>
                <a:latin typeface="Times New Roman" panose="02020603050405020304" pitchFamily="18" charset="0"/>
                <a:ea typeface="Calibri" panose="020F0502020204030204" pitchFamily="34" charset="0"/>
              </a:rPr>
              <a:t>Giải</a:t>
            </a:r>
          </a:p>
          <a:p>
            <a:pPr algn="just">
              <a:lnSpc>
                <a:spcPct val="150000"/>
              </a:lnSpc>
              <a:spcBef>
                <a:spcPts val="600"/>
              </a:spcBef>
              <a:spcAft>
                <a:spcPts val="600"/>
              </a:spcAft>
            </a:pPr>
            <a:r>
              <a:rPr lang="nl-NL" sz="2400" dirty="0" smtClean="0">
                <a:solidFill>
                  <a:schemeClr val="bg1"/>
                </a:solidFill>
                <a:latin typeface="Times New Roman" panose="02020603050405020304" pitchFamily="18" charset="0"/>
                <a:ea typeface="Calibri" panose="020F0502020204030204" pitchFamily="34" charset="0"/>
              </a:rPr>
              <a:t>        125 </a:t>
            </a:r>
            <a:r>
              <a:rPr lang="nl-NL" sz="2400" dirty="0">
                <a:solidFill>
                  <a:schemeClr val="bg1"/>
                </a:solidFill>
                <a:latin typeface="Times New Roman" panose="02020603050405020304" pitchFamily="18" charset="0"/>
                <a:ea typeface="Calibri" panose="020F0502020204030204" pitchFamily="34" charset="0"/>
              </a:rPr>
              <a:t>. 8 001 . 8 = ( 125 . 8) . 8 001 </a:t>
            </a:r>
            <a:endParaRPr lang="nl-NL" sz="2400" dirty="0" smtClean="0">
              <a:solidFill>
                <a:schemeClr val="bg1"/>
              </a:solidFill>
              <a:latin typeface="Times New Roman" panose="02020603050405020304" pitchFamily="18" charset="0"/>
              <a:ea typeface="Calibri" panose="020F0502020204030204" pitchFamily="34" charset="0"/>
            </a:endParaRPr>
          </a:p>
          <a:p>
            <a:pPr algn="just">
              <a:lnSpc>
                <a:spcPct val="150000"/>
              </a:lnSpc>
              <a:spcBef>
                <a:spcPts val="600"/>
              </a:spcBef>
              <a:spcAft>
                <a:spcPts val="600"/>
              </a:spcAft>
            </a:pPr>
            <a:r>
              <a:rPr lang="nl-NL" sz="2400" dirty="0">
                <a:solidFill>
                  <a:schemeClr val="bg1"/>
                </a:solidFill>
                <a:latin typeface="Times New Roman" panose="02020603050405020304" pitchFamily="18" charset="0"/>
                <a:ea typeface="Calibri" panose="020F0502020204030204" pitchFamily="34" charset="0"/>
              </a:rPr>
              <a:t> </a:t>
            </a:r>
            <a:r>
              <a:rPr lang="nl-NL" sz="2400" dirty="0" smtClean="0">
                <a:solidFill>
                  <a:schemeClr val="bg1"/>
                </a:solidFill>
                <a:latin typeface="Times New Roman" panose="02020603050405020304" pitchFamily="18" charset="0"/>
                <a:ea typeface="Calibri" panose="020F0502020204030204" pitchFamily="34" charset="0"/>
              </a:rPr>
              <a:t>                               = </a:t>
            </a:r>
            <a:r>
              <a:rPr lang="nl-NL" sz="2400" dirty="0">
                <a:solidFill>
                  <a:schemeClr val="bg1"/>
                </a:solidFill>
                <a:latin typeface="Times New Roman" panose="02020603050405020304" pitchFamily="18" charset="0"/>
                <a:ea typeface="Calibri" panose="020F0502020204030204" pitchFamily="34" charset="0"/>
              </a:rPr>
              <a:t>1000 . 8 </a:t>
            </a:r>
            <a:r>
              <a:rPr lang="nl-NL" sz="2400" dirty="0" smtClean="0">
                <a:solidFill>
                  <a:schemeClr val="bg1"/>
                </a:solidFill>
                <a:latin typeface="Times New Roman" panose="02020603050405020304" pitchFamily="18" charset="0"/>
                <a:ea typeface="Calibri" panose="020F0502020204030204" pitchFamily="34" charset="0"/>
              </a:rPr>
              <a:t>001</a:t>
            </a:r>
          </a:p>
          <a:p>
            <a:pPr algn="just">
              <a:lnSpc>
                <a:spcPct val="150000"/>
              </a:lnSpc>
              <a:spcBef>
                <a:spcPts val="600"/>
              </a:spcBef>
              <a:spcAft>
                <a:spcPts val="600"/>
              </a:spcAft>
            </a:pPr>
            <a:r>
              <a:rPr lang="nl-NL" sz="2400" dirty="0">
                <a:solidFill>
                  <a:schemeClr val="bg1"/>
                </a:solidFill>
                <a:latin typeface="Times New Roman" panose="02020603050405020304" pitchFamily="18" charset="0"/>
                <a:ea typeface="Calibri" panose="020F0502020204030204" pitchFamily="34" charset="0"/>
              </a:rPr>
              <a:t> </a:t>
            </a:r>
            <a:r>
              <a:rPr lang="nl-NL" sz="2400" dirty="0" smtClean="0">
                <a:solidFill>
                  <a:schemeClr val="bg1"/>
                </a:solidFill>
                <a:latin typeface="Times New Roman" panose="02020603050405020304" pitchFamily="18" charset="0"/>
                <a:ea typeface="Calibri" panose="020F0502020204030204" pitchFamily="34" charset="0"/>
              </a:rPr>
              <a:t>                               </a:t>
            </a:r>
            <a:r>
              <a:rPr lang="nl-NL" sz="2400" dirty="0">
                <a:solidFill>
                  <a:schemeClr val="bg1"/>
                </a:solidFill>
                <a:latin typeface="Times New Roman" panose="02020603050405020304" pitchFamily="18" charset="0"/>
                <a:ea typeface="Calibri" panose="020F0502020204030204" pitchFamily="34" charset="0"/>
              </a:rPr>
              <a:t>= 8 001 000</a:t>
            </a:r>
            <a:endParaRPr lang="en-US" sz="2400" dirty="0">
              <a:solidFill>
                <a:schemeClr val="bg1"/>
              </a:solidFill>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34011116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heel(1)">
                                      <p:cBhvr>
                                        <p:cTn id="7" dur="2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wheel(1)">
                                      <p:cBhvr>
                                        <p:cTn id="12" dur="2000"/>
                                        <p:tgtEl>
                                          <p:spTgt spid="9"/>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wipe(down)">
                                      <p:cBhvr>
                                        <p:cTn id="17" dur="500"/>
                                        <p:tgtEl>
                                          <p:spTgt spid="10"/>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28"/>
                                        </p:tgtEl>
                                        <p:attrNameLst>
                                          <p:attrName>style.visibility</p:attrName>
                                        </p:attrNameLst>
                                      </p:cBhvr>
                                      <p:to>
                                        <p:strVal val="visible"/>
                                      </p:to>
                                    </p:set>
                                    <p:animEffect transition="in" filter="wipe(down)">
                                      <p:cBhvr>
                                        <p:cTn id="22" dur="500"/>
                                        <p:tgtEl>
                                          <p:spTgt spid="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9" grpId="0"/>
      <p:bldP spid="10" grpId="0"/>
      <p:bldP spid="28" grpId="0"/>
    </p:bld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96000"/>
            <a:lum/>
          </a:blip>
          <a:srcRect/>
          <a:stretch>
            <a:fillRect t="-1000" b="-1000"/>
          </a:stretch>
        </a:blipFill>
        <a:effectLst/>
      </p:bgPr>
    </p:bg>
    <p:spTree>
      <p:nvGrpSpPr>
        <p:cNvPr id="1" name=""/>
        <p:cNvGrpSpPr/>
        <p:nvPr/>
      </p:nvGrpSpPr>
      <p:grpSpPr>
        <a:xfrm>
          <a:off x="0" y="0"/>
          <a:ext cx="0" cy="0"/>
          <a:chOff x="0" y="0"/>
          <a:chExt cx="0" cy="0"/>
        </a:xfrm>
      </p:grpSpPr>
      <p:sp>
        <p:nvSpPr>
          <p:cNvPr id="5" name="Rectangle 4"/>
          <p:cNvSpPr/>
          <p:nvPr/>
        </p:nvSpPr>
        <p:spPr>
          <a:xfrm>
            <a:off x="374685" y="241207"/>
            <a:ext cx="11611448" cy="658642"/>
          </a:xfrm>
          <a:prstGeom prst="rect">
            <a:avLst/>
          </a:prstGeom>
        </p:spPr>
        <p:txBody>
          <a:bodyPr wrap="none">
            <a:spAutoFit/>
          </a:bodyPr>
          <a:lstStyle/>
          <a:p>
            <a:pPr algn="ctr">
              <a:lnSpc>
                <a:spcPct val="115000"/>
              </a:lnSpc>
              <a:spcAft>
                <a:spcPts val="0"/>
              </a:spcAft>
              <a:tabLst>
                <a:tab pos="355600" algn="l"/>
                <a:tab pos="2133600" algn="l"/>
                <a:tab pos="2400300" algn="l"/>
                <a:tab pos="2933700" algn="l"/>
              </a:tabLst>
            </a:pPr>
            <a:r>
              <a:rPr lang="nl-NL" sz="3200" b="1" dirty="0" smtClean="0">
                <a:solidFill>
                  <a:schemeClr val="bg1"/>
                </a:solidFill>
                <a:effectLst/>
                <a:latin typeface="Times New Roman" panose="02020603050405020304" pitchFamily="18" charset="0"/>
                <a:ea typeface="Times New Roman" panose="02020603050405020304" pitchFamily="18" charset="0"/>
              </a:rPr>
              <a:t>§5. PHÉP NHÂN VÀ PHÉP CHIA CÁC SỐ TỰ NHIÊN (Tiết 1)</a:t>
            </a:r>
            <a:endParaRPr lang="en-US" sz="3200" dirty="0">
              <a:solidFill>
                <a:schemeClr val="bg1"/>
              </a:solidFill>
              <a:effectLst/>
              <a:latin typeface="Times New Roman" panose="02020603050405020304" pitchFamily="18" charset="0"/>
              <a:ea typeface="Times New Roman" panose="02020603050405020304" pitchFamily="18" charset="0"/>
            </a:endParaRPr>
          </a:p>
        </p:txBody>
      </p:sp>
      <p:cxnSp>
        <p:nvCxnSpPr>
          <p:cNvPr id="7" name="Straight Connector 6"/>
          <p:cNvCxnSpPr/>
          <p:nvPr/>
        </p:nvCxnSpPr>
        <p:spPr>
          <a:xfrm>
            <a:off x="4951828" y="1209822"/>
            <a:ext cx="0" cy="5092504"/>
          </a:xfrm>
          <a:prstGeom prst="line">
            <a:avLst/>
          </a:prstGeom>
          <a:ln w="38100">
            <a:solidFill>
              <a:srgbClr val="FFC000"/>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506437" y="899849"/>
            <a:ext cx="4220307" cy="461665"/>
          </a:xfrm>
          <a:prstGeom prst="rect">
            <a:avLst/>
          </a:prstGeom>
          <a:noFill/>
        </p:spPr>
        <p:txBody>
          <a:bodyPr wrap="square" rtlCol="0">
            <a:spAutoFit/>
          </a:bodyPr>
          <a:lstStyle/>
          <a:p>
            <a:r>
              <a:rPr lang="en-US" sz="2400" b="1" dirty="0" smtClean="0">
                <a:solidFill>
                  <a:srgbClr val="FFFF00"/>
                </a:solidFill>
                <a:latin typeface="Times New Roman" panose="02020603050405020304" pitchFamily="18" charset="0"/>
                <a:cs typeface="Times New Roman" panose="02020603050405020304" pitchFamily="18" charset="0"/>
              </a:rPr>
              <a:t>I. </a:t>
            </a:r>
            <a:r>
              <a:rPr lang="en-US" sz="2400" b="1" dirty="0" err="1" smtClean="0">
                <a:solidFill>
                  <a:srgbClr val="FFFF00"/>
                </a:solidFill>
                <a:latin typeface="Times New Roman" panose="02020603050405020304" pitchFamily="18" charset="0"/>
                <a:cs typeface="Times New Roman" panose="02020603050405020304" pitchFamily="18" charset="0"/>
              </a:rPr>
              <a:t>Phép</a:t>
            </a:r>
            <a:r>
              <a:rPr lang="en-US" sz="2400" b="1" dirty="0" smtClean="0">
                <a:solidFill>
                  <a:srgbClr val="FFFF00"/>
                </a:solidFill>
                <a:latin typeface="Times New Roman" panose="02020603050405020304" pitchFamily="18" charset="0"/>
                <a:cs typeface="Times New Roman" panose="02020603050405020304" pitchFamily="18" charset="0"/>
              </a:rPr>
              <a:t> </a:t>
            </a:r>
            <a:r>
              <a:rPr lang="en-US" sz="2400" b="1" dirty="0" err="1" smtClean="0">
                <a:solidFill>
                  <a:srgbClr val="FFFF00"/>
                </a:solidFill>
                <a:latin typeface="Times New Roman" panose="02020603050405020304" pitchFamily="18" charset="0"/>
                <a:cs typeface="Times New Roman" panose="02020603050405020304" pitchFamily="18" charset="0"/>
              </a:rPr>
              <a:t>nhân</a:t>
            </a:r>
            <a:r>
              <a:rPr lang="en-US" sz="2400" b="1" dirty="0" smtClean="0">
                <a:solidFill>
                  <a:srgbClr val="FFFF00"/>
                </a:solidFill>
                <a:latin typeface="Times New Roman" panose="02020603050405020304" pitchFamily="18" charset="0"/>
                <a:cs typeface="Times New Roman" panose="02020603050405020304" pitchFamily="18" charset="0"/>
              </a:rPr>
              <a:t> </a:t>
            </a:r>
            <a:r>
              <a:rPr lang="en-US" sz="2400" b="1" dirty="0" err="1" smtClean="0">
                <a:solidFill>
                  <a:srgbClr val="FFFF00"/>
                </a:solidFill>
                <a:latin typeface="Times New Roman" panose="02020603050405020304" pitchFamily="18" charset="0"/>
                <a:cs typeface="Times New Roman" panose="02020603050405020304" pitchFamily="18" charset="0"/>
              </a:rPr>
              <a:t>số</a:t>
            </a:r>
            <a:r>
              <a:rPr lang="en-US" sz="2400" b="1" dirty="0" smtClean="0">
                <a:solidFill>
                  <a:srgbClr val="FFFF00"/>
                </a:solidFill>
                <a:latin typeface="Times New Roman" panose="02020603050405020304" pitchFamily="18" charset="0"/>
                <a:cs typeface="Times New Roman" panose="02020603050405020304" pitchFamily="18" charset="0"/>
              </a:rPr>
              <a:t> </a:t>
            </a:r>
            <a:r>
              <a:rPr lang="en-US" sz="2400" b="1" dirty="0" err="1" smtClean="0">
                <a:solidFill>
                  <a:srgbClr val="FFFF00"/>
                </a:solidFill>
                <a:latin typeface="Times New Roman" panose="02020603050405020304" pitchFamily="18" charset="0"/>
                <a:cs typeface="Times New Roman" panose="02020603050405020304" pitchFamily="18" charset="0"/>
              </a:rPr>
              <a:t>tự</a:t>
            </a:r>
            <a:r>
              <a:rPr lang="en-US" sz="2400" b="1" dirty="0" smtClean="0">
                <a:solidFill>
                  <a:srgbClr val="FFFF00"/>
                </a:solidFill>
                <a:latin typeface="Times New Roman" panose="02020603050405020304" pitchFamily="18" charset="0"/>
                <a:cs typeface="Times New Roman" panose="02020603050405020304" pitchFamily="18" charset="0"/>
              </a:rPr>
              <a:t> </a:t>
            </a:r>
            <a:r>
              <a:rPr lang="en-US" sz="2400" b="1" dirty="0" err="1" smtClean="0">
                <a:solidFill>
                  <a:srgbClr val="FFFF00"/>
                </a:solidFill>
                <a:latin typeface="Times New Roman" panose="02020603050405020304" pitchFamily="18" charset="0"/>
                <a:cs typeface="Times New Roman" panose="02020603050405020304" pitchFamily="18" charset="0"/>
              </a:rPr>
              <a:t>nhiên</a:t>
            </a:r>
            <a:endParaRPr lang="en-US" sz="2400" b="1" dirty="0">
              <a:solidFill>
                <a:srgbClr val="FFFF00"/>
              </a:solidFill>
              <a:latin typeface="Times New Roman" panose="02020603050405020304" pitchFamily="18" charset="0"/>
              <a:cs typeface="Times New Roman" panose="02020603050405020304" pitchFamily="18" charset="0"/>
            </a:endParaRPr>
          </a:p>
        </p:txBody>
      </p:sp>
      <p:grpSp>
        <p:nvGrpSpPr>
          <p:cNvPr id="4" name="Group 3"/>
          <p:cNvGrpSpPr/>
          <p:nvPr/>
        </p:nvGrpSpPr>
        <p:grpSpPr>
          <a:xfrm>
            <a:off x="724806" y="1288131"/>
            <a:ext cx="3736547" cy="1110432"/>
            <a:chOff x="724806" y="1288131"/>
            <a:chExt cx="3736547" cy="1110432"/>
          </a:xfrm>
        </p:grpSpPr>
        <p:grpSp>
          <p:nvGrpSpPr>
            <p:cNvPr id="11" name="Group 10"/>
            <p:cNvGrpSpPr/>
            <p:nvPr/>
          </p:nvGrpSpPr>
          <p:grpSpPr>
            <a:xfrm>
              <a:off x="724806" y="1288131"/>
              <a:ext cx="3736547" cy="1110432"/>
              <a:chOff x="724806" y="2047781"/>
              <a:chExt cx="3736547" cy="1110432"/>
            </a:xfrm>
          </p:grpSpPr>
          <p:sp>
            <p:nvSpPr>
              <p:cNvPr id="12" name="Rounded Rectangle 11"/>
              <p:cNvSpPr/>
              <p:nvPr/>
            </p:nvSpPr>
            <p:spPr>
              <a:xfrm>
                <a:off x="724806" y="2047781"/>
                <a:ext cx="3736547" cy="1110432"/>
              </a:xfrm>
              <a:prstGeom prst="roundRect">
                <a:avLst/>
              </a:prstGeom>
              <a:solidFill>
                <a:schemeClr val="tx1">
                  <a:lumMod val="50000"/>
                  <a:lumOff val="50000"/>
                  <a:alpha val="67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TextBox 12"/>
              <p:cNvSpPr txBox="1"/>
              <p:nvPr/>
            </p:nvSpPr>
            <p:spPr>
              <a:xfrm>
                <a:off x="1195754" y="2065091"/>
                <a:ext cx="2996418" cy="400110"/>
              </a:xfrm>
              <a:prstGeom prst="rect">
                <a:avLst/>
              </a:prstGeom>
              <a:noFill/>
            </p:spPr>
            <p:txBody>
              <a:bodyPr wrap="square" rtlCol="0">
                <a:spAutoFit/>
              </a:bodyPr>
              <a:lstStyle/>
              <a:p>
                <a:r>
                  <a:rPr lang="en-US" sz="2000" dirty="0" smtClean="0">
                    <a:solidFill>
                      <a:srgbClr val="FFC000"/>
                    </a:solidFill>
                    <a:latin typeface="Times New Roman" panose="02020603050405020304" pitchFamily="18" charset="0"/>
                    <a:cs typeface="Times New Roman" panose="02020603050405020304" pitchFamily="18" charset="0"/>
                  </a:rPr>
                  <a:t>a       x        b       =      c</a:t>
                </a:r>
                <a:endParaRPr lang="en-US" sz="2000" dirty="0">
                  <a:solidFill>
                    <a:srgbClr val="FFC000"/>
                  </a:solidFill>
                  <a:latin typeface="Times New Roman" panose="02020603050405020304" pitchFamily="18" charset="0"/>
                  <a:cs typeface="Times New Roman" panose="02020603050405020304" pitchFamily="18" charset="0"/>
                </a:endParaRPr>
              </a:p>
            </p:txBody>
          </p:sp>
        </p:grpSp>
        <p:grpSp>
          <p:nvGrpSpPr>
            <p:cNvPr id="14" name="Group 13"/>
            <p:cNvGrpSpPr/>
            <p:nvPr/>
          </p:nvGrpSpPr>
          <p:grpSpPr>
            <a:xfrm>
              <a:off x="844176" y="1677415"/>
              <a:ext cx="1125302" cy="678110"/>
              <a:chOff x="844176" y="2437065"/>
              <a:chExt cx="1125302" cy="678110"/>
            </a:xfrm>
          </p:grpSpPr>
          <p:sp>
            <p:nvSpPr>
              <p:cNvPr id="15" name="TextBox 14"/>
              <p:cNvSpPr txBox="1"/>
              <p:nvPr/>
            </p:nvSpPr>
            <p:spPr>
              <a:xfrm>
                <a:off x="844176" y="2715065"/>
                <a:ext cx="1125302" cy="400110"/>
              </a:xfrm>
              <a:prstGeom prst="rect">
                <a:avLst/>
              </a:prstGeom>
              <a:noFill/>
            </p:spPr>
            <p:txBody>
              <a:bodyPr wrap="square" rtlCol="0">
                <a:spAutoFit/>
              </a:bodyPr>
              <a:lstStyle/>
              <a:p>
                <a:r>
                  <a:rPr lang="en-US" sz="2000" dirty="0" err="1" smtClean="0">
                    <a:solidFill>
                      <a:schemeClr val="accent1">
                        <a:lumMod val="60000"/>
                        <a:lumOff val="40000"/>
                      </a:schemeClr>
                    </a:solidFill>
                    <a:latin typeface="Times New Roman" panose="02020603050405020304" pitchFamily="18" charset="0"/>
                    <a:cs typeface="Times New Roman" panose="02020603050405020304" pitchFamily="18" charset="0"/>
                  </a:rPr>
                  <a:t>Thừa</a:t>
                </a:r>
                <a:r>
                  <a:rPr lang="en-US" sz="2000" dirty="0" smtClean="0">
                    <a:solidFill>
                      <a:schemeClr val="accent1">
                        <a:lumMod val="60000"/>
                        <a:lumOff val="40000"/>
                      </a:schemeClr>
                    </a:solidFill>
                    <a:latin typeface="Times New Roman" panose="02020603050405020304" pitchFamily="18" charset="0"/>
                    <a:cs typeface="Times New Roman" panose="02020603050405020304" pitchFamily="18" charset="0"/>
                  </a:rPr>
                  <a:t> </a:t>
                </a:r>
                <a:r>
                  <a:rPr lang="en-US" sz="2000" dirty="0" err="1" smtClean="0">
                    <a:solidFill>
                      <a:schemeClr val="accent1">
                        <a:lumMod val="60000"/>
                        <a:lumOff val="40000"/>
                      </a:schemeClr>
                    </a:solidFill>
                    <a:latin typeface="Times New Roman" panose="02020603050405020304" pitchFamily="18" charset="0"/>
                    <a:cs typeface="Times New Roman" panose="02020603050405020304" pitchFamily="18" charset="0"/>
                  </a:rPr>
                  <a:t>số</a:t>
                </a:r>
                <a:endParaRPr lang="en-US" sz="2000" dirty="0">
                  <a:solidFill>
                    <a:schemeClr val="accent1">
                      <a:lumMod val="60000"/>
                      <a:lumOff val="40000"/>
                    </a:schemeClr>
                  </a:solidFill>
                  <a:latin typeface="Times New Roman" panose="02020603050405020304" pitchFamily="18" charset="0"/>
                  <a:cs typeface="Times New Roman" panose="02020603050405020304" pitchFamily="18" charset="0"/>
                </a:endParaRPr>
              </a:p>
            </p:txBody>
          </p:sp>
          <p:cxnSp>
            <p:nvCxnSpPr>
              <p:cNvPr id="16" name="Straight Arrow Connector 15"/>
              <p:cNvCxnSpPr/>
              <p:nvPr/>
            </p:nvCxnSpPr>
            <p:spPr>
              <a:xfrm flipV="1">
                <a:off x="1336429" y="2437065"/>
                <a:ext cx="0" cy="336894"/>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grpSp>
          <p:nvGrpSpPr>
            <p:cNvPr id="17" name="Group 16"/>
            <p:cNvGrpSpPr/>
            <p:nvPr/>
          </p:nvGrpSpPr>
          <p:grpSpPr>
            <a:xfrm>
              <a:off x="2039873" y="1663347"/>
              <a:ext cx="1125302" cy="681773"/>
              <a:chOff x="2039873" y="2422997"/>
              <a:chExt cx="1125302" cy="681773"/>
            </a:xfrm>
          </p:grpSpPr>
          <p:sp>
            <p:nvSpPr>
              <p:cNvPr id="18" name="TextBox 17"/>
              <p:cNvSpPr txBox="1"/>
              <p:nvPr/>
            </p:nvSpPr>
            <p:spPr>
              <a:xfrm>
                <a:off x="2039873" y="2704660"/>
                <a:ext cx="1125302" cy="400110"/>
              </a:xfrm>
              <a:prstGeom prst="rect">
                <a:avLst/>
              </a:prstGeom>
              <a:noFill/>
            </p:spPr>
            <p:txBody>
              <a:bodyPr wrap="square" rtlCol="0">
                <a:spAutoFit/>
              </a:bodyPr>
              <a:lstStyle/>
              <a:p>
                <a:r>
                  <a:rPr lang="en-US" sz="2000" dirty="0" err="1" smtClean="0">
                    <a:solidFill>
                      <a:schemeClr val="accent1">
                        <a:lumMod val="60000"/>
                        <a:lumOff val="40000"/>
                      </a:schemeClr>
                    </a:solidFill>
                    <a:latin typeface="Times New Roman" panose="02020603050405020304" pitchFamily="18" charset="0"/>
                    <a:cs typeface="Times New Roman" panose="02020603050405020304" pitchFamily="18" charset="0"/>
                  </a:rPr>
                  <a:t>Thừa</a:t>
                </a:r>
                <a:r>
                  <a:rPr lang="en-US" sz="2000" dirty="0" smtClean="0">
                    <a:solidFill>
                      <a:schemeClr val="accent1">
                        <a:lumMod val="60000"/>
                        <a:lumOff val="40000"/>
                      </a:schemeClr>
                    </a:solidFill>
                    <a:latin typeface="Times New Roman" panose="02020603050405020304" pitchFamily="18" charset="0"/>
                    <a:cs typeface="Times New Roman" panose="02020603050405020304" pitchFamily="18" charset="0"/>
                  </a:rPr>
                  <a:t> </a:t>
                </a:r>
                <a:r>
                  <a:rPr lang="en-US" sz="2000" dirty="0" err="1" smtClean="0">
                    <a:solidFill>
                      <a:schemeClr val="accent1">
                        <a:lumMod val="60000"/>
                        <a:lumOff val="40000"/>
                      </a:schemeClr>
                    </a:solidFill>
                    <a:latin typeface="Times New Roman" panose="02020603050405020304" pitchFamily="18" charset="0"/>
                    <a:cs typeface="Times New Roman" panose="02020603050405020304" pitchFamily="18" charset="0"/>
                  </a:rPr>
                  <a:t>số</a:t>
                </a:r>
                <a:endParaRPr lang="en-US" sz="2000" dirty="0">
                  <a:solidFill>
                    <a:schemeClr val="accent1">
                      <a:lumMod val="60000"/>
                      <a:lumOff val="40000"/>
                    </a:schemeClr>
                  </a:solidFill>
                  <a:latin typeface="Times New Roman" panose="02020603050405020304" pitchFamily="18" charset="0"/>
                  <a:cs typeface="Times New Roman" panose="02020603050405020304" pitchFamily="18" charset="0"/>
                </a:endParaRPr>
              </a:p>
            </p:txBody>
          </p:sp>
          <p:cxnSp>
            <p:nvCxnSpPr>
              <p:cNvPr id="19" name="Straight Arrow Connector 18"/>
              <p:cNvCxnSpPr/>
              <p:nvPr/>
            </p:nvCxnSpPr>
            <p:spPr>
              <a:xfrm flipV="1">
                <a:off x="2532185" y="2422997"/>
                <a:ext cx="0" cy="336894"/>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grpSp>
          <p:nvGrpSpPr>
            <p:cNvPr id="20" name="Group 19"/>
            <p:cNvGrpSpPr/>
            <p:nvPr/>
          </p:nvGrpSpPr>
          <p:grpSpPr>
            <a:xfrm>
              <a:off x="3282424" y="1635211"/>
              <a:ext cx="909748" cy="696574"/>
              <a:chOff x="3282424" y="2394861"/>
              <a:chExt cx="909748" cy="696574"/>
            </a:xfrm>
          </p:grpSpPr>
          <p:sp>
            <p:nvSpPr>
              <p:cNvPr id="21" name="TextBox 20"/>
              <p:cNvSpPr txBox="1"/>
              <p:nvPr/>
            </p:nvSpPr>
            <p:spPr>
              <a:xfrm>
                <a:off x="3282424" y="2691325"/>
                <a:ext cx="909748" cy="400110"/>
              </a:xfrm>
              <a:prstGeom prst="rect">
                <a:avLst/>
              </a:prstGeom>
              <a:noFill/>
            </p:spPr>
            <p:txBody>
              <a:bodyPr wrap="square" rtlCol="0">
                <a:spAutoFit/>
              </a:bodyPr>
              <a:lstStyle/>
              <a:p>
                <a:r>
                  <a:rPr lang="en-US" sz="2000" dirty="0" err="1" smtClean="0">
                    <a:solidFill>
                      <a:schemeClr val="accent1">
                        <a:lumMod val="60000"/>
                        <a:lumOff val="40000"/>
                      </a:schemeClr>
                    </a:solidFill>
                    <a:latin typeface="Times New Roman" panose="02020603050405020304" pitchFamily="18" charset="0"/>
                    <a:cs typeface="Times New Roman" panose="02020603050405020304" pitchFamily="18" charset="0"/>
                  </a:rPr>
                  <a:t>Tích</a:t>
                </a:r>
                <a:endParaRPr lang="en-US" sz="2000" dirty="0">
                  <a:solidFill>
                    <a:schemeClr val="accent1">
                      <a:lumMod val="60000"/>
                      <a:lumOff val="40000"/>
                    </a:schemeClr>
                  </a:solidFill>
                  <a:latin typeface="Times New Roman" panose="02020603050405020304" pitchFamily="18" charset="0"/>
                  <a:cs typeface="Times New Roman" panose="02020603050405020304" pitchFamily="18" charset="0"/>
                </a:endParaRPr>
              </a:p>
            </p:txBody>
          </p:sp>
          <p:cxnSp>
            <p:nvCxnSpPr>
              <p:cNvPr id="22" name="Straight Arrow Connector 21"/>
              <p:cNvCxnSpPr/>
              <p:nvPr/>
            </p:nvCxnSpPr>
            <p:spPr>
              <a:xfrm flipV="1">
                <a:off x="3643532" y="2394861"/>
                <a:ext cx="0" cy="336894"/>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grpSp>
      <p:sp>
        <p:nvSpPr>
          <p:cNvPr id="2" name="Rectangle 1"/>
          <p:cNvSpPr/>
          <p:nvPr/>
        </p:nvSpPr>
        <p:spPr>
          <a:xfrm>
            <a:off x="521531" y="2340207"/>
            <a:ext cx="3486852" cy="446276"/>
          </a:xfrm>
          <a:prstGeom prst="rect">
            <a:avLst/>
          </a:prstGeom>
        </p:spPr>
        <p:txBody>
          <a:bodyPr wrap="none">
            <a:spAutoFit/>
          </a:bodyPr>
          <a:lstStyle/>
          <a:p>
            <a:pPr algn="just">
              <a:lnSpc>
                <a:spcPct val="115000"/>
              </a:lnSpc>
              <a:spcAft>
                <a:spcPts val="0"/>
              </a:spcAft>
              <a:tabLst>
                <a:tab pos="4552315" algn="l"/>
              </a:tabLst>
            </a:pPr>
            <a:r>
              <a:rPr lang="nl-NL" sz="2000" b="1" u="sng" dirty="0" smtClean="0">
                <a:solidFill>
                  <a:srgbClr val="FFFF00"/>
                </a:solidFill>
                <a:effectLst/>
                <a:latin typeface="Times New Roman" panose="02020603050405020304" pitchFamily="18" charset="0"/>
                <a:ea typeface="Times New Roman" panose="02020603050405020304" pitchFamily="18" charset="0"/>
              </a:rPr>
              <a:t>1. Nhân hai số có nhiều chữ số</a:t>
            </a:r>
            <a:endParaRPr lang="en-US" sz="2000" dirty="0">
              <a:solidFill>
                <a:srgbClr val="FFFF00"/>
              </a:solidFill>
              <a:effectLst/>
              <a:latin typeface="Times New Roman" panose="02020603050405020304" pitchFamily="18" charset="0"/>
              <a:ea typeface="Times New Roman" panose="02020603050405020304" pitchFamily="18" charset="0"/>
            </a:endParaRPr>
          </a:p>
        </p:txBody>
      </p:sp>
      <p:sp>
        <p:nvSpPr>
          <p:cNvPr id="23" name="Rectangle 22"/>
          <p:cNvSpPr/>
          <p:nvPr/>
        </p:nvSpPr>
        <p:spPr>
          <a:xfrm>
            <a:off x="542047" y="2750722"/>
            <a:ext cx="3172856" cy="446276"/>
          </a:xfrm>
          <a:prstGeom prst="rect">
            <a:avLst/>
          </a:prstGeom>
        </p:spPr>
        <p:txBody>
          <a:bodyPr wrap="none">
            <a:spAutoFit/>
          </a:bodyPr>
          <a:lstStyle/>
          <a:p>
            <a:pPr algn="just">
              <a:lnSpc>
                <a:spcPct val="115000"/>
              </a:lnSpc>
              <a:spcAft>
                <a:spcPts val="0"/>
              </a:spcAft>
              <a:tabLst>
                <a:tab pos="4552315" algn="l"/>
              </a:tabLst>
            </a:pPr>
            <a:r>
              <a:rPr lang="nl-NL" sz="2000" b="1" u="sng" dirty="0">
                <a:solidFill>
                  <a:srgbClr val="FFFF00"/>
                </a:solidFill>
                <a:latin typeface="Times New Roman" panose="02020603050405020304" pitchFamily="18" charset="0"/>
                <a:ea typeface="Times New Roman" panose="02020603050405020304" pitchFamily="18" charset="0"/>
              </a:rPr>
              <a:t>2</a:t>
            </a:r>
            <a:r>
              <a:rPr lang="nl-NL" sz="2000" b="1" u="sng" dirty="0" smtClean="0">
                <a:solidFill>
                  <a:srgbClr val="FFFF00"/>
                </a:solidFill>
                <a:effectLst/>
                <a:latin typeface="Times New Roman" panose="02020603050405020304" pitchFamily="18" charset="0"/>
                <a:ea typeface="Times New Roman" panose="02020603050405020304" pitchFamily="18" charset="0"/>
              </a:rPr>
              <a:t>. </a:t>
            </a:r>
            <a:r>
              <a:rPr lang="nl-NL" sz="2000" b="1" u="sng" dirty="0" smtClean="0">
                <a:solidFill>
                  <a:srgbClr val="FFFF00"/>
                </a:solidFill>
                <a:latin typeface="Times New Roman" panose="02020603050405020304" pitchFamily="18" charset="0"/>
                <a:ea typeface="Times New Roman" panose="02020603050405020304" pitchFamily="18" charset="0"/>
              </a:rPr>
              <a:t>Tính chất của phép nhân</a:t>
            </a:r>
            <a:endParaRPr lang="en-US" sz="2000" dirty="0">
              <a:solidFill>
                <a:srgbClr val="FFFF00"/>
              </a:solidFill>
              <a:effectLst/>
              <a:latin typeface="Times New Roman" panose="02020603050405020304" pitchFamily="18" charset="0"/>
              <a:ea typeface="Times New Roman" panose="02020603050405020304" pitchFamily="18" charset="0"/>
            </a:endParaRPr>
          </a:p>
        </p:txBody>
      </p:sp>
      <p:sp>
        <p:nvSpPr>
          <p:cNvPr id="24" name="Rectangle 23"/>
          <p:cNvSpPr/>
          <p:nvPr/>
        </p:nvSpPr>
        <p:spPr>
          <a:xfrm>
            <a:off x="521531" y="3201502"/>
            <a:ext cx="4445390" cy="1862048"/>
          </a:xfrm>
          <a:prstGeom prst="rect">
            <a:avLst/>
          </a:prstGeom>
        </p:spPr>
        <p:txBody>
          <a:bodyPr wrap="square">
            <a:spAutoFit/>
          </a:bodyPr>
          <a:lstStyle/>
          <a:p>
            <a:pPr algn="just">
              <a:lnSpc>
                <a:spcPct val="115000"/>
              </a:lnSpc>
              <a:spcAft>
                <a:spcPts val="0"/>
              </a:spcAft>
            </a:pPr>
            <a:r>
              <a:rPr lang="en-US" sz="2000" dirty="0">
                <a:solidFill>
                  <a:srgbClr val="FFFF00"/>
                </a:solidFill>
                <a:latin typeface="Times New Roman" panose="02020603050405020304" pitchFamily="18" charset="0"/>
                <a:ea typeface="Times New Roman" panose="02020603050405020304" pitchFamily="18" charset="0"/>
              </a:rPr>
              <a:t>- </a:t>
            </a:r>
            <a:r>
              <a:rPr lang="en-US" sz="2000" dirty="0" err="1">
                <a:solidFill>
                  <a:srgbClr val="FFFF00"/>
                </a:solidFill>
                <a:latin typeface="Times New Roman" panose="02020603050405020304" pitchFamily="18" charset="0"/>
                <a:ea typeface="Times New Roman" panose="02020603050405020304" pitchFamily="18" charset="0"/>
              </a:rPr>
              <a:t>Phép</a:t>
            </a:r>
            <a:r>
              <a:rPr lang="en-US" sz="2000" dirty="0">
                <a:solidFill>
                  <a:srgbClr val="FFFF00"/>
                </a:solidFill>
                <a:latin typeface="Times New Roman" panose="02020603050405020304" pitchFamily="18" charset="0"/>
                <a:ea typeface="Times New Roman" panose="02020603050405020304" pitchFamily="18" charset="0"/>
              </a:rPr>
              <a:t> </a:t>
            </a:r>
            <a:r>
              <a:rPr lang="en-US" sz="2000" dirty="0" err="1" smtClean="0">
                <a:solidFill>
                  <a:srgbClr val="FFFF00"/>
                </a:solidFill>
                <a:latin typeface="Times New Roman" panose="02020603050405020304" pitchFamily="18" charset="0"/>
                <a:ea typeface="Times New Roman" panose="02020603050405020304" pitchFamily="18" charset="0"/>
              </a:rPr>
              <a:t>nhân</a:t>
            </a:r>
            <a:r>
              <a:rPr lang="en-US" sz="2000" dirty="0" smtClean="0">
                <a:solidFill>
                  <a:srgbClr val="FFFF00"/>
                </a:solidFill>
                <a:latin typeface="Times New Roman" panose="02020603050405020304" pitchFamily="18" charset="0"/>
                <a:ea typeface="Times New Roman" panose="02020603050405020304" pitchFamily="18" charset="0"/>
              </a:rPr>
              <a:t> </a:t>
            </a:r>
            <a:r>
              <a:rPr lang="en-US" sz="2000" dirty="0" err="1">
                <a:solidFill>
                  <a:srgbClr val="FFFF00"/>
                </a:solidFill>
                <a:latin typeface="Times New Roman" panose="02020603050405020304" pitchFamily="18" charset="0"/>
                <a:ea typeface="Times New Roman" panose="02020603050405020304" pitchFamily="18" charset="0"/>
              </a:rPr>
              <a:t>số</a:t>
            </a:r>
            <a:r>
              <a:rPr lang="en-US" sz="2000" dirty="0">
                <a:solidFill>
                  <a:srgbClr val="FFFF00"/>
                </a:solidFill>
                <a:latin typeface="Times New Roman" panose="02020603050405020304" pitchFamily="18" charset="0"/>
                <a:ea typeface="Times New Roman" panose="02020603050405020304" pitchFamily="18" charset="0"/>
              </a:rPr>
              <a:t> </a:t>
            </a:r>
            <a:r>
              <a:rPr lang="en-US" sz="2000" dirty="0" err="1">
                <a:solidFill>
                  <a:srgbClr val="FFFF00"/>
                </a:solidFill>
                <a:latin typeface="Times New Roman" panose="02020603050405020304" pitchFamily="18" charset="0"/>
                <a:ea typeface="Times New Roman" panose="02020603050405020304" pitchFamily="18" charset="0"/>
              </a:rPr>
              <a:t>tự</a:t>
            </a:r>
            <a:r>
              <a:rPr lang="en-US" sz="2000" dirty="0">
                <a:solidFill>
                  <a:srgbClr val="FFFF00"/>
                </a:solidFill>
                <a:latin typeface="Times New Roman" panose="02020603050405020304" pitchFamily="18" charset="0"/>
                <a:ea typeface="Times New Roman" panose="02020603050405020304" pitchFamily="18" charset="0"/>
              </a:rPr>
              <a:t> </a:t>
            </a:r>
            <a:r>
              <a:rPr lang="en-US" sz="2000" dirty="0" err="1">
                <a:solidFill>
                  <a:srgbClr val="FFFF00"/>
                </a:solidFill>
                <a:latin typeface="Times New Roman" panose="02020603050405020304" pitchFamily="18" charset="0"/>
                <a:ea typeface="Times New Roman" panose="02020603050405020304" pitchFamily="18" charset="0"/>
              </a:rPr>
              <a:t>nhiên</a:t>
            </a:r>
            <a:r>
              <a:rPr lang="en-US" sz="2000" dirty="0">
                <a:solidFill>
                  <a:srgbClr val="FFFF00"/>
                </a:solidFill>
                <a:latin typeface="Times New Roman" panose="02020603050405020304" pitchFamily="18" charset="0"/>
                <a:ea typeface="Times New Roman" panose="02020603050405020304" pitchFamily="18" charset="0"/>
              </a:rPr>
              <a:t> </a:t>
            </a:r>
            <a:r>
              <a:rPr lang="en-US" sz="2000" dirty="0" err="1">
                <a:solidFill>
                  <a:srgbClr val="FFFF00"/>
                </a:solidFill>
                <a:latin typeface="Times New Roman" panose="02020603050405020304" pitchFamily="18" charset="0"/>
                <a:ea typeface="Times New Roman" panose="02020603050405020304" pitchFamily="18" charset="0"/>
              </a:rPr>
              <a:t>có</a:t>
            </a:r>
            <a:r>
              <a:rPr lang="en-US" sz="2000" dirty="0">
                <a:solidFill>
                  <a:srgbClr val="FFFF00"/>
                </a:solidFill>
                <a:latin typeface="Times New Roman" panose="02020603050405020304" pitchFamily="18" charset="0"/>
                <a:ea typeface="Times New Roman" panose="02020603050405020304" pitchFamily="18" charset="0"/>
              </a:rPr>
              <a:t> </a:t>
            </a:r>
            <a:r>
              <a:rPr lang="en-US" sz="2000" dirty="0" err="1">
                <a:solidFill>
                  <a:srgbClr val="FFFF00"/>
                </a:solidFill>
                <a:latin typeface="Times New Roman" panose="02020603050405020304" pitchFamily="18" charset="0"/>
                <a:ea typeface="Times New Roman" panose="02020603050405020304" pitchFamily="18" charset="0"/>
              </a:rPr>
              <a:t>các</a:t>
            </a:r>
            <a:r>
              <a:rPr lang="en-US" sz="2000" dirty="0">
                <a:solidFill>
                  <a:srgbClr val="FFFF00"/>
                </a:solidFill>
                <a:latin typeface="Times New Roman" panose="02020603050405020304" pitchFamily="18" charset="0"/>
                <a:ea typeface="Times New Roman" panose="02020603050405020304" pitchFamily="18" charset="0"/>
              </a:rPr>
              <a:t> </a:t>
            </a:r>
            <a:r>
              <a:rPr lang="en-US" sz="2000" dirty="0" err="1">
                <a:solidFill>
                  <a:srgbClr val="FFFF00"/>
                </a:solidFill>
                <a:latin typeface="Times New Roman" panose="02020603050405020304" pitchFamily="18" charset="0"/>
                <a:ea typeface="Times New Roman" panose="02020603050405020304" pitchFamily="18" charset="0"/>
              </a:rPr>
              <a:t>tính</a:t>
            </a:r>
            <a:r>
              <a:rPr lang="en-US" sz="2000" dirty="0">
                <a:solidFill>
                  <a:srgbClr val="FFFF00"/>
                </a:solidFill>
                <a:latin typeface="Times New Roman" panose="02020603050405020304" pitchFamily="18" charset="0"/>
                <a:ea typeface="Times New Roman" panose="02020603050405020304" pitchFamily="18" charset="0"/>
              </a:rPr>
              <a:t> </a:t>
            </a:r>
            <a:r>
              <a:rPr lang="en-US" sz="2000" dirty="0" err="1">
                <a:solidFill>
                  <a:srgbClr val="FFFF00"/>
                </a:solidFill>
                <a:latin typeface="Times New Roman" panose="02020603050405020304" pitchFamily="18" charset="0"/>
                <a:ea typeface="Times New Roman" panose="02020603050405020304" pitchFamily="18" charset="0"/>
              </a:rPr>
              <a:t>chất</a:t>
            </a:r>
            <a:r>
              <a:rPr lang="en-US" sz="2000" dirty="0">
                <a:solidFill>
                  <a:srgbClr val="FFFF00"/>
                </a:solidFill>
                <a:latin typeface="Times New Roman" panose="02020603050405020304" pitchFamily="18" charset="0"/>
                <a:ea typeface="Times New Roman" panose="02020603050405020304" pitchFamily="18" charset="0"/>
              </a:rPr>
              <a:t>:</a:t>
            </a:r>
          </a:p>
          <a:p>
            <a:pPr algn="just">
              <a:lnSpc>
                <a:spcPct val="115000"/>
              </a:lnSpc>
              <a:spcAft>
                <a:spcPts val="0"/>
              </a:spcAft>
            </a:pPr>
            <a:r>
              <a:rPr lang="en-US" sz="2000" dirty="0">
                <a:solidFill>
                  <a:srgbClr val="FFFF00"/>
                </a:solidFill>
                <a:latin typeface="Times New Roman" panose="02020603050405020304" pitchFamily="18" charset="0"/>
                <a:ea typeface="Times New Roman" panose="02020603050405020304" pitchFamily="18" charset="0"/>
              </a:rPr>
              <a:t>  + </a:t>
            </a:r>
            <a:r>
              <a:rPr lang="en-US" sz="2000" dirty="0" err="1" smtClean="0">
                <a:solidFill>
                  <a:srgbClr val="FFFF00"/>
                </a:solidFill>
                <a:latin typeface="Times New Roman" panose="02020603050405020304" pitchFamily="18" charset="0"/>
                <a:ea typeface="Times New Roman" panose="02020603050405020304" pitchFamily="18" charset="0"/>
              </a:rPr>
              <a:t>Giao</a:t>
            </a:r>
            <a:r>
              <a:rPr lang="en-US" sz="2000" dirty="0" smtClean="0">
                <a:solidFill>
                  <a:srgbClr val="FFFF00"/>
                </a:solidFill>
                <a:latin typeface="Times New Roman" panose="02020603050405020304" pitchFamily="18" charset="0"/>
                <a:ea typeface="Times New Roman" panose="02020603050405020304" pitchFamily="18" charset="0"/>
              </a:rPr>
              <a:t> </a:t>
            </a:r>
            <a:r>
              <a:rPr lang="en-US" sz="2000" dirty="0" err="1">
                <a:solidFill>
                  <a:srgbClr val="FFFF00"/>
                </a:solidFill>
                <a:latin typeface="Times New Roman" panose="02020603050405020304" pitchFamily="18" charset="0"/>
                <a:ea typeface="Times New Roman" panose="02020603050405020304" pitchFamily="18" charset="0"/>
              </a:rPr>
              <a:t>hoán</a:t>
            </a:r>
            <a:r>
              <a:rPr lang="en-US" sz="2000" dirty="0">
                <a:solidFill>
                  <a:srgbClr val="FFFF00"/>
                </a:solidFill>
                <a:latin typeface="Times New Roman" panose="02020603050405020304" pitchFamily="18" charset="0"/>
                <a:ea typeface="Times New Roman" panose="02020603050405020304" pitchFamily="18" charset="0"/>
              </a:rPr>
              <a:t>: a </a:t>
            </a:r>
            <a:r>
              <a:rPr lang="en-US" sz="2000" dirty="0" smtClean="0">
                <a:solidFill>
                  <a:srgbClr val="FFFF00"/>
                </a:solidFill>
                <a:latin typeface="Times New Roman" panose="02020603050405020304" pitchFamily="18" charset="0"/>
                <a:ea typeface="Times New Roman" panose="02020603050405020304" pitchFamily="18" charset="0"/>
              </a:rPr>
              <a:t>. </a:t>
            </a:r>
            <a:r>
              <a:rPr lang="en-US" sz="2000" dirty="0">
                <a:solidFill>
                  <a:srgbClr val="FFFF00"/>
                </a:solidFill>
                <a:latin typeface="Times New Roman" panose="02020603050405020304" pitchFamily="18" charset="0"/>
                <a:ea typeface="Times New Roman" panose="02020603050405020304" pitchFamily="18" charset="0"/>
              </a:rPr>
              <a:t>b = b </a:t>
            </a:r>
            <a:r>
              <a:rPr lang="en-US" sz="2000" dirty="0" smtClean="0">
                <a:solidFill>
                  <a:srgbClr val="FFFF00"/>
                </a:solidFill>
                <a:latin typeface="Times New Roman" panose="02020603050405020304" pitchFamily="18" charset="0"/>
                <a:ea typeface="Times New Roman" panose="02020603050405020304" pitchFamily="18" charset="0"/>
              </a:rPr>
              <a:t>. a</a:t>
            </a:r>
            <a:endParaRPr lang="en-US" sz="2000" dirty="0">
              <a:solidFill>
                <a:srgbClr val="FFFF00"/>
              </a:solidFill>
              <a:latin typeface="Times New Roman" panose="02020603050405020304" pitchFamily="18" charset="0"/>
              <a:ea typeface="Times New Roman" panose="02020603050405020304" pitchFamily="18" charset="0"/>
            </a:endParaRPr>
          </a:p>
          <a:p>
            <a:pPr algn="just">
              <a:lnSpc>
                <a:spcPct val="115000"/>
              </a:lnSpc>
              <a:spcAft>
                <a:spcPts val="0"/>
              </a:spcAft>
            </a:pPr>
            <a:r>
              <a:rPr lang="en-US" sz="2000" dirty="0">
                <a:solidFill>
                  <a:srgbClr val="FFFF00"/>
                </a:solidFill>
                <a:latin typeface="Times New Roman" panose="02020603050405020304" pitchFamily="18" charset="0"/>
                <a:ea typeface="Times New Roman" panose="02020603050405020304" pitchFamily="18" charset="0"/>
              </a:rPr>
              <a:t>  + </a:t>
            </a:r>
            <a:r>
              <a:rPr lang="en-US" sz="2000" dirty="0" err="1" smtClean="0">
                <a:solidFill>
                  <a:srgbClr val="FFFF00"/>
                </a:solidFill>
                <a:latin typeface="Times New Roman" panose="02020603050405020304" pitchFamily="18" charset="0"/>
                <a:ea typeface="Times New Roman" panose="02020603050405020304" pitchFamily="18" charset="0"/>
              </a:rPr>
              <a:t>Kết</a:t>
            </a:r>
            <a:r>
              <a:rPr lang="en-US" sz="2000" dirty="0" smtClean="0">
                <a:solidFill>
                  <a:srgbClr val="FFFF00"/>
                </a:solidFill>
                <a:latin typeface="Times New Roman" panose="02020603050405020304" pitchFamily="18" charset="0"/>
                <a:ea typeface="Times New Roman" panose="02020603050405020304" pitchFamily="18" charset="0"/>
              </a:rPr>
              <a:t> </a:t>
            </a:r>
            <a:r>
              <a:rPr lang="en-US" sz="2000" dirty="0" err="1">
                <a:solidFill>
                  <a:srgbClr val="FFFF00"/>
                </a:solidFill>
                <a:latin typeface="Times New Roman" panose="02020603050405020304" pitchFamily="18" charset="0"/>
                <a:ea typeface="Times New Roman" panose="02020603050405020304" pitchFamily="18" charset="0"/>
              </a:rPr>
              <a:t>hợp</a:t>
            </a:r>
            <a:r>
              <a:rPr lang="en-US" sz="2000" dirty="0">
                <a:solidFill>
                  <a:srgbClr val="FFFF00"/>
                </a:solidFill>
                <a:latin typeface="Times New Roman" panose="02020603050405020304" pitchFamily="18" charset="0"/>
                <a:ea typeface="Times New Roman" panose="02020603050405020304" pitchFamily="18" charset="0"/>
              </a:rPr>
              <a:t>: (a </a:t>
            </a:r>
            <a:r>
              <a:rPr lang="en-US" sz="2000" dirty="0" smtClean="0">
                <a:solidFill>
                  <a:srgbClr val="FFFF00"/>
                </a:solidFill>
                <a:latin typeface="Times New Roman" panose="02020603050405020304" pitchFamily="18" charset="0"/>
                <a:ea typeface="Times New Roman" panose="02020603050405020304" pitchFamily="18" charset="0"/>
              </a:rPr>
              <a:t>. </a:t>
            </a:r>
            <a:r>
              <a:rPr lang="en-US" sz="2000" dirty="0">
                <a:solidFill>
                  <a:srgbClr val="FFFF00"/>
                </a:solidFill>
                <a:latin typeface="Times New Roman" panose="02020603050405020304" pitchFamily="18" charset="0"/>
                <a:ea typeface="Times New Roman" panose="02020603050405020304" pitchFamily="18" charset="0"/>
              </a:rPr>
              <a:t>b) </a:t>
            </a:r>
            <a:r>
              <a:rPr lang="en-US" sz="2000" dirty="0" smtClean="0">
                <a:solidFill>
                  <a:srgbClr val="FFFF00"/>
                </a:solidFill>
                <a:latin typeface="Times New Roman" panose="02020603050405020304" pitchFamily="18" charset="0"/>
                <a:ea typeface="Times New Roman" panose="02020603050405020304" pitchFamily="18" charset="0"/>
              </a:rPr>
              <a:t>. </a:t>
            </a:r>
            <a:r>
              <a:rPr lang="en-US" sz="2000" dirty="0">
                <a:solidFill>
                  <a:srgbClr val="FFFF00"/>
                </a:solidFill>
                <a:latin typeface="Times New Roman" panose="02020603050405020304" pitchFamily="18" charset="0"/>
                <a:ea typeface="Times New Roman" panose="02020603050405020304" pitchFamily="18" charset="0"/>
              </a:rPr>
              <a:t>c = a </a:t>
            </a:r>
            <a:r>
              <a:rPr lang="en-US" sz="2000" dirty="0" smtClean="0">
                <a:solidFill>
                  <a:srgbClr val="FFFF00"/>
                </a:solidFill>
                <a:latin typeface="Times New Roman" panose="02020603050405020304" pitchFamily="18" charset="0"/>
                <a:ea typeface="Times New Roman" panose="02020603050405020304" pitchFamily="18" charset="0"/>
              </a:rPr>
              <a:t>. </a:t>
            </a:r>
            <a:r>
              <a:rPr lang="en-US" sz="2000" dirty="0">
                <a:solidFill>
                  <a:srgbClr val="FFFF00"/>
                </a:solidFill>
                <a:latin typeface="Times New Roman" panose="02020603050405020304" pitchFamily="18" charset="0"/>
                <a:ea typeface="Times New Roman" panose="02020603050405020304" pitchFamily="18" charset="0"/>
              </a:rPr>
              <a:t>(b </a:t>
            </a:r>
            <a:r>
              <a:rPr lang="en-US" sz="2000" dirty="0" smtClean="0">
                <a:solidFill>
                  <a:srgbClr val="FFFF00"/>
                </a:solidFill>
                <a:latin typeface="Times New Roman" panose="02020603050405020304" pitchFamily="18" charset="0"/>
                <a:ea typeface="Times New Roman" panose="02020603050405020304" pitchFamily="18" charset="0"/>
              </a:rPr>
              <a:t>. </a:t>
            </a:r>
            <a:r>
              <a:rPr lang="en-US" sz="2000" dirty="0">
                <a:solidFill>
                  <a:srgbClr val="FFFF00"/>
                </a:solidFill>
                <a:latin typeface="Times New Roman" panose="02020603050405020304" pitchFamily="18" charset="0"/>
                <a:ea typeface="Times New Roman" panose="02020603050405020304" pitchFamily="18" charset="0"/>
              </a:rPr>
              <a:t>c</a:t>
            </a:r>
            <a:r>
              <a:rPr lang="en-US" sz="2000" dirty="0" smtClean="0">
                <a:solidFill>
                  <a:srgbClr val="FFFF00"/>
                </a:solidFill>
                <a:latin typeface="Times New Roman" panose="02020603050405020304" pitchFamily="18" charset="0"/>
                <a:ea typeface="Times New Roman" panose="02020603050405020304" pitchFamily="18" charset="0"/>
              </a:rPr>
              <a:t>)</a:t>
            </a:r>
          </a:p>
          <a:p>
            <a:pPr algn="just">
              <a:lnSpc>
                <a:spcPct val="115000"/>
              </a:lnSpc>
              <a:spcAft>
                <a:spcPts val="0"/>
              </a:spcAft>
            </a:pPr>
            <a:r>
              <a:rPr lang="en-US" sz="2000" dirty="0">
                <a:solidFill>
                  <a:srgbClr val="FFFF00"/>
                </a:solidFill>
                <a:effectLst/>
                <a:latin typeface="Times New Roman" panose="02020603050405020304" pitchFamily="18" charset="0"/>
                <a:ea typeface="Times New Roman" panose="02020603050405020304" pitchFamily="18" charset="0"/>
              </a:rPr>
              <a:t> </a:t>
            </a:r>
            <a:r>
              <a:rPr lang="en-US" sz="2000" dirty="0" smtClean="0">
                <a:solidFill>
                  <a:srgbClr val="FFFF00"/>
                </a:solidFill>
                <a:effectLst/>
                <a:latin typeface="Times New Roman" panose="02020603050405020304" pitchFamily="18" charset="0"/>
                <a:ea typeface="Times New Roman" panose="02020603050405020304" pitchFamily="18" charset="0"/>
              </a:rPr>
              <a:t> + </a:t>
            </a:r>
            <a:r>
              <a:rPr lang="en-US" sz="2000" dirty="0" err="1" smtClean="0">
                <a:solidFill>
                  <a:srgbClr val="FFFF00"/>
                </a:solidFill>
                <a:effectLst/>
                <a:latin typeface="Times New Roman" panose="02020603050405020304" pitchFamily="18" charset="0"/>
                <a:ea typeface="Times New Roman" panose="02020603050405020304" pitchFamily="18" charset="0"/>
              </a:rPr>
              <a:t>Phân</a:t>
            </a:r>
            <a:r>
              <a:rPr lang="en-US" sz="2000" dirty="0" smtClean="0">
                <a:solidFill>
                  <a:srgbClr val="FFFF00"/>
                </a:solidFill>
                <a:effectLst/>
                <a:latin typeface="Times New Roman" panose="02020603050405020304" pitchFamily="18" charset="0"/>
                <a:ea typeface="Times New Roman" panose="02020603050405020304" pitchFamily="18" charset="0"/>
              </a:rPr>
              <a:t> </a:t>
            </a:r>
            <a:r>
              <a:rPr lang="en-US" sz="2000" dirty="0" err="1" smtClean="0">
                <a:solidFill>
                  <a:srgbClr val="FFFF00"/>
                </a:solidFill>
                <a:effectLst/>
                <a:latin typeface="Times New Roman" panose="02020603050405020304" pitchFamily="18" charset="0"/>
                <a:ea typeface="Times New Roman" panose="02020603050405020304" pitchFamily="18" charset="0"/>
              </a:rPr>
              <a:t>phối</a:t>
            </a:r>
            <a:r>
              <a:rPr lang="en-US" sz="2000" dirty="0" smtClean="0">
                <a:solidFill>
                  <a:srgbClr val="FFFF00"/>
                </a:solidFill>
                <a:effectLst/>
                <a:latin typeface="Times New Roman" panose="02020603050405020304" pitchFamily="18" charset="0"/>
                <a:ea typeface="Times New Roman" panose="02020603050405020304" pitchFamily="18" charset="0"/>
              </a:rPr>
              <a:t> </a:t>
            </a:r>
            <a:r>
              <a:rPr lang="en-US" sz="2000" dirty="0" err="1" smtClean="0">
                <a:solidFill>
                  <a:srgbClr val="FFFF00"/>
                </a:solidFill>
                <a:effectLst/>
                <a:latin typeface="Times New Roman" panose="02020603050405020304" pitchFamily="18" charset="0"/>
                <a:ea typeface="Times New Roman" panose="02020603050405020304" pitchFamily="18" charset="0"/>
              </a:rPr>
              <a:t>của</a:t>
            </a:r>
            <a:r>
              <a:rPr lang="en-US" sz="2000" dirty="0" smtClean="0">
                <a:solidFill>
                  <a:srgbClr val="FFFF00"/>
                </a:solidFill>
                <a:effectLst/>
                <a:latin typeface="Times New Roman" panose="02020603050405020304" pitchFamily="18" charset="0"/>
                <a:ea typeface="Times New Roman" panose="02020603050405020304" pitchFamily="18" charset="0"/>
              </a:rPr>
              <a:t> </a:t>
            </a:r>
            <a:r>
              <a:rPr lang="en-US" sz="2000" dirty="0" err="1" smtClean="0">
                <a:solidFill>
                  <a:srgbClr val="FFFF00"/>
                </a:solidFill>
                <a:effectLst/>
                <a:latin typeface="Times New Roman" panose="02020603050405020304" pitchFamily="18" charset="0"/>
                <a:ea typeface="Times New Roman" panose="02020603050405020304" pitchFamily="18" charset="0"/>
              </a:rPr>
              <a:t>phép</a:t>
            </a:r>
            <a:r>
              <a:rPr lang="en-US" sz="2000" dirty="0" smtClean="0">
                <a:solidFill>
                  <a:srgbClr val="FFFF00"/>
                </a:solidFill>
                <a:effectLst/>
                <a:latin typeface="Times New Roman" panose="02020603050405020304" pitchFamily="18" charset="0"/>
                <a:ea typeface="Times New Roman" panose="02020603050405020304" pitchFamily="18" charset="0"/>
              </a:rPr>
              <a:t> </a:t>
            </a:r>
            <a:r>
              <a:rPr lang="en-US" sz="2000" dirty="0" err="1" smtClean="0">
                <a:solidFill>
                  <a:srgbClr val="FFFF00"/>
                </a:solidFill>
                <a:effectLst/>
                <a:latin typeface="Times New Roman" panose="02020603050405020304" pitchFamily="18" charset="0"/>
                <a:ea typeface="Times New Roman" panose="02020603050405020304" pitchFamily="18" charset="0"/>
              </a:rPr>
              <a:t>nhân</a:t>
            </a:r>
            <a:r>
              <a:rPr lang="en-US" sz="2000" dirty="0" smtClean="0">
                <a:solidFill>
                  <a:srgbClr val="FFFF00"/>
                </a:solidFill>
                <a:effectLst/>
                <a:latin typeface="Times New Roman" panose="02020603050405020304" pitchFamily="18" charset="0"/>
                <a:ea typeface="Times New Roman" panose="02020603050405020304" pitchFamily="18" charset="0"/>
              </a:rPr>
              <a:t> </a:t>
            </a:r>
            <a:r>
              <a:rPr lang="en-US" sz="2000" dirty="0" err="1" smtClean="0">
                <a:solidFill>
                  <a:srgbClr val="FFFF00"/>
                </a:solidFill>
                <a:effectLst/>
                <a:latin typeface="Times New Roman" panose="02020603050405020304" pitchFamily="18" charset="0"/>
                <a:ea typeface="Times New Roman" panose="02020603050405020304" pitchFamily="18" charset="0"/>
              </a:rPr>
              <a:t>đối</a:t>
            </a:r>
            <a:r>
              <a:rPr lang="en-US" sz="2000" dirty="0" smtClean="0">
                <a:solidFill>
                  <a:srgbClr val="FFFF00"/>
                </a:solidFill>
                <a:effectLst/>
                <a:latin typeface="Times New Roman" panose="02020603050405020304" pitchFamily="18" charset="0"/>
                <a:ea typeface="Times New Roman" panose="02020603050405020304" pitchFamily="18" charset="0"/>
              </a:rPr>
              <a:t> </a:t>
            </a:r>
            <a:r>
              <a:rPr lang="en-US" sz="2000" dirty="0" err="1" smtClean="0">
                <a:solidFill>
                  <a:srgbClr val="FFFF00"/>
                </a:solidFill>
                <a:effectLst/>
                <a:latin typeface="Times New Roman" panose="02020603050405020304" pitchFamily="18" charset="0"/>
                <a:ea typeface="Times New Roman" panose="02020603050405020304" pitchFamily="18" charset="0"/>
              </a:rPr>
              <a:t>với</a:t>
            </a:r>
            <a:r>
              <a:rPr lang="en-US" sz="2000" dirty="0" smtClean="0">
                <a:solidFill>
                  <a:srgbClr val="FFFF00"/>
                </a:solidFill>
                <a:effectLst/>
                <a:latin typeface="Times New Roman" panose="02020603050405020304" pitchFamily="18" charset="0"/>
                <a:ea typeface="Times New Roman" panose="02020603050405020304" pitchFamily="18" charset="0"/>
              </a:rPr>
              <a:t> </a:t>
            </a:r>
            <a:r>
              <a:rPr lang="en-US" sz="2000" dirty="0" err="1" smtClean="0">
                <a:solidFill>
                  <a:srgbClr val="FFFF00"/>
                </a:solidFill>
                <a:effectLst/>
                <a:latin typeface="Times New Roman" panose="02020603050405020304" pitchFamily="18" charset="0"/>
                <a:ea typeface="Times New Roman" panose="02020603050405020304" pitchFamily="18" charset="0"/>
              </a:rPr>
              <a:t>phép</a:t>
            </a:r>
            <a:r>
              <a:rPr lang="en-US" sz="2000" dirty="0" smtClean="0">
                <a:solidFill>
                  <a:srgbClr val="FFFF00"/>
                </a:solidFill>
                <a:effectLst/>
                <a:latin typeface="Times New Roman" panose="02020603050405020304" pitchFamily="18" charset="0"/>
                <a:ea typeface="Times New Roman" panose="02020603050405020304" pitchFamily="18" charset="0"/>
              </a:rPr>
              <a:t> </a:t>
            </a:r>
            <a:r>
              <a:rPr lang="en-US" sz="2000" dirty="0" err="1" smtClean="0">
                <a:solidFill>
                  <a:srgbClr val="FFFF00"/>
                </a:solidFill>
                <a:effectLst/>
                <a:latin typeface="Times New Roman" panose="02020603050405020304" pitchFamily="18" charset="0"/>
                <a:ea typeface="Times New Roman" panose="02020603050405020304" pitchFamily="18" charset="0"/>
              </a:rPr>
              <a:t>cộng</a:t>
            </a:r>
            <a:r>
              <a:rPr lang="en-US" sz="2000" dirty="0" smtClean="0">
                <a:solidFill>
                  <a:srgbClr val="FFFF00"/>
                </a:solidFill>
                <a:effectLst/>
                <a:latin typeface="Times New Roman" panose="02020603050405020304" pitchFamily="18" charset="0"/>
                <a:ea typeface="Times New Roman" panose="02020603050405020304" pitchFamily="18" charset="0"/>
              </a:rPr>
              <a:t>: a(b + c) = ab + ac</a:t>
            </a:r>
            <a:endParaRPr lang="en-US" sz="2000" dirty="0">
              <a:solidFill>
                <a:srgbClr val="FFFF00"/>
              </a:solidFill>
              <a:effectLst/>
              <a:latin typeface="Times New Roman" panose="02020603050405020304" pitchFamily="18" charset="0"/>
              <a:ea typeface="Times New Roman" panose="02020603050405020304" pitchFamily="18" charset="0"/>
            </a:endParaRPr>
          </a:p>
        </p:txBody>
      </p:sp>
      <p:sp>
        <p:nvSpPr>
          <p:cNvPr id="3" name="Rectangle 2"/>
          <p:cNvSpPr/>
          <p:nvPr/>
        </p:nvSpPr>
        <p:spPr>
          <a:xfrm>
            <a:off x="5440596" y="3405815"/>
            <a:ext cx="6410354" cy="3000821"/>
          </a:xfrm>
          <a:prstGeom prst="rect">
            <a:avLst/>
          </a:prstGeom>
        </p:spPr>
        <p:txBody>
          <a:bodyPr wrap="square">
            <a:spAutoFit/>
          </a:bodyPr>
          <a:lstStyle/>
          <a:p>
            <a:pPr algn="just">
              <a:spcBef>
                <a:spcPts val="600"/>
              </a:spcBef>
              <a:spcAft>
                <a:spcPts val="600"/>
              </a:spcAft>
            </a:pPr>
            <a:r>
              <a:rPr lang="nl-NL" sz="2400" b="1" dirty="0">
                <a:solidFill>
                  <a:srgbClr val="FF0000"/>
                </a:solidFill>
                <a:latin typeface="Times New Roman" panose="02020603050405020304" pitchFamily="18" charset="0"/>
                <a:ea typeface="Calibri" panose="020F0502020204030204" pitchFamily="34" charset="0"/>
              </a:rPr>
              <a:t>Giải</a:t>
            </a:r>
            <a:endParaRPr lang="en-US" sz="2400" b="1" dirty="0">
              <a:solidFill>
                <a:srgbClr val="FF0000"/>
              </a:solidFill>
              <a:latin typeface="Times New Roman" panose="02020603050405020304" pitchFamily="18" charset="0"/>
              <a:ea typeface="Calibri" panose="020F0502020204030204" pitchFamily="34" charset="0"/>
            </a:endParaRPr>
          </a:p>
          <a:p>
            <a:pPr algn="just">
              <a:spcBef>
                <a:spcPts val="600"/>
              </a:spcBef>
              <a:spcAft>
                <a:spcPts val="600"/>
              </a:spcAft>
            </a:pPr>
            <a:r>
              <a:rPr lang="nl-NL" sz="2400" dirty="0">
                <a:solidFill>
                  <a:schemeClr val="bg1"/>
                </a:solidFill>
                <a:latin typeface="Times New Roman" panose="02020603050405020304" pitchFamily="18" charset="0"/>
                <a:ea typeface="Calibri" panose="020F0502020204030204" pitchFamily="34" charset="0"/>
              </a:rPr>
              <a:t>Nhà trường cần dùng tất cả số bóng đèn LED là:</a:t>
            </a:r>
            <a:endParaRPr lang="en-US" sz="2400" dirty="0">
              <a:solidFill>
                <a:schemeClr val="bg1"/>
              </a:solidFill>
              <a:latin typeface="Times New Roman" panose="02020603050405020304" pitchFamily="18" charset="0"/>
              <a:ea typeface="Calibri" panose="020F0502020204030204" pitchFamily="34" charset="0"/>
            </a:endParaRPr>
          </a:p>
          <a:p>
            <a:pPr algn="ctr">
              <a:spcBef>
                <a:spcPts val="600"/>
              </a:spcBef>
              <a:spcAft>
                <a:spcPts val="600"/>
              </a:spcAft>
            </a:pPr>
            <a:r>
              <a:rPr lang="nl-NL" sz="2400" dirty="0">
                <a:solidFill>
                  <a:schemeClr val="bg1"/>
                </a:solidFill>
                <a:latin typeface="Times New Roman" panose="02020603050405020304" pitchFamily="18" charset="0"/>
                <a:ea typeface="Calibri" panose="020F0502020204030204" pitchFamily="34" charset="0"/>
              </a:rPr>
              <a:t>32 × 8 = 256 (bóng)</a:t>
            </a:r>
            <a:endParaRPr lang="en-US" sz="2400" dirty="0">
              <a:solidFill>
                <a:schemeClr val="bg1"/>
              </a:solidFill>
              <a:latin typeface="Times New Roman" panose="02020603050405020304" pitchFamily="18" charset="0"/>
              <a:ea typeface="Calibri" panose="020F0502020204030204" pitchFamily="34" charset="0"/>
            </a:endParaRPr>
          </a:p>
          <a:p>
            <a:pPr algn="just">
              <a:spcBef>
                <a:spcPts val="600"/>
              </a:spcBef>
              <a:spcAft>
                <a:spcPts val="600"/>
              </a:spcAft>
            </a:pPr>
            <a:r>
              <a:rPr lang="nl-NL" sz="2400" dirty="0">
                <a:solidFill>
                  <a:schemeClr val="bg1"/>
                </a:solidFill>
                <a:latin typeface="Times New Roman" panose="02020603050405020304" pitchFamily="18" charset="0"/>
                <a:ea typeface="Calibri" panose="020F0502020204030204" pitchFamily="34" charset="0"/>
              </a:rPr>
              <a:t>Nhà trường phải trả số tiền mua bóng đèn LED là:</a:t>
            </a:r>
            <a:endParaRPr lang="en-US" sz="2400" dirty="0">
              <a:solidFill>
                <a:schemeClr val="bg1"/>
              </a:solidFill>
              <a:latin typeface="Times New Roman" panose="02020603050405020304" pitchFamily="18" charset="0"/>
              <a:ea typeface="Calibri" panose="020F0502020204030204" pitchFamily="34" charset="0"/>
            </a:endParaRPr>
          </a:p>
          <a:p>
            <a:pPr algn="ctr">
              <a:spcBef>
                <a:spcPts val="600"/>
              </a:spcBef>
              <a:spcAft>
                <a:spcPts val="600"/>
              </a:spcAft>
            </a:pPr>
            <a:r>
              <a:rPr lang="nl-NL" sz="2400" dirty="0">
                <a:solidFill>
                  <a:schemeClr val="bg1"/>
                </a:solidFill>
                <a:latin typeface="Times New Roman" panose="02020603050405020304" pitchFamily="18" charset="0"/>
                <a:ea typeface="Calibri" panose="020F0502020204030204" pitchFamily="34" charset="0"/>
              </a:rPr>
              <a:t>256 × </a:t>
            </a:r>
            <a:r>
              <a:rPr lang="nl-NL" sz="2400" dirty="0" smtClean="0">
                <a:solidFill>
                  <a:schemeClr val="bg1"/>
                </a:solidFill>
                <a:latin typeface="Times New Roman" panose="02020603050405020304" pitchFamily="18" charset="0"/>
                <a:ea typeface="Calibri" panose="020F0502020204030204" pitchFamily="34" charset="0"/>
              </a:rPr>
              <a:t>96 000 </a:t>
            </a:r>
            <a:r>
              <a:rPr lang="nl-NL" sz="2400" dirty="0">
                <a:solidFill>
                  <a:schemeClr val="bg1"/>
                </a:solidFill>
                <a:latin typeface="Times New Roman" panose="02020603050405020304" pitchFamily="18" charset="0"/>
                <a:ea typeface="Calibri" panose="020F0502020204030204" pitchFamily="34" charset="0"/>
              </a:rPr>
              <a:t>= 24 </a:t>
            </a:r>
            <a:r>
              <a:rPr lang="nl-NL" sz="2400" dirty="0" smtClean="0">
                <a:solidFill>
                  <a:schemeClr val="bg1"/>
                </a:solidFill>
                <a:latin typeface="Times New Roman" panose="02020603050405020304" pitchFamily="18" charset="0"/>
                <a:ea typeface="Calibri" panose="020F0502020204030204" pitchFamily="34" charset="0"/>
              </a:rPr>
              <a:t>576 000 </a:t>
            </a:r>
            <a:r>
              <a:rPr lang="nl-NL" sz="2400" dirty="0">
                <a:solidFill>
                  <a:schemeClr val="bg1"/>
                </a:solidFill>
                <a:latin typeface="Times New Roman" panose="02020603050405020304" pitchFamily="18" charset="0"/>
                <a:ea typeface="Calibri" panose="020F0502020204030204" pitchFamily="34" charset="0"/>
              </a:rPr>
              <a:t>(nghìn đồng)</a:t>
            </a:r>
            <a:endParaRPr lang="en-US" sz="2400" dirty="0">
              <a:solidFill>
                <a:schemeClr val="bg1"/>
              </a:solidFill>
              <a:latin typeface="Times New Roman" panose="02020603050405020304" pitchFamily="18" charset="0"/>
              <a:ea typeface="Calibri" panose="020F0502020204030204" pitchFamily="34" charset="0"/>
            </a:endParaRPr>
          </a:p>
          <a:p>
            <a:r>
              <a:rPr lang="nl-NL" sz="2400" dirty="0" smtClean="0">
                <a:solidFill>
                  <a:schemeClr val="bg1"/>
                </a:solidFill>
                <a:latin typeface="Times New Roman" panose="02020603050405020304" pitchFamily="18" charset="0"/>
                <a:ea typeface="Calibri" panose="020F0502020204030204" pitchFamily="34" charset="0"/>
              </a:rPr>
              <a:t>                                       Đáp </a:t>
            </a:r>
            <a:r>
              <a:rPr lang="nl-NL" sz="2400" dirty="0">
                <a:solidFill>
                  <a:schemeClr val="bg1"/>
                </a:solidFill>
                <a:latin typeface="Times New Roman" panose="02020603050405020304" pitchFamily="18" charset="0"/>
                <a:ea typeface="Calibri" panose="020F0502020204030204" pitchFamily="34" charset="0"/>
              </a:rPr>
              <a:t>số: 24 576 000 đồng.</a:t>
            </a:r>
            <a:endParaRPr lang="en-US" sz="2400" dirty="0">
              <a:solidFill>
                <a:schemeClr val="bg1"/>
              </a:solidFill>
            </a:endParaRPr>
          </a:p>
        </p:txBody>
      </p:sp>
      <p:sp>
        <p:nvSpPr>
          <p:cNvPr id="6" name="TextBox 5"/>
          <p:cNvSpPr txBox="1"/>
          <p:nvPr/>
        </p:nvSpPr>
        <p:spPr>
          <a:xfrm>
            <a:off x="5338367" y="1209822"/>
            <a:ext cx="6344117" cy="2308324"/>
          </a:xfrm>
          <a:prstGeom prst="rect">
            <a:avLst/>
          </a:prstGeom>
          <a:noFill/>
        </p:spPr>
        <p:txBody>
          <a:bodyPr wrap="square" rtlCol="0">
            <a:spAutoFit/>
          </a:bodyPr>
          <a:lstStyle/>
          <a:p>
            <a:pPr algn="just"/>
            <a:r>
              <a:rPr lang="en-US" sz="2400" b="1" dirty="0" err="1" smtClean="0">
                <a:solidFill>
                  <a:srgbClr val="FF0000"/>
                </a:solidFill>
                <a:latin typeface="Times New Roman" panose="02020603050405020304" pitchFamily="18" charset="0"/>
                <a:cs typeface="Times New Roman" panose="02020603050405020304" pitchFamily="18" charset="0"/>
              </a:rPr>
              <a:t>Vận</a:t>
            </a:r>
            <a:r>
              <a:rPr lang="en-US" sz="2400" b="1" dirty="0" smtClean="0">
                <a:solidFill>
                  <a:srgbClr val="FF0000"/>
                </a:solidFill>
                <a:latin typeface="Times New Roman" panose="02020603050405020304" pitchFamily="18" charset="0"/>
                <a:cs typeface="Times New Roman" panose="02020603050405020304" pitchFamily="18" charset="0"/>
              </a:rPr>
              <a:t> </a:t>
            </a:r>
            <a:r>
              <a:rPr lang="en-US" sz="2400" b="1" dirty="0" err="1" smtClean="0">
                <a:solidFill>
                  <a:srgbClr val="FF0000"/>
                </a:solidFill>
                <a:latin typeface="Times New Roman" panose="02020603050405020304" pitchFamily="18" charset="0"/>
                <a:cs typeface="Times New Roman" panose="02020603050405020304" pitchFamily="18" charset="0"/>
              </a:rPr>
              <a:t>dụng</a:t>
            </a:r>
            <a:r>
              <a:rPr lang="en-US" sz="2400" b="1" dirty="0" smtClean="0">
                <a:solidFill>
                  <a:srgbClr val="FF0000"/>
                </a:solidFill>
                <a:latin typeface="Times New Roman" panose="02020603050405020304" pitchFamily="18" charset="0"/>
                <a:cs typeface="Times New Roman" panose="02020603050405020304" pitchFamily="18" charset="0"/>
              </a:rPr>
              <a:t> 2</a:t>
            </a:r>
            <a:r>
              <a:rPr lang="en-US" sz="2400" dirty="0" smtClean="0">
                <a:solidFill>
                  <a:schemeClr val="bg1"/>
                </a:solidFill>
                <a:latin typeface="Times New Roman" panose="02020603050405020304" pitchFamily="18" charset="0"/>
                <a:cs typeface="Times New Roman" panose="02020603050405020304" pitchFamily="18" charset="0"/>
              </a:rPr>
              <a:t>: </a:t>
            </a:r>
            <a:r>
              <a:rPr lang="en-US" sz="2400" dirty="0" err="1" smtClean="0">
                <a:solidFill>
                  <a:schemeClr val="bg1"/>
                </a:solidFill>
                <a:latin typeface="Times New Roman" panose="02020603050405020304" pitchFamily="18" charset="0"/>
                <a:cs typeface="Times New Roman" panose="02020603050405020304" pitchFamily="18" charset="0"/>
              </a:rPr>
              <a:t>Một</a:t>
            </a:r>
            <a:r>
              <a:rPr lang="en-US" sz="2400" dirty="0" smtClean="0">
                <a:solidFill>
                  <a:schemeClr val="bg1"/>
                </a:solidFill>
                <a:latin typeface="Times New Roman" panose="02020603050405020304" pitchFamily="18" charset="0"/>
                <a:cs typeface="Times New Roman" panose="02020603050405020304" pitchFamily="18" charset="0"/>
              </a:rPr>
              <a:t> </a:t>
            </a:r>
            <a:r>
              <a:rPr lang="en-US" sz="2400" dirty="0" err="1" smtClean="0">
                <a:solidFill>
                  <a:schemeClr val="bg1"/>
                </a:solidFill>
                <a:latin typeface="Times New Roman" panose="02020603050405020304" pitchFamily="18" charset="0"/>
                <a:cs typeface="Times New Roman" panose="02020603050405020304" pitchFamily="18" charset="0"/>
              </a:rPr>
              <a:t>trường</a:t>
            </a:r>
            <a:r>
              <a:rPr lang="en-US" sz="2400" dirty="0" smtClean="0">
                <a:solidFill>
                  <a:schemeClr val="bg1"/>
                </a:solidFill>
                <a:latin typeface="Times New Roman" panose="02020603050405020304" pitchFamily="18" charset="0"/>
                <a:cs typeface="Times New Roman" panose="02020603050405020304" pitchFamily="18" charset="0"/>
              </a:rPr>
              <a:t> </a:t>
            </a:r>
            <a:r>
              <a:rPr lang="en-US" sz="2400" dirty="0" err="1" smtClean="0">
                <a:solidFill>
                  <a:schemeClr val="bg1"/>
                </a:solidFill>
                <a:latin typeface="Times New Roman" panose="02020603050405020304" pitchFamily="18" charset="0"/>
                <a:cs typeface="Times New Roman" panose="02020603050405020304" pitchFamily="18" charset="0"/>
              </a:rPr>
              <a:t>học</a:t>
            </a:r>
            <a:r>
              <a:rPr lang="en-US" sz="2400" dirty="0" smtClean="0">
                <a:solidFill>
                  <a:schemeClr val="bg1"/>
                </a:solidFill>
                <a:latin typeface="Times New Roman" panose="02020603050405020304" pitchFamily="18" charset="0"/>
                <a:cs typeface="Times New Roman" panose="02020603050405020304" pitchFamily="18" charset="0"/>
              </a:rPr>
              <a:t> </a:t>
            </a:r>
            <a:r>
              <a:rPr lang="en-US" sz="2400" dirty="0" err="1" smtClean="0">
                <a:solidFill>
                  <a:schemeClr val="bg1"/>
                </a:solidFill>
                <a:latin typeface="Times New Roman" panose="02020603050405020304" pitchFamily="18" charset="0"/>
                <a:cs typeface="Times New Roman" panose="02020603050405020304" pitchFamily="18" charset="0"/>
              </a:rPr>
              <a:t>lên</a:t>
            </a:r>
            <a:r>
              <a:rPr lang="en-US" sz="2400" dirty="0" smtClean="0">
                <a:solidFill>
                  <a:schemeClr val="bg1"/>
                </a:solidFill>
                <a:latin typeface="Times New Roman" panose="02020603050405020304" pitchFamily="18" charset="0"/>
                <a:cs typeface="Times New Roman" panose="02020603050405020304" pitchFamily="18" charset="0"/>
              </a:rPr>
              <a:t> </a:t>
            </a:r>
            <a:r>
              <a:rPr lang="en-US" sz="2400" dirty="0" err="1" smtClean="0">
                <a:solidFill>
                  <a:schemeClr val="bg1"/>
                </a:solidFill>
                <a:latin typeface="Times New Roman" panose="02020603050405020304" pitchFamily="18" charset="0"/>
                <a:cs typeface="Times New Roman" panose="02020603050405020304" pitchFamily="18" charset="0"/>
              </a:rPr>
              <a:t>kế</a:t>
            </a:r>
            <a:r>
              <a:rPr lang="en-US" sz="2400" dirty="0" smtClean="0">
                <a:solidFill>
                  <a:schemeClr val="bg1"/>
                </a:solidFill>
                <a:latin typeface="Times New Roman" panose="02020603050405020304" pitchFamily="18" charset="0"/>
                <a:cs typeface="Times New Roman" panose="02020603050405020304" pitchFamily="18" charset="0"/>
              </a:rPr>
              <a:t> </a:t>
            </a:r>
            <a:r>
              <a:rPr lang="en-US" sz="2400" dirty="0" err="1" smtClean="0">
                <a:solidFill>
                  <a:schemeClr val="bg1"/>
                </a:solidFill>
                <a:latin typeface="Times New Roman" panose="02020603050405020304" pitchFamily="18" charset="0"/>
                <a:cs typeface="Times New Roman" panose="02020603050405020304" pitchFamily="18" charset="0"/>
              </a:rPr>
              <a:t>hoạch</a:t>
            </a:r>
            <a:r>
              <a:rPr lang="en-US" sz="2400" dirty="0" smtClean="0">
                <a:solidFill>
                  <a:schemeClr val="bg1"/>
                </a:solidFill>
                <a:latin typeface="Times New Roman" panose="02020603050405020304" pitchFamily="18" charset="0"/>
                <a:cs typeface="Times New Roman" panose="02020603050405020304" pitchFamily="18" charset="0"/>
              </a:rPr>
              <a:t> </a:t>
            </a:r>
            <a:r>
              <a:rPr lang="en-US" sz="2400" dirty="0" err="1" smtClean="0">
                <a:solidFill>
                  <a:schemeClr val="bg1"/>
                </a:solidFill>
                <a:latin typeface="Times New Roman" panose="02020603050405020304" pitchFamily="18" charset="0"/>
                <a:cs typeface="Times New Roman" panose="02020603050405020304" pitchFamily="18" charset="0"/>
              </a:rPr>
              <a:t>thay</a:t>
            </a:r>
            <a:r>
              <a:rPr lang="en-US" sz="2400" dirty="0" smtClean="0">
                <a:solidFill>
                  <a:schemeClr val="bg1"/>
                </a:solidFill>
                <a:latin typeface="Times New Roman" panose="02020603050405020304" pitchFamily="18" charset="0"/>
                <a:cs typeface="Times New Roman" panose="02020603050405020304" pitchFamily="18" charset="0"/>
              </a:rPr>
              <a:t> </a:t>
            </a:r>
            <a:r>
              <a:rPr lang="en-US" sz="2400" dirty="0" err="1" smtClean="0">
                <a:solidFill>
                  <a:schemeClr val="bg1"/>
                </a:solidFill>
                <a:latin typeface="Times New Roman" panose="02020603050405020304" pitchFamily="18" charset="0"/>
                <a:cs typeface="Times New Roman" panose="02020603050405020304" pitchFamily="18" charset="0"/>
              </a:rPr>
              <a:t>tất</a:t>
            </a:r>
            <a:r>
              <a:rPr lang="en-US" sz="2400" dirty="0" smtClean="0">
                <a:solidFill>
                  <a:schemeClr val="bg1"/>
                </a:solidFill>
                <a:latin typeface="Times New Roman" panose="02020603050405020304" pitchFamily="18" charset="0"/>
                <a:cs typeface="Times New Roman" panose="02020603050405020304" pitchFamily="18" charset="0"/>
              </a:rPr>
              <a:t> </a:t>
            </a:r>
            <a:r>
              <a:rPr lang="en-US" sz="2400" dirty="0" err="1" smtClean="0">
                <a:solidFill>
                  <a:schemeClr val="bg1"/>
                </a:solidFill>
                <a:latin typeface="Times New Roman" panose="02020603050405020304" pitchFamily="18" charset="0"/>
                <a:cs typeface="Times New Roman" panose="02020603050405020304" pitchFamily="18" charset="0"/>
              </a:rPr>
              <a:t>cả</a:t>
            </a:r>
            <a:r>
              <a:rPr lang="en-US" sz="2400" dirty="0" smtClean="0">
                <a:solidFill>
                  <a:schemeClr val="bg1"/>
                </a:solidFill>
                <a:latin typeface="Times New Roman" panose="02020603050405020304" pitchFamily="18" charset="0"/>
                <a:cs typeface="Times New Roman" panose="02020603050405020304" pitchFamily="18" charset="0"/>
              </a:rPr>
              <a:t> </a:t>
            </a:r>
            <a:r>
              <a:rPr lang="en-US" sz="2400" dirty="0" err="1" smtClean="0">
                <a:solidFill>
                  <a:schemeClr val="bg1"/>
                </a:solidFill>
                <a:latin typeface="Times New Roman" panose="02020603050405020304" pitchFamily="18" charset="0"/>
                <a:cs typeface="Times New Roman" panose="02020603050405020304" pitchFamily="18" charset="0"/>
              </a:rPr>
              <a:t>các</a:t>
            </a:r>
            <a:r>
              <a:rPr lang="en-US" sz="2400" dirty="0" smtClean="0">
                <a:solidFill>
                  <a:schemeClr val="bg1"/>
                </a:solidFill>
                <a:latin typeface="Times New Roman" panose="02020603050405020304" pitchFamily="18" charset="0"/>
                <a:cs typeface="Times New Roman" panose="02020603050405020304" pitchFamily="18" charset="0"/>
              </a:rPr>
              <a:t> </a:t>
            </a:r>
            <a:r>
              <a:rPr lang="en-US" sz="2400" dirty="0" err="1" smtClean="0">
                <a:solidFill>
                  <a:schemeClr val="bg1"/>
                </a:solidFill>
                <a:latin typeface="Times New Roman" panose="02020603050405020304" pitchFamily="18" charset="0"/>
                <a:cs typeface="Times New Roman" panose="02020603050405020304" pitchFamily="18" charset="0"/>
              </a:rPr>
              <a:t>bóng</a:t>
            </a:r>
            <a:r>
              <a:rPr lang="en-US" sz="2400" dirty="0" smtClean="0">
                <a:solidFill>
                  <a:schemeClr val="bg1"/>
                </a:solidFill>
                <a:latin typeface="Times New Roman" panose="02020603050405020304" pitchFamily="18" charset="0"/>
                <a:cs typeface="Times New Roman" panose="02020603050405020304" pitchFamily="18" charset="0"/>
              </a:rPr>
              <a:t> </a:t>
            </a:r>
            <a:r>
              <a:rPr lang="en-US" sz="2400" dirty="0" err="1" smtClean="0">
                <a:solidFill>
                  <a:schemeClr val="bg1"/>
                </a:solidFill>
                <a:latin typeface="Times New Roman" panose="02020603050405020304" pitchFamily="18" charset="0"/>
                <a:cs typeface="Times New Roman" panose="02020603050405020304" pitchFamily="18" charset="0"/>
              </a:rPr>
              <a:t>đèn</a:t>
            </a:r>
            <a:r>
              <a:rPr lang="en-US" sz="2400" dirty="0" smtClean="0">
                <a:solidFill>
                  <a:schemeClr val="bg1"/>
                </a:solidFill>
                <a:latin typeface="Times New Roman" panose="02020603050405020304" pitchFamily="18" charset="0"/>
                <a:cs typeface="Times New Roman" panose="02020603050405020304" pitchFamily="18" charset="0"/>
              </a:rPr>
              <a:t> </a:t>
            </a:r>
            <a:r>
              <a:rPr lang="en-US" sz="2400" dirty="0" err="1" smtClean="0">
                <a:solidFill>
                  <a:schemeClr val="bg1"/>
                </a:solidFill>
                <a:latin typeface="Times New Roman" panose="02020603050405020304" pitchFamily="18" charset="0"/>
                <a:cs typeface="Times New Roman" panose="02020603050405020304" pitchFamily="18" charset="0"/>
              </a:rPr>
              <a:t>sợi</a:t>
            </a:r>
            <a:r>
              <a:rPr lang="en-US" sz="2400" dirty="0" smtClean="0">
                <a:solidFill>
                  <a:schemeClr val="bg1"/>
                </a:solidFill>
                <a:latin typeface="Times New Roman" panose="02020603050405020304" pitchFamily="18" charset="0"/>
                <a:cs typeface="Times New Roman" panose="02020603050405020304" pitchFamily="18" charset="0"/>
              </a:rPr>
              <a:t> </a:t>
            </a:r>
            <a:r>
              <a:rPr lang="en-US" sz="2400" dirty="0" err="1" smtClean="0">
                <a:solidFill>
                  <a:schemeClr val="bg1"/>
                </a:solidFill>
                <a:latin typeface="Times New Roman" panose="02020603050405020304" pitchFamily="18" charset="0"/>
                <a:cs typeface="Times New Roman" panose="02020603050405020304" pitchFamily="18" charset="0"/>
              </a:rPr>
              <a:t>đốt</a:t>
            </a:r>
            <a:r>
              <a:rPr lang="en-US" sz="2400" dirty="0" smtClean="0">
                <a:solidFill>
                  <a:schemeClr val="bg1"/>
                </a:solidFill>
                <a:latin typeface="Times New Roman" panose="02020603050405020304" pitchFamily="18" charset="0"/>
                <a:cs typeface="Times New Roman" panose="02020603050405020304" pitchFamily="18" charset="0"/>
              </a:rPr>
              <a:t> </a:t>
            </a:r>
            <a:r>
              <a:rPr lang="en-US" sz="2400" dirty="0" err="1" smtClean="0">
                <a:solidFill>
                  <a:schemeClr val="bg1"/>
                </a:solidFill>
                <a:latin typeface="Times New Roman" panose="02020603050405020304" pitchFamily="18" charset="0"/>
                <a:cs typeface="Times New Roman" panose="02020603050405020304" pitchFamily="18" charset="0"/>
              </a:rPr>
              <a:t>bình</a:t>
            </a:r>
            <a:r>
              <a:rPr lang="en-US" sz="2400" dirty="0" smtClean="0">
                <a:solidFill>
                  <a:schemeClr val="bg1"/>
                </a:solidFill>
                <a:latin typeface="Times New Roman" panose="02020603050405020304" pitchFamily="18" charset="0"/>
                <a:cs typeface="Times New Roman" panose="02020603050405020304" pitchFamily="18" charset="0"/>
              </a:rPr>
              <a:t> </a:t>
            </a:r>
            <a:r>
              <a:rPr lang="en-US" sz="2400" dirty="0" err="1" smtClean="0">
                <a:solidFill>
                  <a:schemeClr val="bg1"/>
                </a:solidFill>
                <a:latin typeface="Times New Roman" panose="02020603050405020304" pitchFamily="18" charset="0"/>
                <a:cs typeface="Times New Roman" panose="02020603050405020304" pitchFamily="18" charset="0"/>
              </a:rPr>
              <a:t>thường</a:t>
            </a:r>
            <a:r>
              <a:rPr lang="en-US" sz="2400" dirty="0" smtClean="0">
                <a:solidFill>
                  <a:schemeClr val="bg1"/>
                </a:solidFill>
                <a:latin typeface="Times New Roman" panose="02020603050405020304" pitchFamily="18" charset="0"/>
                <a:cs typeface="Times New Roman" panose="02020603050405020304" pitchFamily="18" charset="0"/>
              </a:rPr>
              <a:t> </a:t>
            </a:r>
            <a:r>
              <a:rPr lang="en-US" sz="2400" dirty="0" err="1" smtClean="0">
                <a:solidFill>
                  <a:schemeClr val="bg1"/>
                </a:solidFill>
                <a:latin typeface="Times New Roman" panose="02020603050405020304" pitchFamily="18" charset="0"/>
                <a:cs typeface="Times New Roman" panose="02020603050405020304" pitchFamily="18" charset="0"/>
              </a:rPr>
              <a:t>bằng</a:t>
            </a:r>
            <a:r>
              <a:rPr lang="en-US" sz="2400" dirty="0" smtClean="0">
                <a:solidFill>
                  <a:schemeClr val="bg1"/>
                </a:solidFill>
                <a:latin typeface="Times New Roman" panose="02020603050405020304" pitchFamily="18" charset="0"/>
                <a:cs typeface="Times New Roman" panose="02020603050405020304" pitchFamily="18" charset="0"/>
              </a:rPr>
              <a:t> </a:t>
            </a:r>
            <a:r>
              <a:rPr lang="en-US" sz="2400" dirty="0" err="1" smtClean="0">
                <a:solidFill>
                  <a:schemeClr val="bg1"/>
                </a:solidFill>
                <a:latin typeface="Times New Roman" panose="02020603050405020304" pitchFamily="18" charset="0"/>
                <a:cs typeface="Times New Roman" panose="02020603050405020304" pitchFamily="18" charset="0"/>
              </a:rPr>
              <a:t>bóng</a:t>
            </a:r>
            <a:r>
              <a:rPr lang="en-US" sz="2400" dirty="0" smtClean="0">
                <a:solidFill>
                  <a:schemeClr val="bg1"/>
                </a:solidFill>
                <a:latin typeface="Times New Roman" panose="02020603050405020304" pitchFamily="18" charset="0"/>
                <a:cs typeface="Times New Roman" panose="02020603050405020304" pitchFamily="18" charset="0"/>
              </a:rPr>
              <a:t> </a:t>
            </a:r>
            <a:r>
              <a:rPr lang="en-US" sz="2400" dirty="0" err="1" smtClean="0">
                <a:solidFill>
                  <a:schemeClr val="bg1"/>
                </a:solidFill>
                <a:latin typeface="Times New Roman" panose="02020603050405020304" pitchFamily="18" charset="0"/>
                <a:cs typeface="Times New Roman" panose="02020603050405020304" pitchFamily="18" charset="0"/>
              </a:rPr>
              <a:t>đèn</a:t>
            </a:r>
            <a:r>
              <a:rPr lang="en-US" sz="2400" dirty="0" smtClean="0">
                <a:solidFill>
                  <a:schemeClr val="bg1"/>
                </a:solidFill>
                <a:latin typeface="Times New Roman" panose="02020603050405020304" pitchFamily="18" charset="0"/>
                <a:cs typeface="Times New Roman" panose="02020603050405020304" pitchFamily="18" charset="0"/>
              </a:rPr>
              <a:t> LED </a:t>
            </a:r>
            <a:r>
              <a:rPr lang="en-US" sz="2400" dirty="0" err="1" smtClean="0">
                <a:solidFill>
                  <a:schemeClr val="bg1"/>
                </a:solidFill>
                <a:latin typeface="Times New Roman" panose="02020603050405020304" pitchFamily="18" charset="0"/>
                <a:cs typeface="Times New Roman" panose="02020603050405020304" pitchFamily="18" charset="0"/>
              </a:rPr>
              <a:t>cho</a:t>
            </a:r>
            <a:r>
              <a:rPr lang="en-US" sz="2400" dirty="0" smtClean="0">
                <a:solidFill>
                  <a:schemeClr val="bg1"/>
                </a:solidFill>
                <a:latin typeface="Times New Roman" panose="02020603050405020304" pitchFamily="18" charset="0"/>
                <a:cs typeface="Times New Roman" panose="02020603050405020304" pitchFamily="18" charset="0"/>
              </a:rPr>
              <a:t> 32 </a:t>
            </a:r>
            <a:r>
              <a:rPr lang="en-US" sz="2400" dirty="0" err="1" smtClean="0">
                <a:solidFill>
                  <a:schemeClr val="bg1"/>
                </a:solidFill>
                <a:latin typeface="Times New Roman" panose="02020603050405020304" pitchFamily="18" charset="0"/>
                <a:cs typeface="Times New Roman" panose="02020603050405020304" pitchFamily="18" charset="0"/>
              </a:rPr>
              <a:t>phòng</a:t>
            </a:r>
            <a:r>
              <a:rPr lang="en-US" sz="2400" dirty="0" smtClean="0">
                <a:solidFill>
                  <a:schemeClr val="bg1"/>
                </a:solidFill>
                <a:latin typeface="Times New Roman" panose="02020603050405020304" pitchFamily="18" charset="0"/>
                <a:cs typeface="Times New Roman" panose="02020603050405020304" pitchFamily="18" charset="0"/>
              </a:rPr>
              <a:t> </a:t>
            </a:r>
            <a:r>
              <a:rPr lang="en-US" sz="2400" dirty="0" err="1" smtClean="0">
                <a:solidFill>
                  <a:schemeClr val="bg1"/>
                </a:solidFill>
                <a:latin typeface="Times New Roman" panose="02020603050405020304" pitchFamily="18" charset="0"/>
                <a:cs typeface="Times New Roman" panose="02020603050405020304" pitchFamily="18" charset="0"/>
              </a:rPr>
              <a:t>học</a:t>
            </a:r>
            <a:r>
              <a:rPr lang="en-US" sz="2400" dirty="0" smtClean="0">
                <a:solidFill>
                  <a:schemeClr val="bg1"/>
                </a:solidFill>
                <a:latin typeface="Times New Roman" panose="02020603050405020304" pitchFamily="18" charset="0"/>
                <a:cs typeface="Times New Roman" panose="02020603050405020304" pitchFamily="18" charset="0"/>
              </a:rPr>
              <a:t>, </a:t>
            </a:r>
            <a:r>
              <a:rPr lang="en-US" sz="2400" dirty="0" err="1" smtClean="0">
                <a:solidFill>
                  <a:schemeClr val="bg1"/>
                </a:solidFill>
                <a:latin typeface="Times New Roman" panose="02020603050405020304" pitchFamily="18" charset="0"/>
                <a:cs typeface="Times New Roman" panose="02020603050405020304" pitchFamily="18" charset="0"/>
              </a:rPr>
              <a:t>mỗi</a:t>
            </a:r>
            <a:r>
              <a:rPr lang="en-US" sz="2400" dirty="0" smtClean="0">
                <a:solidFill>
                  <a:schemeClr val="bg1"/>
                </a:solidFill>
                <a:latin typeface="Times New Roman" panose="02020603050405020304" pitchFamily="18" charset="0"/>
                <a:cs typeface="Times New Roman" panose="02020603050405020304" pitchFamily="18" charset="0"/>
              </a:rPr>
              <a:t> </a:t>
            </a:r>
            <a:r>
              <a:rPr lang="en-US" sz="2400" dirty="0" err="1" smtClean="0">
                <a:solidFill>
                  <a:schemeClr val="bg1"/>
                </a:solidFill>
                <a:latin typeface="Times New Roman" panose="02020603050405020304" pitchFamily="18" charset="0"/>
                <a:cs typeface="Times New Roman" panose="02020603050405020304" pitchFamily="18" charset="0"/>
              </a:rPr>
              <a:t>phòng</a:t>
            </a:r>
            <a:r>
              <a:rPr lang="en-US" sz="2400" dirty="0" smtClean="0">
                <a:solidFill>
                  <a:schemeClr val="bg1"/>
                </a:solidFill>
                <a:latin typeface="Times New Roman" panose="02020603050405020304" pitchFamily="18" charset="0"/>
                <a:cs typeface="Times New Roman" panose="02020603050405020304" pitchFamily="18" charset="0"/>
              </a:rPr>
              <a:t> 8 </a:t>
            </a:r>
            <a:r>
              <a:rPr lang="en-US" sz="2400" dirty="0" err="1" smtClean="0">
                <a:solidFill>
                  <a:schemeClr val="bg1"/>
                </a:solidFill>
                <a:latin typeface="Times New Roman" panose="02020603050405020304" pitchFamily="18" charset="0"/>
                <a:cs typeface="Times New Roman" panose="02020603050405020304" pitchFamily="18" charset="0"/>
              </a:rPr>
              <a:t>bóng</a:t>
            </a:r>
            <a:r>
              <a:rPr lang="en-US" sz="2400" dirty="0" smtClean="0">
                <a:solidFill>
                  <a:schemeClr val="bg1"/>
                </a:solidFill>
                <a:latin typeface="Times New Roman" panose="02020603050405020304" pitchFamily="18" charset="0"/>
                <a:cs typeface="Times New Roman" panose="02020603050405020304" pitchFamily="18" charset="0"/>
              </a:rPr>
              <a:t>. </a:t>
            </a:r>
            <a:r>
              <a:rPr lang="en-US" sz="2400" dirty="0" err="1" smtClean="0">
                <a:solidFill>
                  <a:schemeClr val="bg1"/>
                </a:solidFill>
                <a:latin typeface="Times New Roman" panose="02020603050405020304" pitchFamily="18" charset="0"/>
                <a:cs typeface="Times New Roman" panose="02020603050405020304" pitchFamily="18" charset="0"/>
              </a:rPr>
              <a:t>Nếu</a:t>
            </a:r>
            <a:r>
              <a:rPr lang="en-US" sz="2400" dirty="0" smtClean="0">
                <a:solidFill>
                  <a:schemeClr val="bg1"/>
                </a:solidFill>
                <a:latin typeface="Times New Roman" panose="02020603050405020304" pitchFamily="18" charset="0"/>
                <a:cs typeface="Times New Roman" panose="02020603050405020304" pitchFamily="18" charset="0"/>
              </a:rPr>
              <a:t> </a:t>
            </a:r>
            <a:r>
              <a:rPr lang="en-US" sz="2400" dirty="0" err="1" smtClean="0">
                <a:solidFill>
                  <a:schemeClr val="bg1"/>
                </a:solidFill>
                <a:latin typeface="Times New Roman" panose="02020603050405020304" pitchFamily="18" charset="0"/>
                <a:cs typeface="Times New Roman" panose="02020603050405020304" pitchFamily="18" charset="0"/>
              </a:rPr>
              <a:t>mỗi</a:t>
            </a:r>
            <a:r>
              <a:rPr lang="en-US" sz="2400" dirty="0" smtClean="0">
                <a:solidFill>
                  <a:schemeClr val="bg1"/>
                </a:solidFill>
                <a:latin typeface="Times New Roman" panose="02020603050405020304" pitchFamily="18" charset="0"/>
                <a:cs typeface="Times New Roman" panose="02020603050405020304" pitchFamily="18" charset="0"/>
              </a:rPr>
              <a:t> </a:t>
            </a:r>
            <a:r>
              <a:rPr lang="en-US" sz="2400" dirty="0" err="1" smtClean="0">
                <a:solidFill>
                  <a:schemeClr val="bg1"/>
                </a:solidFill>
                <a:latin typeface="Times New Roman" panose="02020603050405020304" pitchFamily="18" charset="0"/>
                <a:cs typeface="Times New Roman" panose="02020603050405020304" pitchFamily="18" charset="0"/>
              </a:rPr>
              <a:t>bóng</a:t>
            </a:r>
            <a:r>
              <a:rPr lang="en-US" sz="2400" dirty="0" smtClean="0">
                <a:solidFill>
                  <a:schemeClr val="bg1"/>
                </a:solidFill>
                <a:latin typeface="Times New Roman" panose="02020603050405020304" pitchFamily="18" charset="0"/>
                <a:cs typeface="Times New Roman" panose="02020603050405020304" pitchFamily="18" charset="0"/>
              </a:rPr>
              <a:t> </a:t>
            </a:r>
            <a:r>
              <a:rPr lang="en-US" sz="2400" dirty="0" err="1" smtClean="0">
                <a:solidFill>
                  <a:schemeClr val="bg1"/>
                </a:solidFill>
                <a:latin typeface="Times New Roman" panose="02020603050405020304" pitchFamily="18" charset="0"/>
                <a:cs typeface="Times New Roman" panose="02020603050405020304" pitchFamily="18" charset="0"/>
              </a:rPr>
              <a:t>đèn</a:t>
            </a:r>
            <a:r>
              <a:rPr lang="en-US" sz="2400" dirty="0" smtClean="0">
                <a:solidFill>
                  <a:schemeClr val="bg1"/>
                </a:solidFill>
                <a:latin typeface="Times New Roman" panose="02020603050405020304" pitchFamily="18" charset="0"/>
                <a:cs typeface="Times New Roman" panose="02020603050405020304" pitchFamily="18" charset="0"/>
              </a:rPr>
              <a:t> LED </a:t>
            </a:r>
            <a:r>
              <a:rPr lang="en-US" sz="2400" dirty="0" err="1" smtClean="0">
                <a:solidFill>
                  <a:schemeClr val="bg1"/>
                </a:solidFill>
                <a:latin typeface="Times New Roman" panose="02020603050405020304" pitchFamily="18" charset="0"/>
                <a:cs typeface="Times New Roman" panose="02020603050405020304" pitchFamily="18" charset="0"/>
              </a:rPr>
              <a:t>có</a:t>
            </a:r>
            <a:r>
              <a:rPr lang="en-US" sz="2400" dirty="0" smtClean="0">
                <a:solidFill>
                  <a:schemeClr val="bg1"/>
                </a:solidFill>
                <a:latin typeface="Times New Roman" panose="02020603050405020304" pitchFamily="18" charset="0"/>
                <a:cs typeface="Times New Roman" panose="02020603050405020304" pitchFamily="18" charset="0"/>
              </a:rPr>
              <a:t> </a:t>
            </a:r>
            <a:r>
              <a:rPr lang="en-US" sz="2400" dirty="0" err="1" smtClean="0">
                <a:solidFill>
                  <a:schemeClr val="bg1"/>
                </a:solidFill>
                <a:latin typeface="Times New Roman" panose="02020603050405020304" pitchFamily="18" charset="0"/>
                <a:cs typeface="Times New Roman" panose="02020603050405020304" pitchFamily="18" charset="0"/>
              </a:rPr>
              <a:t>giá</a:t>
            </a:r>
            <a:r>
              <a:rPr lang="en-US" sz="2400" dirty="0" smtClean="0">
                <a:solidFill>
                  <a:schemeClr val="bg1"/>
                </a:solidFill>
                <a:latin typeface="Times New Roman" panose="02020603050405020304" pitchFamily="18" charset="0"/>
                <a:cs typeface="Times New Roman" panose="02020603050405020304" pitchFamily="18" charset="0"/>
              </a:rPr>
              <a:t> 96 000 </a:t>
            </a:r>
            <a:r>
              <a:rPr lang="en-US" sz="2400" dirty="0" err="1" smtClean="0">
                <a:solidFill>
                  <a:schemeClr val="bg1"/>
                </a:solidFill>
                <a:latin typeface="Times New Roman" panose="02020603050405020304" pitchFamily="18" charset="0"/>
                <a:cs typeface="Times New Roman" panose="02020603050405020304" pitchFamily="18" charset="0"/>
              </a:rPr>
              <a:t>đồng</a:t>
            </a:r>
            <a:r>
              <a:rPr lang="en-US" sz="2400" dirty="0" smtClean="0">
                <a:solidFill>
                  <a:schemeClr val="bg1"/>
                </a:solidFill>
                <a:latin typeface="Times New Roman" panose="02020603050405020304" pitchFamily="18" charset="0"/>
                <a:cs typeface="Times New Roman" panose="02020603050405020304" pitchFamily="18" charset="0"/>
              </a:rPr>
              <a:t> </a:t>
            </a:r>
            <a:r>
              <a:rPr lang="en-US" sz="2400" dirty="0" err="1" smtClean="0">
                <a:solidFill>
                  <a:schemeClr val="bg1"/>
                </a:solidFill>
                <a:latin typeface="Times New Roman" panose="02020603050405020304" pitchFamily="18" charset="0"/>
                <a:cs typeface="Times New Roman" panose="02020603050405020304" pitchFamily="18" charset="0"/>
              </a:rPr>
              <a:t>thì</a:t>
            </a:r>
            <a:r>
              <a:rPr lang="en-US" sz="2400" dirty="0" smtClean="0">
                <a:solidFill>
                  <a:schemeClr val="bg1"/>
                </a:solidFill>
                <a:latin typeface="Times New Roman" panose="02020603050405020304" pitchFamily="18" charset="0"/>
                <a:cs typeface="Times New Roman" panose="02020603050405020304" pitchFamily="18" charset="0"/>
              </a:rPr>
              <a:t> </a:t>
            </a:r>
            <a:r>
              <a:rPr lang="en-US" sz="2400" dirty="0" err="1" smtClean="0">
                <a:solidFill>
                  <a:schemeClr val="bg1"/>
                </a:solidFill>
                <a:latin typeface="Times New Roman" panose="02020603050405020304" pitchFamily="18" charset="0"/>
                <a:cs typeface="Times New Roman" panose="02020603050405020304" pitchFamily="18" charset="0"/>
              </a:rPr>
              <a:t>nhà</a:t>
            </a:r>
            <a:r>
              <a:rPr lang="en-US" sz="2400" dirty="0" smtClean="0">
                <a:solidFill>
                  <a:schemeClr val="bg1"/>
                </a:solidFill>
                <a:latin typeface="Times New Roman" panose="02020603050405020304" pitchFamily="18" charset="0"/>
                <a:cs typeface="Times New Roman" panose="02020603050405020304" pitchFamily="18" charset="0"/>
              </a:rPr>
              <a:t> </a:t>
            </a:r>
            <a:r>
              <a:rPr lang="en-US" sz="2400" dirty="0" err="1" smtClean="0">
                <a:solidFill>
                  <a:schemeClr val="bg1"/>
                </a:solidFill>
                <a:latin typeface="Times New Roman" panose="02020603050405020304" pitchFamily="18" charset="0"/>
                <a:cs typeface="Times New Roman" panose="02020603050405020304" pitchFamily="18" charset="0"/>
              </a:rPr>
              <a:t>trường</a:t>
            </a:r>
            <a:r>
              <a:rPr lang="en-US" sz="2400" dirty="0" smtClean="0">
                <a:solidFill>
                  <a:schemeClr val="bg1"/>
                </a:solidFill>
                <a:latin typeface="Times New Roman" panose="02020603050405020304" pitchFamily="18" charset="0"/>
                <a:cs typeface="Times New Roman" panose="02020603050405020304" pitchFamily="18" charset="0"/>
              </a:rPr>
              <a:t> </a:t>
            </a:r>
            <a:r>
              <a:rPr lang="en-US" sz="2400" dirty="0" err="1" smtClean="0">
                <a:solidFill>
                  <a:schemeClr val="bg1"/>
                </a:solidFill>
                <a:latin typeface="Times New Roman" panose="02020603050405020304" pitchFamily="18" charset="0"/>
                <a:cs typeface="Times New Roman" panose="02020603050405020304" pitchFamily="18" charset="0"/>
              </a:rPr>
              <a:t>phải</a:t>
            </a:r>
            <a:r>
              <a:rPr lang="en-US" sz="2400" dirty="0" smtClean="0">
                <a:solidFill>
                  <a:schemeClr val="bg1"/>
                </a:solidFill>
                <a:latin typeface="Times New Roman" panose="02020603050405020304" pitchFamily="18" charset="0"/>
                <a:cs typeface="Times New Roman" panose="02020603050405020304" pitchFamily="18" charset="0"/>
              </a:rPr>
              <a:t> </a:t>
            </a:r>
            <a:r>
              <a:rPr lang="en-US" sz="2400" dirty="0" err="1" smtClean="0">
                <a:solidFill>
                  <a:schemeClr val="bg1"/>
                </a:solidFill>
                <a:latin typeface="Times New Roman" panose="02020603050405020304" pitchFamily="18" charset="0"/>
                <a:cs typeface="Times New Roman" panose="02020603050405020304" pitchFamily="18" charset="0"/>
              </a:rPr>
              <a:t>trả</a:t>
            </a:r>
            <a:r>
              <a:rPr lang="en-US" sz="2400" dirty="0" smtClean="0">
                <a:solidFill>
                  <a:schemeClr val="bg1"/>
                </a:solidFill>
                <a:latin typeface="Times New Roman" panose="02020603050405020304" pitchFamily="18" charset="0"/>
                <a:cs typeface="Times New Roman" panose="02020603050405020304" pitchFamily="18" charset="0"/>
              </a:rPr>
              <a:t> </a:t>
            </a:r>
            <a:r>
              <a:rPr lang="en-US" sz="2400" dirty="0" err="1" smtClean="0">
                <a:solidFill>
                  <a:schemeClr val="bg1"/>
                </a:solidFill>
                <a:latin typeface="Times New Roman" panose="02020603050405020304" pitchFamily="18" charset="0"/>
                <a:cs typeface="Times New Roman" panose="02020603050405020304" pitchFamily="18" charset="0"/>
              </a:rPr>
              <a:t>bao</a:t>
            </a:r>
            <a:r>
              <a:rPr lang="en-US" sz="2400" dirty="0" smtClean="0">
                <a:solidFill>
                  <a:schemeClr val="bg1"/>
                </a:solidFill>
                <a:latin typeface="Times New Roman" panose="02020603050405020304" pitchFamily="18" charset="0"/>
                <a:cs typeface="Times New Roman" panose="02020603050405020304" pitchFamily="18" charset="0"/>
              </a:rPr>
              <a:t> </a:t>
            </a:r>
            <a:r>
              <a:rPr lang="en-US" sz="2400" dirty="0" err="1" smtClean="0">
                <a:solidFill>
                  <a:schemeClr val="bg1"/>
                </a:solidFill>
                <a:latin typeface="Times New Roman" panose="02020603050405020304" pitchFamily="18" charset="0"/>
                <a:cs typeface="Times New Roman" panose="02020603050405020304" pitchFamily="18" charset="0"/>
              </a:rPr>
              <a:t>nhiêu</a:t>
            </a:r>
            <a:r>
              <a:rPr lang="en-US" sz="2400" dirty="0" smtClean="0">
                <a:solidFill>
                  <a:schemeClr val="bg1"/>
                </a:solidFill>
                <a:latin typeface="Times New Roman" panose="02020603050405020304" pitchFamily="18" charset="0"/>
                <a:cs typeface="Times New Roman" panose="02020603050405020304" pitchFamily="18" charset="0"/>
              </a:rPr>
              <a:t> </a:t>
            </a:r>
            <a:r>
              <a:rPr lang="en-US" sz="2400" dirty="0" err="1" smtClean="0">
                <a:solidFill>
                  <a:schemeClr val="bg1"/>
                </a:solidFill>
                <a:latin typeface="Times New Roman" panose="02020603050405020304" pitchFamily="18" charset="0"/>
                <a:cs typeface="Times New Roman" panose="02020603050405020304" pitchFamily="18" charset="0"/>
              </a:rPr>
              <a:t>tiền</a:t>
            </a:r>
            <a:r>
              <a:rPr lang="en-US" sz="2400" dirty="0" smtClean="0">
                <a:solidFill>
                  <a:schemeClr val="bg1"/>
                </a:solidFill>
                <a:latin typeface="Times New Roman" panose="02020603050405020304" pitchFamily="18" charset="0"/>
                <a:cs typeface="Times New Roman" panose="02020603050405020304" pitchFamily="18" charset="0"/>
              </a:rPr>
              <a:t> </a:t>
            </a:r>
            <a:r>
              <a:rPr lang="en-US" sz="2400" dirty="0" err="1" smtClean="0">
                <a:solidFill>
                  <a:schemeClr val="bg1"/>
                </a:solidFill>
                <a:latin typeface="Times New Roman" panose="02020603050405020304" pitchFamily="18" charset="0"/>
                <a:cs typeface="Times New Roman" panose="02020603050405020304" pitchFamily="18" charset="0"/>
              </a:rPr>
              <a:t>mua</a:t>
            </a:r>
            <a:r>
              <a:rPr lang="en-US" sz="2400" dirty="0" smtClean="0">
                <a:solidFill>
                  <a:schemeClr val="bg1"/>
                </a:solidFill>
                <a:latin typeface="Times New Roman" panose="02020603050405020304" pitchFamily="18" charset="0"/>
                <a:cs typeface="Times New Roman" panose="02020603050405020304" pitchFamily="18" charset="0"/>
              </a:rPr>
              <a:t> </a:t>
            </a:r>
            <a:r>
              <a:rPr lang="en-US" sz="2400" dirty="0" err="1" smtClean="0">
                <a:solidFill>
                  <a:schemeClr val="bg1"/>
                </a:solidFill>
                <a:latin typeface="Times New Roman" panose="02020603050405020304" pitchFamily="18" charset="0"/>
                <a:cs typeface="Times New Roman" panose="02020603050405020304" pitchFamily="18" charset="0"/>
              </a:rPr>
              <a:t>số</a:t>
            </a:r>
            <a:r>
              <a:rPr lang="en-US" sz="2400" dirty="0" smtClean="0">
                <a:solidFill>
                  <a:schemeClr val="bg1"/>
                </a:solidFill>
                <a:latin typeface="Times New Roman" panose="02020603050405020304" pitchFamily="18" charset="0"/>
                <a:cs typeface="Times New Roman" panose="02020603050405020304" pitchFamily="18" charset="0"/>
              </a:rPr>
              <a:t> </a:t>
            </a:r>
            <a:r>
              <a:rPr lang="en-US" sz="2400" dirty="0" err="1" smtClean="0">
                <a:solidFill>
                  <a:schemeClr val="bg1"/>
                </a:solidFill>
                <a:latin typeface="Times New Roman" panose="02020603050405020304" pitchFamily="18" charset="0"/>
                <a:cs typeface="Times New Roman" panose="02020603050405020304" pitchFamily="18" charset="0"/>
              </a:rPr>
              <a:t>bóng</a:t>
            </a:r>
            <a:r>
              <a:rPr lang="en-US" sz="2400" dirty="0" smtClean="0">
                <a:solidFill>
                  <a:schemeClr val="bg1"/>
                </a:solidFill>
                <a:latin typeface="Times New Roman" panose="02020603050405020304" pitchFamily="18" charset="0"/>
                <a:cs typeface="Times New Roman" panose="02020603050405020304" pitchFamily="18" charset="0"/>
              </a:rPr>
              <a:t> </a:t>
            </a:r>
            <a:r>
              <a:rPr lang="en-US" sz="2400" dirty="0" err="1" smtClean="0">
                <a:solidFill>
                  <a:schemeClr val="bg1"/>
                </a:solidFill>
                <a:latin typeface="Times New Roman" panose="02020603050405020304" pitchFamily="18" charset="0"/>
                <a:cs typeface="Times New Roman" panose="02020603050405020304" pitchFamily="18" charset="0"/>
              </a:rPr>
              <a:t>đèn</a:t>
            </a:r>
            <a:r>
              <a:rPr lang="en-US" sz="2400" dirty="0" smtClean="0">
                <a:solidFill>
                  <a:schemeClr val="bg1"/>
                </a:solidFill>
                <a:latin typeface="Times New Roman" panose="02020603050405020304" pitchFamily="18" charset="0"/>
                <a:cs typeface="Times New Roman" panose="02020603050405020304" pitchFamily="18" charset="0"/>
              </a:rPr>
              <a:t> LED </a:t>
            </a:r>
            <a:r>
              <a:rPr lang="en-US" sz="2400" dirty="0" err="1" smtClean="0">
                <a:solidFill>
                  <a:schemeClr val="bg1"/>
                </a:solidFill>
                <a:latin typeface="Times New Roman" panose="02020603050405020304" pitchFamily="18" charset="0"/>
                <a:cs typeface="Times New Roman" panose="02020603050405020304" pitchFamily="18" charset="0"/>
              </a:rPr>
              <a:t>để</a:t>
            </a:r>
            <a:r>
              <a:rPr lang="en-US" sz="2400" dirty="0" smtClean="0">
                <a:solidFill>
                  <a:schemeClr val="bg1"/>
                </a:solidFill>
                <a:latin typeface="Times New Roman" panose="02020603050405020304" pitchFamily="18" charset="0"/>
                <a:cs typeface="Times New Roman" panose="02020603050405020304" pitchFamily="18" charset="0"/>
              </a:rPr>
              <a:t> </a:t>
            </a:r>
            <a:r>
              <a:rPr lang="en-US" sz="2400" dirty="0" err="1" smtClean="0">
                <a:solidFill>
                  <a:schemeClr val="bg1"/>
                </a:solidFill>
                <a:latin typeface="Times New Roman" panose="02020603050405020304" pitchFamily="18" charset="0"/>
                <a:cs typeface="Times New Roman" panose="02020603050405020304" pitchFamily="18" charset="0"/>
              </a:rPr>
              <a:t>thay</a:t>
            </a:r>
            <a:r>
              <a:rPr lang="en-US" sz="2400" dirty="0" smtClean="0">
                <a:solidFill>
                  <a:schemeClr val="bg1"/>
                </a:solidFill>
                <a:latin typeface="Times New Roman" panose="02020603050405020304" pitchFamily="18" charset="0"/>
                <a:cs typeface="Times New Roman" panose="02020603050405020304" pitchFamily="18" charset="0"/>
              </a:rPr>
              <a:t> </a:t>
            </a:r>
            <a:r>
              <a:rPr lang="en-US" sz="2400" dirty="0" err="1" smtClean="0">
                <a:solidFill>
                  <a:schemeClr val="bg1"/>
                </a:solidFill>
                <a:latin typeface="Times New Roman" panose="02020603050405020304" pitchFamily="18" charset="0"/>
                <a:cs typeface="Times New Roman" panose="02020603050405020304" pitchFamily="18" charset="0"/>
              </a:rPr>
              <a:t>đủ</a:t>
            </a:r>
            <a:r>
              <a:rPr lang="en-US" sz="2400" dirty="0" smtClean="0">
                <a:solidFill>
                  <a:schemeClr val="bg1"/>
                </a:solidFill>
                <a:latin typeface="Times New Roman" panose="02020603050405020304" pitchFamily="18" charset="0"/>
                <a:cs typeface="Times New Roman" panose="02020603050405020304" pitchFamily="18" charset="0"/>
              </a:rPr>
              <a:t> </a:t>
            </a:r>
            <a:r>
              <a:rPr lang="en-US" sz="2400" dirty="0" err="1" smtClean="0">
                <a:solidFill>
                  <a:schemeClr val="bg1"/>
                </a:solidFill>
                <a:latin typeface="Times New Roman" panose="02020603050405020304" pitchFamily="18" charset="0"/>
                <a:cs typeface="Times New Roman" panose="02020603050405020304" pitchFamily="18" charset="0"/>
              </a:rPr>
              <a:t>cho</a:t>
            </a:r>
            <a:r>
              <a:rPr lang="en-US" sz="2400" dirty="0" smtClean="0">
                <a:solidFill>
                  <a:schemeClr val="bg1"/>
                </a:solidFill>
                <a:latin typeface="Times New Roman" panose="02020603050405020304" pitchFamily="18" charset="0"/>
                <a:cs typeface="Times New Roman" panose="02020603050405020304" pitchFamily="18" charset="0"/>
              </a:rPr>
              <a:t> </a:t>
            </a:r>
            <a:r>
              <a:rPr lang="en-US" sz="2400" dirty="0" err="1" smtClean="0">
                <a:solidFill>
                  <a:schemeClr val="bg1"/>
                </a:solidFill>
                <a:latin typeface="Times New Roman" panose="02020603050405020304" pitchFamily="18" charset="0"/>
                <a:cs typeface="Times New Roman" panose="02020603050405020304" pitchFamily="18" charset="0"/>
              </a:rPr>
              <a:t>tất</a:t>
            </a:r>
            <a:r>
              <a:rPr lang="en-US" sz="2400" dirty="0" smtClean="0">
                <a:solidFill>
                  <a:schemeClr val="bg1"/>
                </a:solidFill>
                <a:latin typeface="Times New Roman" panose="02020603050405020304" pitchFamily="18" charset="0"/>
                <a:cs typeface="Times New Roman" panose="02020603050405020304" pitchFamily="18" charset="0"/>
              </a:rPr>
              <a:t> </a:t>
            </a:r>
            <a:r>
              <a:rPr lang="en-US" sz="2400" dirty="0" err="1" smtClean="0">
                <a:solidFill>
                  <a:schemeClr val="bg1"/>
                </a:solidFill>
                <a:latin typeface="Times New Roman" panose="02020603050405020304" pitchFamily="18" charset="0"/>
                <a:cs typeface="Times New Roman" panose="02020603050405020304" pitchFamily="18" charset="0"/>
              </a:rPr>
              <a:t>cả</a:t>
            </a:r>
            <a:r>
              <a:rPr lang="en-US" sz="2400" dirty="0" smtClean="0">
                <a:solidFill>
                  <a:schemeClr val="bg1"/>
                </a:solidFill>
                <a:latin typeface="Times New Roman" panose="02020603050405020304" pitchFamily="18" charset="0"/>
                <a:cs typeface="Times New Roman" panose="02020603050405020304" pitchFamily="18" charset="0"/>
              </a:rPr>
              <a:t> </a:t>
            </a:r>
            <a:r>
              <a:rPr lang="en-US" sz="2400" dirty="0" err="1" smtClean="0">
                <a:solidFill>
                  <a:schemeClr val="bg1"/>
                </a:solidFill>
                <a:latin typeface="Times New Roman" panose="02020603050405020304" pitchFamily="18" charset="0"/>
                <a:cs typeface="Times New Roman" panose="02020603050405020304" pitchFamily="18" charset="0"/>
              </a:rPr>
              <a:t>các</a:t>
            </a:r>
            <a:r>
              <a:rPr lang="en-US" sz="2400" dirty="0" smtClean="0">
                <a:solidFill>
                  <a:schemeClr val="bg1"/>
                </a:solidFill>
                <a:latin typeface="Times New Roman" panose="02020603050405020304" pitchFamily="18" charset="0"/>
                <a:cs typeface="Times New Roman" panose="02020603050405020304" pitchFamily="18" charset="0"/>
              </a:rPr>
              <a:t> </a:t>
            </a:r>
            <a:r>
              <a:rPr lang="en-US" sz="2400" dirty="0" err="1" smtClean="0">
                <a:solidFill>
                  <a:schemeClr val="bg1"/>
                </a:solidFill>
                <a:latin typeface="Times New Roman" panose="02020603050405020304" pitchFamily="18" charset="0"/>
                <a:cs typeface="Times New Roman" panose="02020603050405020304" pitchFamily="18" charset="0"/>
              </a:rPr>
              <a:t>phòng</a:t>
            </a:r>
            <a:r>
              <a:rPr lang="en-US" sz="2400" dirty="0" smtClean="0">
                <a:solidFill>
                  <a:schemeClr val="bg1"/>
                </a:solidFill>
                <a:latin typeface="Times New Roman" panose="02020603050405020304" pitchFamily="18" charset="0"/>
                <a:cs typeface="Times New Roman" panose="02020603050405020304" pitchFamily="18" charset="0"/>
              </a:rPr>
              <a:t> </a:t>
            </a:r>
            <a:r>
              <a:rPr lang="en-US" sz="2400" dirty="0" err="1" smtClean="0">
                <a:solidFill>
                  <a:schemeClr val="bg1"/>
                </a:solidFill>
                <a:latin typeface="Times New Roman" panose="02020603050405020304" pitchFamily="18" charset="0"/>
                <a:cs typeface="Times New Roman" panose="02020603050405020304" pitchFamily="18" charset="0"/>
              </a:rPr>
              <a:t>học</a:t>
            </a:r>
            <a:r>
              <a:rPr lang="en-US" sz="2400" dirty="0" smtClean="0">
                <a:solidFill>
                  <a:schemeClr val="bg1"/>
                </a:solidFill>
                <a:latin typeface="Times New Roman" panose="02020603050405020304" pitchFamily="18" charset="0"/>
                <a:cs typeface="Times New Roman" panose="02020603050405020304" pitchFamily="18" charset="0"/>
              </a:rPr>
              <a:t>?</a:t>
            </a:r>
            <a:endParaRPr lang="en-US" sz="2400"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521104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gtEl>
                                        <p:attrNameLst>
                                          <p:attrName>style.visibility</p:attrName>
                                        </p:attrNameLst>
                                      </p:cBhvr>
                                      <p:to>
                                        <p:strVal val="visible"/>
                                      </p:to>
                                    </p:set>
                                    <p:anim calcmode="lin" valueType="num">
                                      <p:cBhvr additive="base">
                                        <p:cTn id="13" dur="500" fill="hold"/>
                                        <p:tgtEl>
                                          <p:spTgt spid="3"/>
                                        </p:tgtEl>
                                        <p:attrNameLst>
                                          <p:attrName>ppt_x</p:attrName>
                                        </p:attrNameLst>
                                      </p:cBhvr>
                                      <p:tavLst>
                                        <p:tav tm="0">
                                          <p:val>
                                            <p:strVal val="#ppt_x"/>
                                          </p:val>
                                        </p:tav>
                                        <p:tav tm="100000">
                                          <p:val>
                                            <p:strVal val="#ppt_x"/>
                                          </p:val>
                                        </p:tav>
                                      </p:tavLst>
                                    </p:anim>
                                    <p:anim calcmode="lin" valueType="num">
                                      <p:cBhvr additive="base">
                                        <p:cTn id="14"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6"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525</TotalTime>
  <Words>1168</Words>
  <Application>Microsoft Office PowerPoint</Application>
  <PresentationFormat>Widescreen</PresentationFormat>
  <Paragraphs>130</Paragraphs>
  <Slides>10</Slides>
  <Notes>0</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10</vt:i4>
      </vt:variant>
    </vt:vector>
  </HeadingPairs>
  <TitlesOfParts>
    <vt:vector size="17" baseType="lpstr">
      <vt:lpstr>Arial</vt:lpstr>
      <vt:lpstr>Calibri</vt:lpstr>
      <vt:lpstr>Calibri Light</vt:lpstr>
      <vt:lpstr>SVN-A Love Of Thunder</vt:lpstr>
      <vt:lpstr>Times New Roman</vt:lpstr>
      <vt:lpstr>Office Theme</vt:lpstr>
      <vt:lpstr>Equation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Admin</dc:creator>
  <cp:lastModifiedBy>Windows User</cp:lastModifiedBy>
  <cp:revision>46</cp:revision>
  <dcterms:created xsi:type="dcterms:W3CDTF">2021-08-12T08:31:02Z</dcterms:created>
  <dcterms:modified xsi:type="dcterms:W3CDTF">2021-09-19T14:17:46Z</dcterms:modified>
</cp:coreProperties>
</file>