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6" r:id="rId2"/>
    <p:sldId id="42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E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90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6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74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8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4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8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22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1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50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2C190-F947-4286-BE2D-2391E2C53B88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A285E-8F51-46D8-9BCF-6A942DB37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6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4235" y="1015304"/>
            <a:ext cx="45886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 ẢNH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300" y="2296774"/>
            <a:ext cx="11115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SÁCH GIÁO KHOA TOÁN LỚP 2 -  TẬP </a:t>
            </a:r>
            <a:r>
              <a:rPr lang="en-US" sz="5400" b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1" smtClean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7090" y="3759258"/>
            <a:ext cx="6030304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 SÁCH </a:t>
            </a:r>
            <a:r>
              <a:rPr lang="en-US" sz="5400" b="0" cap="none" spc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 DIỀU</a:t>
            </a:r>
            <a:endParaRPr lang="en-US" sz="5400" b="0" cap="none" spc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72679" y="5146002"/>
            <a:ext cx="1640321" cy="338554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 CÓ LOGO</a:t>
            </a:r>
            <a:endParaRPr lang="en-US" sz="16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Explosion 2 1"/>
          <p:cNvSpPr/>
          <p:nvPr/>
        </p:nvSpPr>
        <p:spPr>
          <a:xfrm>
            <a:off x="8321963" y="4682588"/>
            <a:ext cx="2641600" cy="126538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 BIỆT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23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322" t="24219" r="10176" b="18750"/>
          <a:stretch/>
        </p:blipFill>
        <p:spPr>
          <a:xfrm>
            <a:off x="800099" y="1162050"/>
            <a:ext cx="10344151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10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030" t="24740" r="10322" b="11459"/>
          <a:stretch/>
        </p:blipFill>
        <p:spPr>
          <a:xfrm>
            <a:off x="838199" y="990600"/>
            <a:ext cx="10363201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16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130" t="36197" r="13836" b="11979"/>
          <a:stretch/>
        </p:blipFill>
        <p:spPr>
          <a:xfrm>
            <a:off x="1390649" y="1219200"/>
            <a:ext cx="9372601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03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14" t="52604" r="18521" b="19531"/>
          <a:stretch/>
        </p:blipFill>
        <p:spPr>
          <a:xfrm>
            <a:off x="2038349" y="4152900"/>
            <a:ext cx="8153401" cy="2038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107" t="27344" r="18521" b="49219"/>
          <a:stretch/>
        </p:blipFill>
        <p:spPr>
          <a:xfrm>
            <a:off x="2305050" y="1276350"/>
            <a:ext cx="81153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59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546" t="33334" r="49708" b="12500"/>
          <a:stretch/>
        </p:blipFill>
        <p:spPr>
          <a:xfrm>
            <a:off x="1066799" y="1123950"/>
            <a:ext cx="4000501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610" t="33334" r="17790" b="12500"/>
          <a:stretch/>
        </p:blipFill>
        <p:spPr>
          <a:xfrm>
            <a:off x="6343650" y="1123950"/>
            <a:ext cx="398145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00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54" t="26823" r="12518" b="54427"/>
          <a:stretch/>
        </p:blipFill>
        <p:spPr>
          <a:xfrm>
            <a:off x="933449" y="1200150"/>
            <a:ext cx="9944101" cy="1371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201" t="66406" r="13250" b="12760"/>
          <a:stretch/>
        </p:blipFill>
        <p:spPr>
          <a:xfrm>
            <a:off x="933449" y="3752850"/>
            <a:ext cx="9829801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8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957" t="18229" r="16032" b="6771"/>
          <a:stretch/>
        </p:blipFill>
        <p:spPr>
          <a:xfrm>
            <a:off x="1181099" y="552450"/>
            <a:ext cx="923925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350" t="28124" r="22621" b="37240"/>
          <a:stretch/>
        </p:blipFill>
        <p:spPr>
          <a:xfrm>
            <a:off x="1943099" y="1809750"/>
            <a:ext cx="7810501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107" t="33594" r="54686" b="52083"/>
          <a:stretch/>
        </p:blipFill>
        <p:spPr>
          <a:xfrm>
            <a:off x="1371599" y="1257300"/>
            <a:ext cx="3409951" cy="1047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9224" t="33594" r="14422" b="52083"/>
          <a:stretch/>
        </p:blipFill>
        <p:spPr>
          <a:xfrm>
            <a:off x="7010400" y="1028700"/>
            <a:ext cx="3429000" cy="1047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157" t="34375" r="53368" b="50521"/>
          <a:stretch/>
        </p:blipFill>
        <p:spPr>
          <a:xfrm>
            <a:off x="1419223" y="3295650"/>
            <a:ext cx="3314701" cy="110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9956" t="33854" r="13689" b="50521"/>
          <a:stretch/>
        </p:blipFill>
        <p:spPr>
          <a:xfrm>
            <a:off x="7010400" y="3295650"/>
            <a:ext cx="342900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21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38250" y="1447800"/>
            <a:ext cx="9772650" cy="3886200"/>
            <a:chOff x="1238250" y="1447800"/>
            <a:chExt cx="9772650" cy="3886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4275" t="27083" r="10761" b="20573"/>
            <a:stretch/>
          </p:blipFill>
          <p:spPr>
            <a:xfrm>
              <a:off x="1257299" y="1504950"/>
              <a:ext cx="9753601" cy="382905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238250" y="1447800"/>
              <a:ext cx="3524250" cy="514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3395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4235" y="1015304"/>
            <a:ext cx="45886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 ẢNH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300" y="2296774"/>
            <a:ext cx="11115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SÁCH GIÁO KHOA TOÁN LỚP 2 -  TẬP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090" y="3890665"/>
            <a:ext cx="6030304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 SÁCH </a:t>
            </a:r>
            <a:r>
              <a:rPr lang="en-US" sz="5400" b="0" cap="none" spc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 DIỀU</a:t>
            </a:r>
            <a:endParaRPr lang="en-US" sz="5400" b="0" cap="none" spc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Double Wave 10"/>
          <p:cNvSpPr/>
          <p:nvPr/>
        </p:nvSpPr>
        <p:spPr>
          <a:xfrm>
            <a:off x="6216073" y="5052528"/>
            <a:ext cx="5797616" cy="1422163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56238" y="5335390"/>
            <a:ext cx="5084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 CÓ LOGO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04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610" t="38802" r="23792" b="23437"/>
          <a:stretch/>
        </p:blipFill>
        <p:spPr>
          <a:xfrm>
            <a:off x="3600449" y="1104899"/>
            <a:ext cx="5372101" cy="463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86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814" t="42448" r="51318" b="41146"/>
          <a:stretch/>
        </p:blipFill>
        <p:spPr>
          <a:xfrm>
            <a:off x="2457449" y="1276350"/>
            <a:ext cx="3886201" cy="1200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9370" t="33594" r="15446" b="41146"/>
          <a:stretch/>
        </p:blipFill>
        <p:spPr>
          <a:xfrm>
            <a:off x="2609849" y="3257549"/>
            <a:ext cx="4914901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21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09775" y="1276350"/>
            <a:ext cx="8201025" cy="4724400"/>
            <a:chOff x="2009775" y="1276350"/>
            <a:chExt cx="8201025" cy="4724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9619" t="30208" r="17350" b="5208"/>
            <a:stretch/>
          </p:blipFill>
          <p:spPr>
            <a:xfrm>
              <a:off x="2009775" y="1276350"/>
              <a:ext cx="8201025" cy="47244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009775" y="1276350"/>
              <a:ext cx="2438400" cy="190500"/>
            </a:xfrm>
            <a:prstGeom prst="rect">
              <a:avLst/>
            </a:prstGeom>
            <a:solidFill>
              <a:srgbClr val="FFEA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5942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281" t="15885" r="58053" b="51823"/>
          <a:stretch/>
        </p:blipFill>
        <p:spPr>
          <a:xfrm>
            <a:off x="3009899" y="933449"/>
            <a:ext cx="4686301" cy="543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18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798" t="22657" r="18375" b="57031"/>
          <a:stretch/>
        </p:blipFill>
        <p:spPr>
          <a:xfrm>
            <a:off x="1904999" y="628650"/>
            <a:ext cx="8332423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405" t="55989" r="10029" b="16927"/>
          <a:stretch/>
        </p:blipFill>
        <p:spPr>
          <a:xfrm>
            <a:off x="1104899" y="3219450"/>
            <a:ext cx="1062404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53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605" t="70573" r="15300" b="18750"/>
          <a:stretch/>
        </p:blipFill>
        <p:spPr>
          <a:xfrm>
            <a:off x="2000249" y="2419350"/>
            <a:ext cx="887265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521" t="19010" r="58931" b="61198"/>
          <a:stretch/>
        </p:blipFill>
        <p:spPr>
          <a:xfrm>
            <a:off x="4933949" y="495300"/>
            <a:ext cx="2933701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986" t="31249" r="52782" b="44793"/>
          <a:stretch/>
        </p:blipFill>
        <p:spPr>
          <a:xfrm>
            <a:off x="1638300" y="2457449"/>
            <a:ext cx="8096250" cy="400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15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967" t="59114" r="50292" b="16668"/>
          <a:stretch/>
        </p:blipFill>
        <p:spPr>
          <a:xfrm>
            <a:off x="1085849" y="933450"/>
            <a:ext cx="2438401" cy="1771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627" t="17968" r="23353" b="66146"/>
          <a:stretch/>
        </p:blipFill>
        <p:spPr>
          <a:xfrm>
            <a:off x="1085849" y="3276600"/>
            <a:ext cx="1003841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75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526" t="48698" r="23354" b="37500"/>
          <a:stretch/>
        </p:blipFill>
        <p:spPr>
          <a:xfrm>
            <a:off x="1181099" y="2590800"/>
            <a:ext cx="10303176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9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284" t="59375" r="48390" b="30209"/>
          <a:stretch/>
        </p:blipFill>
        <p:spPr>
          <a:xfrm>
            <a:off x="647699" y="2438400"/>
            <a:ext cx="4777742" cy="144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3075" t="52083" r="22035" b="30209"/>
          <a:stretch/>
        </p:blipFill>
        <p:spPr>
          <a:xfrm>
            <a:off x="5981699" y="2080260"/>
            <a:ext cx="4514851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693" t="13021" r="21156" b="15364"/>
          <a:stretch/>
        </p:blipFill>
        <p:spPr>
          <a:xfrm>
            <a:off x="2038349" y="609600"/>
            <a:ext cx="7696201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9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699" t="66928" r="33163" b="17968"/>
          <a:stretch/>
        </p:blipFill>
        <p:spPr>
          <a:xfrm>
            <a:off x="2496204" y="4229100"/>
            <a:ext cx="7409795" cy="1790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699" t="49479" r="33163" b="33854"/>
          <a:stretch/>
        </p:blipFill>
        <p:spPr>
          <a:xfrm>
            <a:off x="2496204" y="857249"/>
            <a:ext cx="7409795" cy="197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4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615" t="24480" r="11054" b="15625"/>
          <a:stretch/>
        </p:blipFill>
        <p:spPr>
          <a:xfrm>
            <a:off x="666749" y="971550"/>
            <a:ext cx="10191751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51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468" t="24219" r="10615" b="28906"/>
          <a:stretch/>
        </p:blipFill>
        <p:spPr>
          <a:xfrm>
            <a:off x="723899" y="1504950"/>
            <a:ext cx="1026795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75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030" t="37239" r="13543" b="5469"/>
          <a:stretch/>
        </p:blipFill>
        <p:spPr>
          <a:xfrm>
            <a:off x="628649" y="971550"/>
            <a:ext cx="9944101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15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914" t="35417" r="17057" b="20573"/>
          <a:stretch/>
        </p:blipFill>
        <p:spPr>
          <a:xfrm>
            <a:off x="2152649" y="1371600"/>
            <a:ext cx="7810501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12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359" t="32291" r="10615" b="24479"/>
          <a:stretch/>
        </p:blipFill>
        <p:spPr>
          <a:xfrm>
            <a:off x="2285999" y="1600200"/>
            <a:ext cx="7029451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72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082" t="27344" r="11200" b="17968"/>
          <a:stretch/>
        </p:blipFill>
        <p:spPr>
          <a:xfrm>
            <a:off x="1200150" y="1028700"/>
            <a:ext cx="92011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74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38</Words>
  <Application>Microsoft Office PowerPoint</Application>
  <PresentationFormat>Widescreen</PresentationFormat>
  <Paragraphs>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</cp:revision>
  <dcterms:created xsi:type="dcterms:W3CDTF">2021-08-26T02:16:05Z</dcterms:created>
  <dcterms:modified xsi:type="dcterms:W3CDTF">2021-08-26T10:18:54Z</dcterms:modified>
</cp:coreProperties>
</file>