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2"/>
  </p:notesMasterIdLst>
  <p:sldIdLst>
    <p:sldId id="259" r:id="rId4"/>
    <p:sldId id="311" r:id="rId5"/>
    <p:sldId id="256" r:id="rId6"/>
    <p:sldId id="263" r:id="rId7"/>
    <p:sldId id="270" r:id="rId8"/>
    <p:sldId id="264" r:id="rId9"/>
    <p:sldId id="269" r:id="rId10"/>
    <p:sldId id="266" r:id="rId11"/>
    <p:sldId id="267" r:id="rId12"/>
    <p:sldId id="361" r:id="rId13"/>
    <p:sldId id="313" r:id="rId14"/>
    <p:sldId id="308" r:id="rId15"/>
    <p:sldId id="362" r:id="rId16"/>
    <p:sldId id="306" r:id="rId17"/>
    <p:sldId id="290" r:id="rId18"/>
    <p:sldId id="363" r:id="rId19"/>
    <p:sldId id="314" r:id="rId20"/>
    <p:sldId id="316" r:id="rId21"/>
    <p:sldId id="356" r:id="rId22"/>
    <p:sldId id="364" r:id="rId23"/>
    <p:sldId id="365" r:id="rId24"/>
    <p:sldId id="366" r:id="rId25"/>
    <p:sldId id="367" r:id="rId26"/>
    <p:sldId id="368" r:id="rId27"/>
    <p:sldId id="320" r:id="rId28"/>
    <p:sldId id="302" r:id="rId29"/>
    <p:sldId id="369" r:id="rId30"/>
    <p:sldId id="370" r:id="rId31"/>
    <p:sldId id="371" r:id="rId32"/>
    <p:sldId id="372" r:id="rId33"/>
    <p:sldId id="373" r:id="rId34"/>
    <p:sldId id="374" r:id="rId35"/>
    <p:sldId id="321" r:id="rId36"/>
    <p:sldId id="375" r:id="rId37"/>
    <p:sldId id="2007577188" r:id="rId38"/>
    <p:sldId id="2007577187" r:id="rId39"/>
    <p:sldId id="340"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p:scale>
          <a:sx n="25" d="100"/>
          <a:sy n="25" d="100"/>
        </p:scale>
        <p:origin x="2460"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5.png"/><Relationship Id="rId5" Type="http://schemas.openxmlformats.org/officeDocument/2006/relationships/slideLayout" Target="../slideLayouts/slideLayout30.xml"/><Relationship Id="rId10"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1743EFB-BEE0-EA5A-1347-C283705055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2" r:id="rId11"/>
    <p:sldLayoutId id="2147483703" r:id="rId12"/>
    <p:sldLayoutId id="2147483704" r:id="rId13"/>
    <p:sldLayoutId id="214748370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C423DF4-DCDF-296E-658F-024EED5082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10/15/2023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7E88C0D-1FA0-7B84-E0A4-FAA507CF81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45.wm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46.wmf"/><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47.wmf"/><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48.wm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1.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13.gif"/><Relationship Id="rId5" Type="http://schemas.openxmlformats.org/officeDocument/2006/relationships/image" Target="../media/image10.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2.gif"/><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69.wmf"/><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slide" Target="slide8.xml"/><Relationship Id="rId10" Type="http://schemas.openxmlformats.org/officeDocument/2006/relationships/image" Target="../media/image14.gif"/><Relationship Id="rId4" Type="http://schemas.openxmlformats.org/officeDocument/2006/relationships/image" Target="../media/image11.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8.gif"/><Relationship Id="rId3" Type="http://schemas.openxmlformats.org/officeDocument/2006/relationships/image" Target="../media/image9.png"/><Relationship Id="rId7" Type="http://schemas.openxmlformats.org/officeDocument/2006/relationships/image" Target="../media/image12.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8.xml"/><Relationship Id="rId11" Type="http://schemas.openxmlformats.org/officeDocument/2006/relationships/image" Target="../media/image14.gif"/><Relationship Id="rId5" Type="http://schemas.openxmlformats.org/officeDocument/2006/relationships/image" Target="../media/image11.gif"/><Relationship Id="rId15" Type="http://schemas.openxmlformats.org/officeDocument/2006/relationships/image" Target="../media/image20.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3.gif"/><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slide" Target="slide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TotalTime>
  <Words>2119</Words>
  <PresentationFormat>Widescreen</PresentationFormat>
  <Paragraphs>120</Paragraphs>
  <Slides>38</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等线 Light</vt:lpstr>
      <vt:lpstr>微软雅黑</vt:lpstr>
      <vt:lpstr>#9Slide07 HoneyCream</vt:lpstr>
      <vt:lpstr>Arial</vt:lpstr>
      <vt:lpstr>Calibri</vt:lpstr>
      <vt:lpstr>Calibri Light</vt:lpstr>
      <vt:lpstr>Cambria</vt:lpstr>
      <vt:lpstr>Times New Roman</vt:lpstr>
      <vt:lpstr>UTM Androgyne</vt:lpstr>
      <vt:lpstr>UTM Avo</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2023-10-09T05:36:45Z</dcterms:created>
  <dcterms:modified xsi:type="dcterms:W3CDTF">2023-10-15T09:21:54Z</dcterms:modified>
</cp:coreProperties>
</file>