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63" r:id="rId4"/>
    <p:sldId id="264" r:id="rId5"/>
    <p:sldId id="261" r:id="rId6"/>
    <p:sldId id="26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6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299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99FF66"/>
    <a:srgbClr val="66FFFF"/>
    <a:srgbClr val="FF9900"/>
    <a:srgbClr val="FF66FF"/>
    <a:srgbClr val="FFCCCC"/>
    <a:srgbClr val="66FF99"/>
    <a:srgbClr val="CCE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60" d="100"/>
          <a:sy n="60" d="100"/>
        </p:scale>
        <p:origin x="-10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9.wmf"/><Relationship Id="rId1" Type="http://schemas.openxmlformats.org/officeDocument/2006/relationships/image" Target="../media/image31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CBD3-C6F1-4190-8B83-D52F8ECE45C4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F93-C21B-444F-B45B-2939CAB6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6F93-C21B-444F-B45B-2939CAB6C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18" Type="http://schemas.openxmlformats.org/officeDocument/2006/relationships/slide" Target="slide3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image" Target="../media/image51.png"/><Relationship Id="rId2" Type="http://schemas.openxmlformats.org/officeDocument/2006/relationships/audio" Target="../media/media1.wav"/><Relationship Id="rId16" Type="http://schemas.openxmlformats.org/officeDocument/2006/relationships/image" Target="../media/image50.gif"/><Relationship Id="rId1" Type="http://schemas.microsoft.com/office/2007/relationships/media" Target="../media/media1.wav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5" Type="http://schemas.openxmlformats.org/officeDocument/2006/relationships/image" Target="../media/image49.gif"/><Relationship Id="rId10" Type="http://schemas.openxmlformats.org/officeDocument/2006/relationships/slide" Target="slide28.xml"/><Relationship Id="rId4" Type="http://schemas.openxmlformats.org/officeDocument/2006/relationships/image" Target="../media/image47.png"/><Relationship Id="rId9" Type="http://schemas.openxmlformats.org/officeDocument/2006/relationships/slide" Target="slide27.xml"/><Relationship Id="rId1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2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2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slide" Target="slide2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slide" Target="slide2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22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slide" Target="slide2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slide" Target="slide2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slide" Target="slide2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slide" Target="slide22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937133" y="375320"/>
            <a:ext cx="7383438" cy="3848666"/>
          </a:xfrm>
          <a:prstGeom prst="blockArc">
            <a:avLst>
              <a:gd name="adj1" fmla="val 10827577"/>
              <a:gd name="adj2" fmla="val 21547589"/>
              <a:gd name="adj3" fmla="val 23382"/>
            </a:avLst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975825"/>
            <a:ext cx="8120403" cy="409432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0616"/>
              </a:avLst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VII. SỐ THẬP PHÂN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81000" y="1994853"/>
            <a:ext cx="8305800" cy="3415347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92; 93. BÀI 31.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BÀI TOÁN VỀ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PHẦN TRĂM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9" y="5662964"/>
            <a:ext cx="5610225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1059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47725" y="1143000"/>
            <a:ext cx="7686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con 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96900" y="3200400"/>
            <a:ext cx="64135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729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34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5736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8522887"/>
              </p:ext>
            </p:extLst>
          </p:nvPr>
        </p:nvGraphicFramePr>
        <p:xfrm>
          <a:off x="2971800" y="4572350"/>
          <a:ext cx="2750764" cy="106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350"/>
                        <a:ext cx="2750764" cy="106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32" grpId="0"/>
      <p:bldP spid="115732" grpId="1"/>
      <p:bldP spid="115732" grpId="2"/>
      <p:bldP spid="11573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5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739140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7391400" y="56261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11778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81000" y="1190625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501650" y="2286000"/>
            <a:ext cx="647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30000"/>
              </a:lnSpc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 số phần trăm muối trong nước biển là:</a:t>
            </a:r>
          </a:p>
          <a:p>
            <a:pPr eaLnBrk="0" hangingPunct="0"/>
            <a:endParaRPr lang="en-US" sz="320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84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44241627"/>
              </p:ext>
            </p:extLst>
          </p:nvPr>
        </p:nvGraphicFramePr>
        <p:xfrm>
          <a:off x="2971800" y="4108450"/>
          <a:ext cx="265545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08450"/>
                        <a:ext cx="265545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79" grpId="0"/>
      <p:bldP spid="117779" grpId="1"/>
      <p:bldP spid="117779" grpId="2"/>
      <p:bldP spid="117779" grpId="3"/>
      <p:bldP spid="117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8804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76400"/>
            <a:ext cx="32670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755775"/>
            <a:ext cx="18288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300412"/>
            <a:ext cx="34131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4456112"/>
            <a:ext cx="204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7" name="Picture 9" descr="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9175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anh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9537"/>
            <a:ext cx="388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43000" y="2895600"/>
            <a:ext cx="3052762" cy="161925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 SỐ VÀ TỈ SỐ PHẦN TRĂM</a:t>
            </a:r>
          </a:p>
        </p:txBody>
      </p:sp>
    </p:spTree>
    <p:extLst>
      <p:ext uri="{BB962C8B-B14F-4D97-AF65-F5344CB8AC3E}">
        <p14:creationId xmlns:p14="http://schemas.microsoft.com/office/powerpoint/2010/main" val="10000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256914" y="32626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228600" y="228600"/>
            <a:ext cx="49530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457200" y="14478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74" y="25146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98930"/>
              </p:ext>
            </p:extLst>
          </p:nvPr>
        </p:nvGraphicFramePr>
        <p:xfrm>
          <a:off x="1828800" y="24257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4257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49749"/>
              </p:ext>
            </p:extLst>
          </p:nvPr>
        </p:nvGraphicFramePr>
        <p:xfrm>
          <a:off x="6019800" y="2273300"/>
          <a:ext cx="596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5" imgW="596880" imgH="774360" progId="Equation.DSMT4">
                  <p:embed/>
                </p:oleObj>
              </mc:Choice>
              <mc:Fallback>
                <p:oleObj name="Equation" r:id="rId5" imgW="5968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2273300"/>
                        <a:ext cx="596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348335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43446"/>
              </p:ext>
            </p:extLst>
          </p:nvPr>
        </p:nvGraphicFramePr>
        <p:xfrm>
          <a:off x="2982225" y="32004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225" y="32004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0850"/>
              </p:ext>
            </p:extLst>
          </p:nvPr>
        </p:nvGraphicFramePr>
        <p:xfrm>
          <a:off x="7371214" y="3187700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9" imgW="838080" imgH="774360" progId="Equation.DSMT4">
                  <p:embed/>
                </p:oleObj>
              </mc:Choice>
              <mc:Fallback>
                <p:oleObj name="Equation" r:id="rId9" imgW="83808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214" y="3187700"/>
                        <a:ext cx="83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880379" y="4452792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U-Turn Arrow 21"/>
          <p:cNvSpPr/>
          <p:nvPr/>
        </p:nvSpPr>
        <p:spPr>
          <a:xfrm rot="5400000">
            <a:off x="7885306" y="2853874"/>
            <a:ext cx="988367" cy="4622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731790" y="4150392"/>
            <a:ext cx="1447801" cy="46221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40353"/>
              </p:ext>
            </p:extLst>
          </p:nvPr>
        </p:nvGraphicFramePr>
        <p:xfrm>
          <a:off x="6235700" y="516890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11" imgW="863280" imgH="774360" progId="Equation.DSMT4">
                  <p:embed/>
                </p:oleObj>
              </mc:Choice>
              <mc:Fallback>
                <p:oleObj name="Equation" r:id="rId11" imgW="86328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16890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/>
      <p:bldP spid="5" grpId="0"/>
      <p:bldP spid="9" grpId="0"/>
      <p:bldP spid="19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0379" y="152400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70928"/>
              </p:ext>
            </p:extLst>
          </p:nvPr>
        </p:nvGraphicFramePr>
        <p:xfrm>
          <a:off x="6235700" y="868508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3" imgW="863280" imgH="774360" progId="Equation.DSMT4">
                  <p:embed/>
                </p:oleObj>
              </mc:Choice>
              <mc:Fallback>
                <p:oleObj name="Equation" r:id="rId3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868508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057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657670"/>
            <a:ext cx="6328105" cy="1457130"/>
          </a:xfrm>
          <a:prstGeom prst="rect">
            <a:avLst/>
          </a:prstGeom>
          <a:solidFill>
            <a:srgbClr val="FFCCCC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903" y="4491335"/>
            <a:ext cx="601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84721"/>
              </p:ext>
            </p:extLst>
          </p:nvPr>
        </p:nvGraphicFramePr>
        <p:xfrm>
          <a:off x="3048000" y="5029200"/>
          <a:ext cx="179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5" imgW="1790640" imgH="774360" progId="Equation.DSMT4">
                  <p:embed/>
                </p:oleObj>
              </mc:Choice>
              <mc:Fallback>
                <p:oleObj name="Equation" r:id="rId5" imgW="1790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5029200"/>
                        <a:ext cx="1790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819650" y="5177134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05" y="2019977"/>
            <a:ext cx="2110761" cy="2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9880"/>
            <a:ext cx="35814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72000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7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24204"/>
              </p:ext>
            </p:extLst>
          </p:nvPr>
        </p:nvGraphicFramePr>
        <p:xfrm>
          <a:off x="2929731" y="5179715"/>
          <a:ext cx="328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3" imgW="3276360" imgH="774360" progId="Equation.DSMT4">
                  <p:embed/>
                </p:oleObj>
              </mc:Choice>
              <mc:Fallback>
                <p:oleObj name="Equation" r:id="rId3" imgW="327636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731" y="5179715"/>
                        <a:ext cx="32845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05" y="254488"/>
            <a:ext cx="4182395" cy="41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474" y="12954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2514" y="11290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475" y="2129135"/>
            <a:ext cx="8303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2895600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ptagon 2"/>
          <p:cNvSpPr/>
          <p:nvPr/>
        </p:nvSpPr>
        <p:spPr>
          <a:xfrm>
            <a:off x="457200" y="2286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40554"/>
              </p:ext>
            </p:extLst>
          </p:nvPr>
        </p:nvGraphicFramePr>
        <p:xfrm>
          <a:off x="3314700" y="11430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0" y="11430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48146"/>
              </p:ext>
            </p:extLst>
          </p:nvPr>
        </p:nvGraphicFramePr>
        <p:xfrm>
          <a:off x="6477000" y="1066800"/>
          <a:ext cx="685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5" imgW="685800" imgH="774360" progId="Equation.DSMT4">
                  <p:embed/>
                </p:oleObj>
              </mc:Choice>
              <mc:Fallback>
                <p:oleObj name="Equation" r:id="rId5" imgW="6858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1066800"/>
                        <a:ext cx="685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07657"/>
              </p:ext>
            </p:extLst>
          </p:nvPr>
        </p:nvGraphicFramePr>
        <p:xfrm>
          <a:off x="4432300" y="19812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19812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91151"/>
              </p:ext>
            </p:extLst>
          </p:nvPr>
        </p:nvGraphicFramePr>
        <p:xfrm>
          <a:off x="4191000" y="2819400"/>
          <a:ext cx="939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9" imgW="939600" imgH="774360" progId="Equation.DSMT4">
                  <p:embed/>
                </p:oleObj>
              </mc:Choice>
              <mc:Fallback>
                <p:oleObj name="Equation" r:id="rId9" imgW="939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939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57199" y="3995593"/>
            <a:ext cx="7733045" cy="2329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U-Turn Arrow 21"/>
          <p:cNvSpPr/>
          <p:nvPr/>
        </p:nvSpPr>
        <p:spPr>
          <a:xfrm rot="5400000">
            <a:off x="7426988" y="1982457"/>
            <a:ext cx="1752601" cy="53088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371722" y="3866525"/>
            <a:ext cx="1981200" cy="4965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22281"/>
              </p:ext>
            </p:extLst>
          </p:nvPr>
        </p:nvGraphicFramePr>
        <p:xfrm>
          <a:off x="392430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11" imgW="990360" imgH="774360" progId="Equation.DSMT4">
                  <p:embed/>
                </p:oleObj>
              </mc:Choice>
              <mc:Fallback>
                <p:oleObj name="Equation" r:id="rId11" imgW="990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9" grpId="0"/>
      <p:bldP spid="18" grpId="0" animBg="1"/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8572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755880"/>
            <a:ext cx="8477250" cy="341632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934200" y="2992265"/>
            <a:ext cx="1981200" cy="39739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57550" y="3333929"/>
            <a:ext cx="2838450" cy="457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5715000"/>
            <a:ext cx="35814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76200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Một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phần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trăm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28600" y="914400"/>
            <a:ext cx="35814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41" y="914400"/>
            <a:ext cx="2414559" cy="1525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457200" y="42672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91000"/>
            <a:ext cx="701040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590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6800" y="5188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75334" y="5943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57 :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497026"/>
              </p:ext>
            </p:extLst>
          </p:nvPr>
        </p:nvGraphicFramePr>
        <p:xfrm>
          <a:off x="4876800" y="5790257"/>
          <a:ext cx="622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6" imgW="622080" imgH="774360" progId="Equation.DSMT4">
                  <p:embed/>
                </p:oleObj>
              </mc:Choice>
              <mc:Fallback>
                <p:oleObj name="Equation" r:id="rId6" imgW="622080" imgH="774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0257"/>
                        <a:ext cx="622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3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animBg="1"/>
      <p:bldP spid="35" grpId="0" animBg="1"/>
      <p:bldP spid="23" grpId="0" animBg="1"/>
      <p:bldP spid="15" grpId="0" animBg="1"/>
      <p:bldP spid="20" grpId="0" animBg="1"/>
      <p:bldP spid="21" grpId="0" animBg="1"/>
      <p:bldP spid="24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819400"/>
            <a:ext cx="8382000" cy="304800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5814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60%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195465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52901"/>
              </p:ext>
            </p:extLst>
          </p:nvPr>
        </p:nvGraphicFramePr>
        <p:xfrm>
          <a:off x="3200400" y="4881265"/>
          <a:ext cx="2019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3" imgW="2019240" imgH="774360" progId="Equation.DSMT4">
                  <p:embed/>
                </p:oleObj>
              </mc:Choice>
              <mc:Fallback>
                <p:oleObj name="Equation" r:id="rId3" imgW="201924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81265"/>
                        <a:ext cx="20193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53870" y="50292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7" y="3564634"/>
            <a:ext cx="473395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8" y="1657350"/>
            <a:ext cx="4724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04800" y="2819400"/>
            <a:ext cx="3627050" cy="1828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8982">
            <a:off x="2811831" y="1393429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08157">
            <a:off x="2316044" y="4851685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21752">
            <a:off x="2541424" y="1974818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b="1" dirty="0"/>
          </a:p>
        </p:txBody>
      </p:sp>
      <p:sp>
        <p:nvSpPr>
          <p:cNvPr id="8" name="10-Point Star 7"/>
          <p:cNvSpPr/>
          <p:nvPr/>
        </p:nvSpPr>
        <p:spPr>
          <a:xfrm>
            <a:off x="5392098" y="1147035"/>
            <a:ext cx="3066102" cy="2301896"/>
          </a:xfrm>
          <a:prstGeom prst="star10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95930"/>
              </p:ext>
            </p:extLst>
          </p:nvPr>
        </p:nvGraphicFramePr>
        <p:xfrm>
          <a:off x="6493349" y="235585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5" imgW="863280" imgH="774360" progId="Equation.DSMT4">
                  <p:embed/>
                </p:oleObj>
              </mc:Choice>
              <mc:Fallback>
                <p:oleObj name="Equation" r:id="rId5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49" y="235585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209683">
            <a:off x="1782453" y="5451269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10-Point Star 22"/>
          <p:cNvSpPr/>
          <p:nvPr/>
        </p:nvSpPr>
        <p:spPr>
          <a:xfrm>
            <a:off x="5105400" y="3787280"/>
            <a:ext cx="3639829" cy="2537320"/>
          </a:xfrm>
          <a:prstGeom prst="star10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22861"/>
              </p:ext>
            </p:extLst>
          </p:nvPr>
        </p:nvGraphicFramePr>
        <p:xfrm>
          <a:off x="645923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7" imgW="990360" imgH="774360" progId="Equation.DSMT4">
                  <p:embed/>
                </p:oleObj>
              </mc:Choice>
              <mc:Fallback>
                <p:oleObj name="Equation" r:id="rId7" imgW="990360" imgH="774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3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3" grpId="0" animBg="1"/>
      <p:bldP spid="5" grpId="0"/>
      <p:bldP spid="16" grpId="0"/>
      <p:bldP spid="6" grpId="0"/>
      <p:bldP spid="8" grpId="0" animBg="1"/>
      <p:bldP spid="9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vong quay"/>
          <p:cNvGrpSpPr/>
          <p:nvPr/>
        </p:nvGrpSpPr>
        <p:grpSpPr>
          <a:xfrm>
            <a:off x="4051411" y="297732"/>
            <a:ext cx="3949589" cy="4038600"/>
            <a:chOff x="5425622" y="292790"/>
            <a:chExt cx="5834378" cy="582828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2232592">
              <a:off x="5742637" y="2101245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155085">
              <a:off x="8917980" y="2105849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321648">
              <a:off x="8940449" y="3472548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Isosceles Triangle 6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quay dung"/>
          <p:cNvSpPr/>
          <p:nvPr/>
        </p:nvSpPr>
        <p:spPr>
          <a:xfrm>
            <a:off x="6553200" y="6019800"/>
            <a:ext cx="2365084" cy="76193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66">
            <a:hlinkClick r:id="rId5" action="ppaction://hlinksldjump"/>
          </p:cNvPr>
          <p:cNvSpPr/>
          <p:nvPr/>
        </p:nvSpPr>
        <p:spPr>
          <a:xfrm>
            <a:off x="361598" y="227576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67">
            <a:hlinkClick r:id="rId6" action="ppaction://hlinksldjump"/>
          </p:cNvPr>
          <p:cNvSpPr/>
          <p:nvPr/>
        </p:nvSpPr>
        <p:spPr>
          <a:xfrm>
            <a:off x="1524000" y="2275766"/>
            <a:ext cx="969317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68">
            <a:hlinkClick r:id="rId7" action="ppaction://hlinksldjump"/>
          </p:cNvPr>
          <p:cNvSpPr/>
          <p:nvPr/>
        </p:nvSpPr>
        <p:spPr>
          <a:xfrm>
            <a:off x="2743200" y="2275766"/>
            <a:ext cx="874011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69">
            <a:hlinkClick r:id="rId8" action="ppaction://hlinksldjump"/>
          </p:cNvPr>
          <p:cNvSpPr/>
          <p:nvPr/>
        </p:nvSpPr>
        <p:spPr>
          <a:xfrm>
            <a:off x="362356" y="3821839"/>
            <a:ext cx="933044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70">
            <a:hlinkClick r:id="rId9" action="ppaction://hlinksldjump"/>
          </p:cNvPr>
          <p:cNvSpPr/>
          <p:nvPr/>
        </p:nvSpPr>
        <p:spPr>
          <a:xfrm>
            <a:off x="1524758" y="3821839"/>
            <a:ext cx="968559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ounded Rectangle 71">
            <a:hlinkClick r:id="rId10" action="ppaction://hlinksldjump"/>
          </p:cNvPr>
          <p:cNvSpPr/>
          <p:nvPr/>
        </p:nvSpPr>
        <p:spPr>
          <a:xfrm>
            <a:off x="2743958" y="3821839"/>
            <a:ext cx="873253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ounded Rectangle 72">
            <a:hlinkClick r:id="rId11" action="ppaction://hlinksldjump"/>
          </p:cNvPr>
          <p:cNvSpPr/>
          <p:nvPr/>
        </p:nvSpPr>
        <p:spPr>
          <a:xfrm>
            <a:off x="363114" y="5367912"/>
            <a:ext cx="932286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73">
            <a:hlinkClick r:id="rId12" action="ppaction://hlinksldjump"/>
          </p:cNvPr>
          <p:cNvSpPr/>
          <p:nvPr/>
        </p:nvSpPr>
        <p:spPr>
          <a:xfrm>
            <a:off x="1525516" y="5367912"/>
            <a:ext cx="967801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ounded Rectangle 74">
            <a:hlinkClick r:id="rId13" action="ppaction://hlinksldjump"/>
          </p:cNvPr>
          <p:cNvSpPr/>
          <p:nvPr/>
        </p:nvSpPr>
        <p:spPr>
          <a:xfrm>
            <a:off x="2744716" y="5367912"/>
            <a:ext cx="872495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4790" y="259140"/>
            <a:ext cx="3756156" cy="1569660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DIỆU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4321"/>
            <a:ext cx="495300" cy="4381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32" y="1296262"/>
            <a:ext cx="495300" cy="4381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8" y="311212"/>
            <a:ext cx="495300" cy="4381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25" y="920024"/>
            <a:ext cx="714375" cy="11906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8" y="1836669"/>
            <a:ext cx="1088314" cy="928267"/>
          </a:xfrm>
          <a:prstGeom prst="rect">
            <a:avLst/>
          </a:prstGeom>
        </p:spPr>
      </p:pic>
      <p:pic>
        <p:nvPicPr>
          <p:cNvPr id="8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  <p:sp>
        <p:nvSpPr>
          <p:cNvPr id="83" name="Isosceles Triangle 8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Isosceles Triangle 8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Isosceles Triangle 8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Isosceles Triangle 8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Isosceles Triangle 9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Isosceles Triangle 9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Isosceles Triangle 9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7996917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7935062" y="2104076"/>
            <a:ext cx="485669" cy="1034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Heart 102">
            <a:hlinkClick r:id="" action="ppaction://noaction"/>
          </p:cNvPr>
          <p:cNvSpPr/>
          <p:nvPr/>
        </p:nvSpPr>
        <p:spPr>
          <a:xfrm rot="5400000">
            <a:off x="8405685" y="2284128"/>
            <a:ext cx="628436" cy="61394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373940"/>
            <a:ext cx="463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>
            <a:hlinkClick r:id="rId18" action="ppaction://hlinksldjump"/>
          </p:cNvPr>
          <p:cNvSpPr/>
          <p:nvPr/>
        </p:nvSpPr>
        <p:spPr>
          <a:xfrm>
            <a:off x="5644730" y="6019800"/>
            <a:ext cx="848333" cy="76193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16960"/>
            <a:ext cx="3352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131"/>
              </p:ext>
            </p:extLst>
          </p:nvPr>
        </p:nvGraphicFramePr>
        <p:xfrm>
          <a:off x="4267199" y="3497262"/>
          <a:ext cx="171295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4" imgW="1320480" imgH="774360" progId="Equation.DSMT4">
                  <p:embed/>
                </p:oleObj>
              </mc:Choice>
              <mc:Fallback>
                <p:oleObj name="Equation" r:id="rId4" imgW="1320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97262"/>
                        <a:ext cx="1712955" cy="998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8501" y="1744662"/>
            <a:ext cx="540049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3231"/>
              </p:ext>
            </p:extLst>
          </p:nvPr>
        </p:nvGraphicFramePr>
        <p:xfrm>
          <a:off x="4140200" y="3424891"/>
          <a:ext cx="1193800" cy="107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4" imgW="863280" imgH="774360" progId="Equation.DSMT4">
                  <p:embed/>
                </p:oleObj>
              </mc:Choice>
              <mc:Fallback>
                <p:oleObj name="Equation" r:id="rId4" imgW="86328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4891"/>
                        <a:ext cx="1193800" cy="107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744662"/>
            <a:ext cx="4114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7,5%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8100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07954"/>
              </p:ext>
            </p:extLst>
          </p:nvPr>
        </p:nvGraphicFramePr>
        <p:xfrm>
          <a:off x="3878261" y="3649663"/>
          <a:ext cx="247414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4" imgW="2070000" imgH="774360" progId="Equation.DSMT4">
                  <p:embed/>
                </p:oleObj>
              </mc:Choice>
              <mc:Fallback>
                <p:oleObj name="Equation" r:id="rId4" imgW="20700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1" y="3649663"/>
                        <a:ext cx="2474147" cy="92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10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766" y="467655"/>
            <a:ext cx="6994634" cy="33239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7.19.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10%.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301" y="428307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89892"/>
              </p:ext>
            </p:extLst>
          </p:nvPr>
        </p:nvGraphicFramePr>
        <p:xfrm>
          <a:off x="3089274" y="4191000"/>
          <a:ext cx="3235326" cy="83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4" imgW="2971800" imgH="774360" progId="Equation.DSMT4">
                  <p:embed/>
                </p:oleObj>
              </mc:Choice>
              <mc:Fallback>
                <p:oleObj name="Equation" r:id="rId4" imgW="2971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4" y="4191000"/>
                        <a:ext cx="3235326" cy="8395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8324" y="4351338"/>
            <a:ext cx="14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459682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84440"/>
              </p:ext>
            </p:extLst>
          </p:nvPr>
        </p:nvGraphicFramePr>
        <p:xfrm>
          <a:off x="3886200" y="4343400"/>
          <a:ext cx="320727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4" imgW="2501640" imgH="774360" progId="Equation.DSMT4">
                  <p:embed/>
                </p:oleObj>
              </mc:Choice>
              <mc:Fallback>
                <p:oleObj name="Equation" r:id="rId4" imgW="25016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20727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660" y="24384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:…………….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501" y="39497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6950"/>
              </p:ext>
            </p:extLst>
          </p:nvPr>
        </p:nvGraphicFramePr>
        <p:xfrm>
          <a:off x="4131860" y="3724673"/>
          <a:ext cx="1278340" cy="9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4" imgW="990170" imgH="774364" progId="Equation.DSMT4">
                  <p:embed/>
                </p:oleObj>
              </mc:Choice>
              <mc:Fallback>
                <p:oleObj name="Equation" r:id="rId4" imgW="990170" imgH="77436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60" y="3724673"/>
                        <a:ext cx="1278340" cy="999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15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500" y="1868269"/>
            <a:ext cx="4943299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4,5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470" y="33527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28545"/>
              </p:ext>
            </p:extLst>
          </p:nvPr>
        </p:nvGraphicFramePr>
        <p:xfrm>
          <a:off x="4319587" y="3124200"/>
          <a:ext cx="340214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4" imgW="2654280" imgH="774360" progId="Equation.DSMT4">
                  <p:embed/>
                </p:oleObj>
              </mc:Choice>
              <mc:Fallback>
                <p:oleObj name="Equation" r:id="rId4" imgW="2654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7" y="3124200"/>
                        <a:ext cx="340214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743200" y="1520490"/>
            <a:ext cx="2057400" cy="38451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52600" y="1120170"/>
            <a:ext cx="2514600" cy="4003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457200" y="25146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799" y="2362200"/>
            <a:ext cx="7010401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" y="33534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3500735"/>
            <a:ext cx="712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Oval 42"/>
          <p:cNvSpPr/>
          <p:nvPr/>
        </p:nvSpPr>
        <p:spPr>
          <a:xfrm>
            <a:off x="3124200" y="4114800"/>
            <a:ext cx="35052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32534" y="4419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05648"/>
              </p:ext>
            </p:extLst>
          </p:nvPr>
        </p:nvGraphicFramePr>
        <p:xfrm>
          <a:off x="5473700" y="4191000"/>
          <a:ext cx="6223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4" imgW="622080" imgH="774360" progId="Equation.DSMT4">
                  <p:embed/>
                </p:oleObj>
              </mc:Choice>
              <mc:Fallback>
                <p:oleObj name="Equation" r:id="rId4" imgW="622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191000"/>
                        <a:ext cx="6223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3454063"/>
            <a:ext cx="76200" cy="24133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5715000"/>
            <a:ext cx="4953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33500" y="5257800"/>
            <a:ext cx="7200900" cy="1371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(b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: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37691"/>
              </p:ext>
            </p:extLst>
          </p:nvPr>
        </p:nvGraphicFramePr>
        <p:xfrm>
          <a:off x="5257800" y="560705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5607050"/>
                        <a:ext cx="254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39323"/>
              </p:ext>
            </p:extLst>
          </p:nvPr>
        </p:nvGraphicFramePr>
        <p:xfrm>
          <a:off x="6280150" y="5859462"/>
          <a:ext cx="3492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8" imgW="342720" imgH="774360" progId="Equation.DSMT4">
                  <p:embed/>
                </p:oleObj>
              </mc:Choice>
              <mc:Fallback>
                <p:oleObj name="Equation" r:id="rId8" imgW="34272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5859462"/>
                        <a:ext cx="34925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" y="4267200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6" grpId="0" animBg="1"/>
      <p:bldP spid="37" grpId="0" animBg="1"/>
      <p:bldP spid="2" grpId="0"/>
      <p:bldP spid="43" grpId="0" animBg="1"/>
      <p:bldP spid="44" grpId="0"/>
      <p:bldP spid="4" grpId="0" animBg="1"/>
      <p:bldP spid="11" grpId="0" animBg="1"/>
      <p:bldP spid="14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501" y="47878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19036"/>
              </p:ext>
            </p:extLst>
          </p:nvPr>
        </p:nvGraphicFramePr>
        <p:xfrm>
          <a:off x="3822700" y="4572000"/>
          <a:ext cx="315366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4" imgW="2628720" imgH="774360" progId="Equation.DSMT4">
                  <p:embed/>
                </p:oleObj>
              </mc:Choice>
              <mc:Fallback>
                <p:oleObj name="Equation" r:id="rId4" imgW="26287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572000"/>
                        <a:ext cx="3153660" cy="927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57912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909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67835"/>
              </p:ext>
            </p:extLst>
          </p:nvPr>
        </p:nvGraphicFramePr>
        <p:xfrm>
          <a:off x="4175125" y="4019836"/>
          <a:ext cx="2589148" cy="93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4" imgW="2145960" imgH="774360" progId="Equation.DSMT4">
                  <p:embed/>
                </p:oleObj>
              </mc:Choice>
              <mc:Fallback>
                <p:oleObj name="Equation" r:id="rId4" imgW="2145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4019836"/>
                        <a:ext cx="2589148" cy="933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72087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7.18 (SGK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42)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7.24; 7.25; 7.26; 7.27; 7.28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(SBT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34; 35)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60075"/>
            <a:ext cx="220638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350"/>
            <a:ext cx="6400800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60075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800"/>
            <a:ext cx="22860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5260075"/>
            <a:ext cx="2245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que 36"/>
          <p:cNvSpPr/>
          <p:nvPr/>
        </p:nvSpPr>
        <p:spPr>
          <a:xfrm>
            <a:off x="2209800" y="5562600"/>
            <a:ext cx="4343400" cy="1066800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04800" y="304800"/>
            <a:ext cx="1600200" cy="838200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3530" y="236393"/>
            <a:ext cx="6749470" cy="2241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a%.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47422"/>
              </p:ext>
            </p:extLst>
          </p:nvPr>
        </p:nvGraphicFramePr>
        <p:xfrm>
          <a:off x="4800600" y="762000"/>
          <a:ext cx="6096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3" imgW="609480" imgH="774360" progId="Equation.DSMT4">
                  <p:embed/>
                </p:oleObj>
              </mc:Choice>
              <mc:Fallback>
                <p:oleObj name="Equation" r:id="rId3" imgW="609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6096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013530" y="1595735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86405"/>
              </p:ext>
            </p:extLst>
          </p:nvPr>
        </p:nvGraphicFramePr>
        <p:xfrm>
          <a:off x="6870700" y="1447800"/>
          <a:ext cx="113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5" imgW="1130040" imgH="774360" progId="Equation.DSMT4">
                  <p:embed/>
                </p:oleObj>
              </mc:Choice>
              <mc:Fallback>
                <p:oleObj name="Equation" r:id="rId5" imgW="11300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1447800"/>
                        <a:ext cx="1130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3400" y="2667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15503"/>
              </p:ext>
            </p:extLst>
          </p:nvPr>
        </p:nvGraphicFramePr>
        <p:xfrm>
          <a:off x="3429000" y="3216305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7" imgW="4190760" imgH="774360" progId="Equation.DSMT4">
                  <p:embed/>
                </p:oleObj>
              </mc:Choice>
              <mc:Fallback>
                <p:oleObj name="Equation" r:id="rId7" imgW="41907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216305"/>
                        <a:ext cx="4191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6" y="4098027"/>
            <a:ext cx="623964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990600" y="4123835"/>
            <a:ext cx="7467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(2,6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 gam)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3671"/>
              </p:ext>
            </p:extLst>
          </p:nvPr>
        </p:nvGraphicFramePr>
        <p:xfrm>
          <a:off x="2330450" y="5651500"/>
          <a:ext cx="41068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10" imgW="4101840" imgH="774360" progId="Equation.DSMT4">
                  <p:embed/>
                </p:oleObj>
              </mc:Choice>
              <mc:Fallback>
                <p:oleObj name="Equation" r:id="rId10" imgW="410184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5651500"/>
                        <a:ext cx="410686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0" grpId="0" animBg="1"/>
      <p:bldP spid="24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352800" cy="240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038600" cy="23908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62400" y="2400301"/>
            <a:ext cx="7620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3843636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9300" y="3843636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1995 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35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1995 kg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495800"/>
            <a:ext cx="7620000" cy="193899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1995 kg = 1,995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95746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3843"/>
              </p:ext>
            </p:extLst>
          </p:nvPr>
        </p:nvGraphicFramePr>
        <p:xfrm>
          <a:off x="2597150" y="5486400"/>
          <a:ext cx="4254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4254480" imgH="774360" progId="Equation.DSMT4">
                  <p:embed/>
                </p:oleObj>
              </mc:Choice>
              <mc:Fallback>
                <p:oleObj name="Equation" r:id="rId5" imgW="42544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7150" y="5486400"/>
                        <a:ext cx="4254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381000" y="1247439"/>
            <a:ext cx="5762104" cy="305786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04" y="1371600"/>
            <a:ext cx="2665180" cy="29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228600" y="3124200"/>
            <a:ext cx="5791200" cy="3124200"/>
          </a:xfrm>
          <a:prstGeom prst="cloudCallou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Những câu hỏi thường gặp - Trường Đại học Phú Xuân Trường Đại học Phú Xuân  - Trường đại học gắn kết doanh nghiệ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4773" r="22272" b="20682"/>
          <a:stretch/>
        </p:blipFill>
        <p:spPr bwMode="auto">
          <a:xfrm>
            <a:off x="6394094" y="4038601"/>
            <a:ext cx="274990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48491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HOẠT ĐỘNG NHÓM 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5844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584085"/>
            <a:ext cx="4800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88932"/>
              </p:ext>
            </p:extLst>
          </p:nvPr>
        </p:nvGraphicFramePr>
        <p:xfrm>
          <a:off x="2120900" y="4946650"/>
          <a:ext cx="2235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2234880" imgH="774360" progId="Equation.DSMT4">
                  <p:embed/>
                </p:oleObj>
              </mc:Choice>
              <mc:Fallback>
                <p:oleObj name="Equation" r:id="rId4" imgW="22348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946650"/>
                        <a:ext cx="22352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2607252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26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26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499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26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33945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934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Ai may </a:t>
            </a:r>
            <a:r>
              <a:rPr lang="en-US" sz="3600" b="1" kern="10" spc="-36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mắn</a:t>
            </a:r>
            <a:endParaRPr lang="en-US" sz="3600" b="1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264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77609" y="4193598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458200" y="6248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8"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4" grpId="0" animBg="1"/>
      <p:bldP spid="112645" grpId="0" animBg="1"/>
      <p:bldP spid="112647" grpId="0" animBg="1"/>
      <p:bldP spid="112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76701" y="838200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12kg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68475" y="2895600"/>
            <a:ext cx="3355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0" hangingPunct="0">
              <a:lnSpc>
                <a:spcPct val="140000"/>
              </a:lnSpc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 0,2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20kg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739140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7391400" y="54737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graphicFrame>
        <p:nvGraphicFramePr>
          <p:cNvPr id="113687" name="Object 2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5357351"/>
              </p:ext>
            </p:extLst>
          </p:nvPr>
        </p:nvGraphicFramePr>
        <p:xfrm>
          <a:off x="4648200" y="3962400"/>
          <a:ext cx="2057400" cy="10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7" imgW="1396800" imgH="736560" progId="Equation.DSMT4">
                  <p:embed/>
                </p:oleObj>
              </mc:Choice>
              <mc:Fallback>
                <p:oleObj name="Equation" r:id="rId7" imgW="1396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2057400" cy="1085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84" grpId="0"/>
      <p:bldP spid="113684" grpId="1"/>
      <p:bldP spid="113684" grpId="2"/>
      <p:bldP spid="11368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81025" y="3200400"/>
            <a:ext cx="6172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30kg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644525" y="1143000"/>
            <a:ext cx="682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0,3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50kg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4703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710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83848"/>
              </p:ext>
            </p:extLst>
          </p:nvPr>
        </p:nvGraphicFramePr>
        <p:xfrm>
          <a:off x="3810000" y="4724400"/>
          <a:ext cx="276684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7" imgW="2057400" imgH="736560" progId="Equation.DSMT4">
                  <p:embed/>
                </p:oleObj>
              </mc:Choice>
              <mc:Fallback>
                <p:oleObj name="Equation" r:id="rId7" imgW="2057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4724400"/>
                        <a:ext cx="276684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6" grpId="0" animBg="1"/>
      <p:bldP spid="114708" grpId="0"/>
      <p:bldP spid="114708" grpId="1"/>
      <p:bldP spid="114708" grpId="2"/>
      <p:bldP spid="114708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1593</Words>
  <PresentationFormat>On-screen Show (4:3)</PresentationFormat>
  <Paragraphs>234</Paragraphs>
  <Slides>32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2021-04-17T07:42:40Z</dcterms:created>
  <dcterms:modified xsi:type="dcterms:W3CDTF">2021-07-24T03:03:31Z</dcterms:modified>
</cp:coreProperties>
</file>