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72" r:id="rId4"/>
    <p:sldId id="302" r:id="rId5"/>
    <p:sldId id="279" r:id="rId6"/>
    <p:sldId id="351" r:id="rId7"/>
    <p:sldId id="276" r:id="rId8"/>
    <p:sldId id="298" r:id="rId9"/>
    <p:sldId id="273" r:id="rId10"/>
    <p:sldId id="352" r:id="rId11"/>
    <p:sldId id="275" r:id="rId12"/>
    <p:sldId id="289" r:id="rId13"/>
    <p:sldId id="283" r:id="rId14"/>
    <p:sldId id="259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35AB-3AE3-4F28-BEFB-78968FC2845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20430-1F85-4FA9-AA67-68C5758F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47e84f11d_4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e47e84f11d_4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47e84f11d_4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47e84f11d_4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47e84f11d_4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47e84f11d_4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6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7e84f11d_4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7e84f11d_4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e47e84f11d_4_2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e47e84f11d_4_2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2EFA-EE5A-4DD5-6C5C-64512BE21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675DA-44D4-A756-DADA-BC9B50730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1268A-D5E5-95A0-D76F-8DB2705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D599-82AA-040D-ACBD-4C98101C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9195-B0C7-CE55-E42F-1E4361EA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F9E0-CACA-0BDA-1E37-9F0314F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44CA8-B1BC-CBCD-4AAB-B869859D6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5BC77-B5C8-72C3-615F-37FC7873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4D1F-DDAA-31CE-906E-A22A805E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6BB2-0F3C-2BDE-50AF-020DA0C0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49599-2569-AB64-0A74-FF0DAF06E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AED33-27D5-B60E-060B-1638D87EC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C936-A811-F250-7207-8B48E17E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F4B6-1E48-2473-2444-FC6E39F2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08497-F9FB-FE1C-4458-1BAEA6DC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998917">
            <a:off x="8094647" y="2328941"/>
            <a:ext cx="6915592" cy="499378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25993" y="3587387"/>
            <a:ext cx="6017091" cy="497677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356655">
            <a:off x="-2041961" y="-379443"/>
            <a:ext cx="9077072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-352253">
            <a:off x="7322580" y="-402335"/>
            <a:ext cx="5809224" cy="5200408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420766" y="-190364"/>
            <a:ext cx="3218009" cy="184631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304108" y="436159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0400" y="1918464"/>
            <a:ext cx="7051200" cy="22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0400" y="4190867"/>
            <a:ext cx="70512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52400" y="3394363"/>
            <a:ext cx="4498400" cy="14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952400" y="4947233"/>
            <a:ext cx="35688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367533" y="323964"/>
            <a:ext cx="2491600" cy="15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5976367">
            <a:off x="4177101" y="-493589"/>
            <a:ext cx="5333521" cy="441137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-5400000">
            <a:off x="2563222" y="1230713"/>
            <a:ext cx="6440897" cy="635000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rot="-6273318">
            <a:off x="6187614" y="-1342293"/>
            <a:ext cx="9077073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283131" y="-186735"/>
            <a:ext cx="2810472" cy="2612225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 rot="-1682655">
            <a:off x="10977608" y="4860735"/>
            <a:ext cx="1947997" cy="1864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-6300005">
            <a:off x="7854203" y="-552381"/>
            <a:ext cx="4435552" cy="380262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081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952400" y="1473200"/>
            <a:ext cx="10287200" cy="4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4566704">
            <a:off x="9577214" y="-762117"/>
            <a:ext cx="4565132" cy="3296701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rot="3773783">
            <a:off x="8195425" y="-941383"/>
            <a:ext cx="3424983" cy="2720676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 rot="7391375">
            <a:off x="11277322" y="-55981"/>
            <a:ext cx="1648207" cy="1577503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 rot="-3794629">
            <a:off x="-1064765" y="5006064"/>
            <a:ext cx="2531799" cy="2266461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552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2143979" y="4483244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143979" y="5043103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6751491" y="4483244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6751491" y="5043103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-5603121" flipH="1">
            <a:off x="-1741777" y="60441"/>
            <a:ext cx="4944229" cy="422318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-3717891" flipH="1">
            <a:off x="-2072931" y="-930281"/>
            <a:ext cx="4530797" cy="3222600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 rot="4712408" flipH="1">
            <a:off x="10085302" y="4178111"/>
            <a:ext cx="2877153" cy="246659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713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7414492">
            <a:off x="9332843" y="-190372"/>
            <a:ext cx="3218093" cy="184636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rot="4609385">
            <a:off x="-325385" y="5264263"/>
            <a:ext cx="3305548" cy="238695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 rot="6135325">
            <a:off x="-2224205" y="4103743"/>
            <a:ext cx="4338711" cy="344650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3048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952400" y="2184400"/>
            <a:ext cx="4534000" cy="3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46484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 rot="5229352">
            <a:off x="5558833" y="743942"/>
            <a:ext cx="8606291" cy="612018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 rot="-6438280">
            <a:off x="516535" y="4299823"/>
            <a:ext cx="3132527" cy="3387100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 rot="-2113016">
            <a:off x="11047269" y="1017212"/>
            <a:ext cx="1416792" cy="135601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 rot="5400000">
            <a:off x="8623535" y="-599241"/>
            <a:ext cx="5232111" cy="370296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467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7056367" y="2343732"/>
            <a:ext cx="5956421" cy="4882333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8"/>
          <p:cNvSpPr/>
          <p:nvPr/>
        </p:nvSpPr>
        <p:spPr>
          <a:xfrm>
            <a:off x="-906166" y="-367434"/>
            <a:ext cx="5020868" cy="4115483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495" y="77396"/>
                  <a:pt x="46539" y="74258"/>
                </a:cubicBezTo>
                <a:cubicBezTo>
                  <a:pt x="51729" y="72625"/>
                  <a:pt x="57588" y="72583"/>
                  <a:pt x="62819" y="71202"/>
                </a:cubicBezTo>
                <a:cubicBezTo>
                  <a:pt x="67298" y="70031"/>
                  <a:pt x="71315" y="67561"/>
                  <a:pt x="74873" y="64715"/>
                </a:cubicBezTo>
                <a:cubicBezTo>
                  <a:pt x="82573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8"/>
          <p:cNvSpPr/>
          <p:nvPr/>
        </p:nvSpPr>
        <p:spPr>
          <a:xfrm>
            <a:off x="8851601" y="4586867"/>
            <a:ext cx="3917527" cy="310480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>
            <a:off x="-453585" y="1995701"/>
            <a:ext cx="4299640" cy="310479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 rot="-6438256">
            <a:off x="9126636" y="-776551"/>
            <a:ext cx="3012891" cy="3018716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-327375" y="5025918"/>
            <a:ext cx="1049605" cy="1004580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984400" y="2186984"/>
            <a:ext cx="6223200" cy="2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55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rot="-5176318">
            <a:off x="4933472" y="3255744"/>
            <a:ext cx="5809233" cy="520041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9"/>
          <p:cNvSpPr/>
          <p:nvPr/>
        </p:nvSpPr>
        <p:spPr>
          <a:xfrm rot="5400000">
            <a:off x="5007035" y="-44313"/>
            <a:ext cx="9032117" cy="802347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741600" y="863417"/>
            <a:ext cx="5393600" cy="9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6083200" y="1969417"/>
            <a:ext cx="5052000" cy="1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 rot="3560212">
            <a:off x="-762000" y="4881136"/>
            <a:ext cx="4537816" cy="375317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/>
          <p:nvPr/>
        </p:nvSpPr>
        <p:spPr>
          <a:xfrm>
            <a:off x="-249476" y="-23580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021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A959-7A01-174D-E425-FDBA153E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B7BA-B677-A21F-041D-953CC462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52CF-110D-3DBA-BC26-792A4642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31BF-3074-37B3-F1E0-92ED4F79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88BF-D95E-F3F0-7818-47783C40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860657">
            <a:off x="9240967" y="3763065"/>
            <a:ext cx="4349468" cy="335912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0"/>
          <p:cNvSpPr/>
          <p:nvPr/>
        </p:nvSpPr>
        <p:spPr>
          <a:xfrm rot="-10033128">
            <a:off x="7337429" y="3953461"/>
            <a:ext cx="4257635" cy="389772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476800" y="4193967"/>
            <a:ext cx="47628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 rot="-142057">
            <a:off x="-571744" y="-873429"/>
            <a:ext cx="3276363" cy="297843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0"/>
          <p:cNvSpPr/>
          <p:nvPr/>
        </p:nvSpPr>
        <p:spPr>
          <a:xfrm rot="606550">
            <a:off x="1477841" y="411144"/>
            <a:ext cx="1443628" cy="946424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0"/>
          <p:cNvSpPr/>
          <p:nvPr/>
        </p:nvSpPr>
        <p:spPr>
          <a:xfrm rot="10167592">
            <a:off x="-308818" y="12237"/>
            <a:ext cx="3923668" cy="194742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2331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-9256340">
            <a:off x="3739797" y="2302839"/>
            <a:ext cx="6440767" cy="6350021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9764796">
            <a:off x="6383103" y="2193170"/>
            <a:ext cx="8337188" cy="6021100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10800000">
            <a:off x="-762027" y="-639629"/>
            <a:ext cx="6227460" cy="4856029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-7879387">
            <a:off x="9322809" y="-368241"/>
            <a:ext cx="3218135" cy="184638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1953400" y="2455767"/>
            <a:ext cx="8285200" cy="1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666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3136800" y="3939800"/>
            <a:ext cx="5918400" cy="5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/>
          <p:nvPr/>
        </p:nvSpPr>
        <p:spPr>
          <a:xfrm rot="4648568">
            <a:off x="-41801" y="4565307"/>
            <a:ext cx="2810432" cy="2612188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291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58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2"/>
          </p:nvPr>
        </p:nvSpPr>
        <p:spPr>
          <a:xfrm>
            <a:off x="2661851" y="20238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2661851" y="26224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1313216" y="22742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/>
          </p:nvPr>
        </p:nvSpPr>
        <p:spPr>
          <a:xfrm>
            <a:off x="7767251" y="20238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7767251" y="26224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6" hasCustomPrompt="1"/>
          </p:nvPr>
        </p:nvSpPr>
        <p:spPr>
          <a:xfrm>
            <a:off x="6418616" y="22742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7"/>
          </p:nvPr>
        </p:nvSpPr>
        <p:spPr>
          <a:xfrm>
            <a:off x="2661851" y="41795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2661851" y="47781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9" hasCustomPrompt="1"/>
          </p:nvPr>
        </p:nvSpPr>
        <p:spPr>
          <a:xfrm>
            <a:off x="1313216" y="44299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3"/>
          </p:nvPr>
        </p:nvSpPr>
        <p:spPr>
          <a:xfrm>
            <a:off x="7767251" y="41795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7767251" y="47781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18616" y="44299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/>
          <p:nvPr/>
        </p:nvSpPr>
        <p:spPr>
          <a:xfrm rot="5270767">
            <a:off x="8868666" y="-858850"/>
            <a:ext cx="4219577" cy="349014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 rot="-4956263">
            <a:off x="9624704" y="-447108"/>
            <a:ext cx="4671625" cy="337340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 rot="4415037">
            <a:off x="9840771" y="-335766"/>
            <a:ext cx="2492876" cy="213715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6275" cap="flat" cmpd="sng">
            <a:solidFill>
              <a:srgbClr val="87725D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 rot="4500066">
            <a:off x="-483890" y="4693849"/>
            <a:ext cx="3218001" cy="1846313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5892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-6273318">
            <a:off x="-1486019" y="1797425"/>
            <a:ext cx="9077073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4"/>
          <p:cNvSpPr/>
          <p:nvPr/>
        </p:nvSpPr>
        <p:spPr>
          <a:xfrm rot="-4839408">
            <a:off x="-2023816" y="2953914"/>
            <a:ext cx="4980021" cy="4909613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2"/>
          </p:nvPr>
        </p:nvSpPr>
        <p:spPr>
          <a:xfrm>
            <a:off x="2620585" y="3725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2620584" y="43758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3"/>
          </p:nvPr>
        </p:nvSpPr>
        <p:spPr>
          <a:xfrm>
            <a:off x="6467405" y="3725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6467399" y="43758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/>
          <p:nvPr/>
        </p:nvSpPr>
        <p:spPr>
          <a:xfrm rot="4652350">
            <a:off x="8793569" y="-261411"/>
            <a:ext cx="3286787" cy="3054941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1002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3584790">
            <a:off x="9275108" y="-907756"/>
            <a:ext cx="3928987" cy="328112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5"/>
          <p:cNvSpPr/>
          <p:nvPr/>
        </p:nvSpPr>
        <p:spPr>
          <a:xfrm rot="4788513">
            <a:off x="-622641" y="4033161"/>
            <a:ext cx="3725693" cy="351992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5"/>
          <p:cNvSpPr/>
          <p:nvPr/>
        </p:nvSpPr>
        <p:spPr>
          <a:xfrm rot="-5399798">
            <a:off x="-1154684" y="1951161"/>
            <a:ext cx="5959920" cy="5297427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5"/>
          <p:cNvSpPr/>
          <p:nvPr/>
        </p:nvSpPr>
        <p:spPr>
          <a:xfrm>
            <a:off x="-331474" y="5530467"/>
            <a:ext cx="1705949" cy="900528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2"/>
          </p:nvPr>
        </p:nvSpPr>
        <p:spPr>
          <a:xfrm>
            <a:off x="1173535" y="34462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1173535" y="40964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3"/>
          </p:nvPr>
        </p:nvSpPr>
        <p:spPr>
          <a:xfrm>
            <a:off x="4543988" y="34462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4"/>
          </p:nvPr>
        </p:nvSpPr>
        <p:spPr>
          <a:xfrm>
            <a:off x="4543983" y="40964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 idx="5"/>
          </p:nvPr>
        </p:nvSpPr>
        <p:spPr>
          <a:xfrm>
            <a:off x="7914441" y="34462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6"/>
          </p:nvPr>
        </p:nvSpPr>
        <p:spPr>
          <a:xfrm>
            <a:off x="7914431" y="40964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9788267" y="4824766"/>
            <a:ext cx="2902669" cy="2629012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4409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2"/>
          </p:nvPr>
        </p:nvSpPr>
        <p:spPr>
          <a:xfrm>
            <a:off x="6451601" y="15920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6451600" y="2216865"/>
            <a:ext cx="310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3" hasCustomPrompt="1"/>
          </p:nvPr>
        </p:nvSpPr>
        <p:spPr>
          <a:xfrm>
            <a:off x="9911049" y="181651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 idx="4"/>
          </p:nvPr>
        </p:nvSpPr>
        <p:spPr>
          <a:xfrm>
            <a:off x="6451601" y="32430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5"/>
          </p:nvPr>
        </p:nvSpPr>
        <p:spPr>
          <a:xfrm>
            <a:off x="6451600" y="3867865"/>
            <a:ext cx="310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 idx="6" hasCustomPrompt="1"/>
          </p:nvPr>
        </p:nvSpPr>
        <p:spPr>
          <a:xfrm>
            <a:off x="9911049" y="346751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7"/>
          </p:nvPr>
        </p:nvSpPr>
        <p:spPr>
          <a:xfrm>
            <a:off x="6451601" y="48940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8"/>
          </p:nvPr>
        </p:nvSpPr>
        <p:spPr>
          <a:xfrm>
            <a:off x="6451600" y="5518865"/>
            <a:ext cx="310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9" hasCustomPrompt="1"/>
          </p:nvPr>
        </p:nvSpPr>
        <p:spPr>
          <a:xfrm>
            <a:off x="9911049" y="511851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8" name="Google Shape;138;p16"/>
          <p:cNvSpPr/>
          <p:nvPr/>
        </p:nvSpPr>
        <p:spPr>
          <a:xfrm rot="3838914">
            <a:off x="9815923" y="-407706"/>
            <a:ext cx="2312496" cy="198251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6"/>
          <p:cNvSpPr/>
          <p:nvPr/>
        </p:nvSpPr>
        <p:spPr>
          <a:xfrm rot="5532347">
            <a:off x="1120164" y="2486227"/>
            <a:ext cx="5660504" cy="451532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6"/>
          <p:cNvSpPr/>
          <p:nvPr/>
        </p:nvSpPr>
        <p:spPr>
          <a:xfrm rot="-5697006">
            <a:off x="-2621022" y="1850565"/>
            <a:ext cx="7796955" cy="619360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6"/>
          <p:cNvSpPr/>
          <p:nvPr/>
        </p:nvSpPr>
        <p:spPr>
          <a:xfrm rot="-1682610">
            <a:off x="-287468" y="2294254"/>
            <a:ext cx="1277837" cy="1082641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324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 rot="5353502">
            <a:off x="9843694" y="-376787"/>
            <a:ext cx="3620140" cy="3458981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7"/>
          <p:cNvSpPr/>
          <p:nvPr/>
        </p:nvSpPr>
        <p:spPr>
          <a:xfrm rot="5567869">
            <a:off x="7849606" y="98181"/>
            <a:ext cx="5444991" cy="461624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2"/>
          </p:nvPr>
        </p:nvSpPr>
        <p:spPr>
          <a:xfrm>
            <a:off x="952401" y="18831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952401" y="25334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3"/>
          </p:nvPr>
        </p:nvSpPr>
        <p:spPr>
          <a:xfrm>
            <a:off x="8135609" y="18831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4"/>
          </p:nvPr>
        </p:nvSpPr>
        <p:spPr>
          <a:xfrm>
            <a:off x="8135609" y="25334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5"/>
          </p:nvPr>
        </p:nvSpPr>
        <p:spPr>
          <a:xfrm>
            <a:off x="952408" y="39659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6"/>
          </p:nvPr>
        </p:nvSpPr>
        <p:spPr>
          <a:xfrm>
            <a:off x="952397" y="46162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7"/>
          </p:nvPr>
        </p:nvSpPr>
        <p:spPr>
          <a:xfrm>
            <a:off x="8135609" y="39659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8"/>
          </p:nvPr>
        </p:nvSpPr>
        <p:spPr>
          <a:xfrm>
            <a:off x="8135609" y="46162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/>
          <p:nvPr/>
        </p:nvSpPr>
        <p:spPr>
          <a:xfrm rot="3217063">
            <a:off x="-789223" y="5331528"/>
            <a:ext cx="2423212" cy="1615473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7"/>
          <p:cNvSpPr/>
          <p:nvPr/>
        </p:nvSpPr>
        <p:spPr>
          <a:xfrm rot="5599243">
            <a:off x="-471830" y="5314848"/>
            <a:ext cx="2342505" cy="2566473"/>
          </a:xfrm>
          <a:custGeom>
            <a:avLst/>
            <a:gdLst/>
            <a:ahLst/>
            <a:cxnLst/>
            <a:rect l="l" t="t" r="r" b="b"/>
            <a:pathLst>
              <a:path w="42271" h="44824" fill="none" extrusionOk="0">
                <a:moveTo>
                  <a:pt x="8120" y="38546"/>
                </a:moveTo>
                <a:cubicBezTo>
                  <a:pt x="8120" y="38546"/>
                  <a:pt x="1" y="26493"/>
                  <a:pt x="14858" y="13267"/>
                </a:cubicBezTo>
                <a:cubicBezTo>
                  <a:pt x="29715" y="1"/>
                  <a:pt x="42271" y="8873"/>
                  <a:pt x="36244" y="18792"/>
                </a:cubicBezTo>
                <a:cubicBezTo>
                  <a:pt x="30259" y="28752"/>
                  <a:pt x="21178" y="44823"/>
                  <a:pt x="8120" y="3854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5034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 rot="5102601">
            <a:off x="-1351709" y="4412196"/>
            <a:ext cx="5079900" cy="3668224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8"/>
          <p:cNvSpPr/>
          <p:nvPr/>
        </p:nvSpPr>
        <p:spPr>
          <a:xfrm rot="6031513">
            <a:off x="9826715" y="-757918"/>
            <a:ext cx="2956096" cy="281912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8"/>
          <p:cNvSpPr/>
          <p:nvPr/>
        </p:nvSpPr>
        <p:spPr>
          <a:xfrm rot="-8100000">
            <a:off x="8999503" y="-412947"/>
            <a:ext cx="3218108" cy="184637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8"/>
          <p:cNvSpPr/>
          <p:nvPr/>
        </p:nvSpPr>
        <p:spPr>
          <a:xfrm rot="5161967">
            <a:off x="-1296232" y="1714125"/>
            <a:ext cx="7546259" cy="624144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 idx="2"/>
          </p:nvPr>
        </p:nvSpPr>
        <p:spPr>
          <a:xfrm>
            <a:off x="4542951" y="2480117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1"/>
          </p:nvPr>
        </p:nvSpPr>
        <p:spPr>
          <a:xfrm>
            <a:off x="4542951" y="310499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3"/>
          </p:nvPr>
        </p:nvSpPr>
        <p:spPr>
          <a:xfrm>
            <a:off x="8135584" y="2480117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4"/>
          </p:nvPr>
        </p:nvSpPr>
        <p:spPr>
          <a:xfrm>
            <a:off x="8135584" y="310499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idx="5"/>
          </p:nvPr>
        </p:nvSpPr>
        <p:spPr>
          <a:xfrm>
            <a:off x="8135584" y="5036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6"/>
          </p:nvPr>
        </p:nvSpPr>
        <p:spPr>
          <a:xfrm>
            <a:off x="8135584" y="566146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 idx="7"/>
          </p:nvPr>
        </p:nvSpPr>
        <p:spPr>
          <a:xfrm>
            <a:off x="4542951" y="5036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8"/>
          </p:nvPr>
        </p:nvSpPr>
        <p:spPr>
          <a:xfrm>
            <a:off x="4542951" y="566146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73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 rot="5400000">
            <a:off x="8446861" y="-841522"/>
            <a:ext cx="5158315" cy="4617715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9"/>
          <p:cNvSpPr/>
          <p:nvPr/>
        </p:nvSpPr>
        <p:spPr>
          <a:xfrm rot="4622985">
            <a:off x="10208849" y="-622429"/>
            <a:ext cx="3215183" cy="265937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9"/>
          <p:cNvSpPr/>
          <p:nvPr/>
        </p:nvSpPr>
        <p:spPr>
          <a:xfrm rot="4568820">
            <a:off x="9982344" y="84409"/>
            <a:ext cx="2514501" cy="1603644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 idx="2"/>
          </p:nvPr>
        </p:nvSpPr>
        <p:spPr>
          <a:xfrm>
            <a:off x="952401" y="2374951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952400" y="2934811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 idx="3"/>
          </p:nvPr>
        </p:nvSpPr>
        <p:spPr>
          <a:xfrm>
            <a:off x="4505215" y="2374951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4"/>
          </p:nvPr>
        </p:nvSpPr>
        <p:spPr>
          <a:xfrm>
            <a:off x="4505209" y="2934811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5"/>
          </p:nvPr>
        </p:nvSpPr>
        <p:spPr>
          <a:xfrm>
            <a:off x="8057996" y="2374951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6"/>
          </p:nvPr>
        </p:nvSpPr>
        <p:spPr>
          <a:xfrm>
            <a:off x="8057985" y="2934811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7"/>
          </p:nvPr>
        </p:nvSpPr>
        <p:spPr>
          <a:xfrm>
            <a:off x="952401" y="4780892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8"/>
          </p:nvPr>
        </p:nvSpPr>
        <p:spPr>
          <a:xfrm>
            <a:off x="952400" y="5340752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9"/>
          </p:nvPr>
        </p:nvSpPr>
        <p:spPr>
          <a:xfrm>
            <a:off x="4505215" y="4780892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3"/>
          </p:nvPr>
        </p:nvSpPr>
        <p:spPr>
          <a:xfrm>
            <a:off x="4505209" y="5340752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14"/>
          </p:nvPr>
        </p:nvSpPr>
        <p:spPr>
          <a:xfrm>
            <a:off x="8057996" y="4780892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5"/>
          </p:nvPr>
        </p:nvSpPr>
        <p:spPr>
          <a:xfrm>
            <a:off x="8057985" y="5340752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-167500" y="5666167"/>
            <a:ext cx="1094075" cy="1047143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19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FE3E-1260-B79E-5B66-51C949E6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105F4-6CF1-6C20-FC4A-B4702375E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8E5A4-4ADD-5A83-7729-F2C243E1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AE1E9-3C5B-CD6F-5B00-0F800E75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392F3-7A6A-7A66-3021-044C3FE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5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 idx="2"/>
          </p:nvPr>
        </p:nvSpPr>
        <p:spPr>
          <a:xfrm>
            <a:off x="4698807" y="4793796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4698807" y="5353656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 idx="3"/>
          </p:nvPr>
        </p:nvSpPr>
        <p:spPr>
          <a:xfrm>
            <a:off x="8445205" y="4793804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4"/>
          </p:nvPr>
        </p:nvSpPr>
        <p:spPr>
          <a:xfrm>
            <a:off x="8445205" y="5353664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 idx="5"/>
          </p:nvPr>
        </p:nvSpPr>
        <p:spPr>
          <a:xfrm>
            <a:off x="6572005" y="2445751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6"/>
          </p:nvPr>
        </p:nvSpPr>
        <p:spPr>
          <a:xfrm>
            <a:off x="6572005" y="3005611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7"/>
          </p:nvPr>
        </p:nvSpPr>
        <p:spPr>
          <a:xfrm>
            <a:off x="952400" y="4793223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8"/>
          </p:nvPr>
        </p:nvSpPr>
        <p:spPr>
          <a:xfrm>
            <a:off x="952400" y="5353083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 idx="9"/>
          </p:nvPr>
        </p:nvSpPr>
        <p:spPr>
          <a:xfrm>
            <a:off x="2825607" y="2445751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3"/>
          </p:nvPr>
        </p:nvSpPr>
        <p:spPr>
          <a:xfrm>
            <a:off x="2825607" y="3005611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 idx="14" hasCustomPrompt="1"/>
          </p:nvPr>
        </p:nvSpPr>
        <p:spPr>
          <a:xfrm>
            <a:off x="3637407" y="1547641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15" hasCustomPrompt="1"/>
          </p:nvPr>
        </p:nvSpPr>
        <p:spPr>
          <a:xfrm>
            <a:off x="5510607" y="3895689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16" hasCustomPrompt="1"/>
          </p:nvPr>
        </p:nvSpPr>
        <p:spPr>
          <a:xfrm>
            <a:off x="1764200" y="3895108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title" idx="17" hasCustomPrompt="1"/>
          </p:nvPr>
        </p:nvSpPr>
        <p:spPr>
          <a:xfrm>
            <a:off x="7383805" y="1547641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 idx="18" hasCustomPrompt="1"/>
          </p:nvPr>
        </p:nvSpPr>
        <p:spPr>
          <a:xfrm>
            <a:off x="9257005" y="3895689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5" name="Google Shape;205;p20"/>
          <p:cNvSpPr/>
          <p:nvPr/>
        </p:nvSpPr>
        <p:spPr>
          <a:xfrm rot="6275148">
            <a:off x="10309404" y="-267161"/>
            <a:ext cx="3032345" cy="2864844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0"/>
          <p:cNvSpPr/>
          <p:nvPr/>
        </p:nvSpPr>
        <p:spPr>
          <a:xfrm rot="6238415">
            <a:off x="8840957" y="-19673"/>
            <a:ext cx="4343607" cy="3860901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0"/>
          <p:cNvSpPr/>
          <p:nvPr/>
        </p:nvSpPr>
        <p:spPr>
          <a:xfrm rot="-4680824">
            <a:off x="10194002" y="171657"/>
            <a:ext cx="2392004" cy="2216564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0"/>
          <p:cNvSpPr/>
          <p:nvPr/>
        </p:nvSpPr>
        <p:spPr>
          <a:xfrm>
            <a:off x="-479908" y="3156367"/>
            <a:ext cx="1705949" cy="900528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0421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 rot="4177519">
            <a:off x="-257647" y="1629481"/>
            <a:ext cx="6386324" cy="545484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1"/>
          <p:cNvSpPr/>
          <p:nvPr/>
        </p:nvSpPr>
        <p:spPr>
          <a:xfrm rot="5140792">
            <a:off x="5146173" y="-430242"/>
            <a:ext cx="9077136" cy="721053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1"/>
          <p:cNvSpPr/>
          <p:nvPr/>
        </p:nvSpPr>
        <p:spPr>
          <a:xfrm rot="-4081846">
            <a:off x="8334989" y="211991"/>
            <a:ext cx="5809233" cy="520041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1"/>
          <p:cNvSpPr/>
          <p:nvPr/>
        </p:nvSpPr>
        <p:spPr>
          <a:xfrm>
            <a:off x="9367175" y="424039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924000" y="3970967"/>
            <a:ext cx="634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923900" y="2319467"/>
            <a:ext cx="6344000" cy="1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2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 rot="-5778727">
            <a:off x="7964843" y="-1263465"/>
            <a:ext cx="3361536" cy="3314353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2"/>
          <p:cNvSpPr/>
          <p:nvPr/>
        </p:nvSpPr>
        <p:spPr>
          <a:xfrm rot="-5678897">
            <a:off x="8587467" y="-1136080"/>
            <a:ext cx="6127592" cy="486752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 hasCustomPrompt="1"/>
          </p:nvPr>
        </p:nvSpPr>
        <p:spPr>
          <a:xfrm>
            <a:off x="1960200" y="2882967"/>
            <a:ext cx="1172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952400" y="4612467"/>
            <a:ext cx="31880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 idx="2" hasCustomPrompt="1"/>
          </p:nvPr>
        </p:nvSpPr>
        <p:spPr>
          <a:xfrm>
            <a:off x="5509800" y="2882967"/>
            <a:ext cx="1172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3"/>
          </p:nvPr>
        </p:nvSpPr>
        <p:spPr>
          <a:xfrm>
            <a:off x="4502000" y="4612467"/>
            <a:ext cx="31880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 idx="4" hasCustomPrompt="1"/>
          </p:nvPr>
        </p:nvSpPr>
        <p:spPr>
          <a:xfrm>
            <a:off x="9059400" y="2882967"/>
            <a:ext cx="1172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5"/>
          </p:nvPr>
        </p:nvSpPr>
        <p:spPr>
          <a:xfrm>
            <a:off x="8051600" y="4612467"/>
            <a:ext cx="31880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 idx="6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/>
          <p:nvPr/>
        </p:nvSpPr>
        <p:spPr>
          <a:xfrm rot="4055280">
            <a:off x="-336712" y="5100072"/>
            <a:ext cx="2890735" cy="165854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32963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10606036">
            <a:off x="2146098" y="2584355"/>
            <a:ext cx="6017127" cy="497680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3"/>
          <p:cNvSpPr/>
          <p:nvPr/>
        </p:nvSpPr>
        <p:spPr>
          <a:xfrm rot="-891676">
            <a:off x="3756329" y="108472"/>
            <a:ext cx="9077108" cy="7210512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3"/>
          <p:cNvSpPr/>
          <p:nvPr/>
        </p:nvSpPr>
        <p:spPr>
          <a:xfrm rot="527964">
            <a:off x="-459358" y="-1375300"/>
            <a:ext cx="5809359" cy="5200528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 hasCustomPrompt="1"/>
          </p:nvPr>
        </p:nvSpPr>
        <p:spPr>
          <a:xfrm>
            <a:off x="952400" y="656600"/>
            <a:ext cx="47612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1"/>
          </p:nvPr>
        </p:nvSpPr>
        <p:spPr>
          <a:xfrm>
            <a:off x="952400" y="1356800"/>
            <a:ext cx="4761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title" idx="2" hasCustomPrompt="1"/>
          </p:nvPr>
        </p:nvSpPr>
        <p:spPr>
          <a:xfrm>
            <a:off x="3715412" y="2815600"/>
            <a:ext cx="47612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3"/>
          </p:nvPr>
        </p:nvSpPr>
        <p:spPr>
          <a:xfrm>
            <a:off x="3715412" y="3515739"/>
            <a:ext cx="4761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 idx="4" hasCustomPrompt="1"/>
          </p:nvPr>
        </p:nvSpPr>
        <p:spPr>
          <a:xfrm>
            <a:off x="6478389" y="4974600"/>
            <a:ext cx="47612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5"/>
          </p:nvPr>
        </p:nvSpPr>
        <p:spPr>
          <a:xfrm>
            <a:off x="6478389" y="5674800"/>
            <a:ext cx="4761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3"/>
          <p:cNvSpPr/>
          <p:nvPr/>
        </p:nvSpPr>
        <p:spPr>
          <a:xfrm rot="4214568">
            <a:off x="-365961" y="4949577"/>
            <a:ext cx="3218237" cy="1846448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3"/>
          <p:cNvSpPr/>
          <p:nvPr/>
        </p:nvSpPr>
        <p:spPr>
          <a:xfrm rot="3791608">
            <a:off x="8969546" y="-593910"/>
            <a:ext cx="3095069" cy="2653420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3"/>
          <p:cNvSpPr/>
          <p:nvPr/>
        </p:nvSpPr>
        <p:spPr>
          <a:xfrm>
            <a:off x="-169675" y="-152415"/>
            <a:ext cx="1049605" cy="1004580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6911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 rot="-768228">
            <a:off x="-1494134" y="-199113"/>
            <a:ext cx="5809187" cy="5200373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425631" y="1886000"/>
            <a:ext cx="2714400" cy="1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425617" y="3436392"/>
            <a:ext cx="3181600" cy="13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-356655">
            <a:off x="5266539" y="607990"/>
            <a:ext cx="9077072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4"/>
          <p:cNvSpPr/>
          <p:nvPr/>
        </p:nvSpPr>
        <p:spPr>
          <a:xfrm rot="-998917">
            <a:off x="9107647" y="2389308"/>
            <a:ext cx="6915592" cy="499378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7918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/>
          <p:nvPr/>
        </p:nvSpPr>
        <p:spPr>
          <a:xfrm rot="6388679">
            <a:off x="7932458" y="387211"/>
            <a:ext cx="6227553" cy="485600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8280400" y="1886000"/>
            <a:ext cx="2486000" cy="1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"/>
          </p:nvPr>
        </p:nvSpPr>
        <p:spPr>
          <a:xfrm>
            <a:off x="7584784" y="3436392"/>
            <a:ext cx="3181600" cy="13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/>
          <p:nvPr/>
        </p:nvSpPr>
        <p:spPr>
          <a:xfrm rot="10110706" flipH="1">
            <a:off x="-599204" y="3160926"/>
            <a:ext cx="6440661" cy="634994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5"/>
          <p:cNvSpPr/>
          <p:nvPr/>
        </p:nvSpPr>
        <p:spPr>
          <a:xfrm rot="-9558160" flipH="1">
            <a:off x="-1547512" y="1279017"/>
            <a:ext cx="8337280" cy="602106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5"/>
          <p:cNvSpPr/>
          <p:nvPr/>
        </p:nvSpPr>
        <p:spPr>
          <a:xfrm rot="10800000">
            <a:off x="-76197" y="-190353"/>
            <a:ext cx="3218009" cy="184631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6193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4956184">
            <a:off x="-971078" y="3091311"/>
            <a:ext cx="5333441" cy="441131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6"/>
          <p:cNvSpPr/>
          <p:nvPr/>
        </p:nvSpPr>
        <p:spPr>
          <a:xfrm rot="-6273318">
            <a:off x="-1076786" y="398958"/>
            <a:ext cx="9077073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6"/>
          <p:cNvSpPr/>
          <p:nvPr/>
        </p:nvSpPr>
        <p:spPr>
          <a:xfrm rot="-1682655">
            <a:off x="-511058" y="-199416"/>
            <a:ext cx="1947997" cy="1864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6"/>
          <p:cNvSpPr/>
          <p:nvPr/>
        </p:nvSpPr>
        <p:spPr>
          <a:xfrm rot="-6300005">
            <a:off x="-63831" y="3395652"/>
            <a:ext cx="4435552" cy="380262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6"/>
          <p:cNvSpPr/>
          <p:nvPr/>
        </p:nvSpPr>
        <p:spPr>
          <a:xfrm rot="-5400000">
            <a:off x="6685556" y="-1249303"/>
            <a:ext cx="6440897" cy="635000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3741967" y="2019633"/>
            <a:ext cx="4708000" cy="12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1"/>
          </p:nvPr>
        </p:nvSpPr>
        <p:spPr>
          <a:xfrm>
            <a:off x="3301100" y="3595433"/>
            <a:ext cx="55896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498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1"/>
          </p:nvPr>
        </p:nvSpPr>
        <p:spPr>
          <a:xfrm>
            <a:off x="952367" y="1371600"/>
            <a:ext cx="10287200" cy="4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27"/>
          <p:cNvSpPr/>
          <p:nvPr/>
        </p:nvSpPr>
        <p:spPr>
          <a:xfrm rot="-891691">
            <a:off x="6905955" y="1970858"/>
            <a:ext cx="6720949" cy="533886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7"/>
          <p:cNvSpPr/>
          <p:nvPr/>
        </p:nvSpPr>
        <p:spPr>
          <a:xfrm rot="5400000">
            <a:off x="9772615" y="685917"/>
            <a:ext cx="3218268" cy="184646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8560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 rot="-6410965">
            <a:off x="-1561075" y="982595"/>
            <a:ext cx="9077067" cy="7210479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5607601" y="-527528"/>
            <a:ext cx="7853289" cy="7900093"/>
            <a:chOff x="4205700" y="-395646"/>
            <a:chExt cx="5889967" cy="5925070"/>
          </a:xfrm>
        </p:grpSpPr>
        <p:sp>
          <p:nvSpPr>
            <p:cNvPr id="269" name="Google Shape;269;p28"/>
            <p:cNvSpPr/>
            <p:nvPr/>
          </p:nvSpPr>
          <p:spPr>
            <a:xfrm>
              <a:off x="7086600" y="-19050"/>
              <a:ext cx="2114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8"/>
            <p:cNvSpPr/>
            <p:nvPr/>
          </p:nvSpPr>
          <p:spPr>
            <a:xfrm rot="-10523676" flipH="1">
              <a:off x="4417718" y="-185084"/>
              <a:ext cx="5465931" cy="5503946"/>
            </a:xfrm>
            <a:custGeom>
              <a:avLst/>
              <a:gdLst/>
              <a:ahLst/>
              <a:cxnLst/>
              <a:rect l="l" t="t" r="r" b="b"/>
              <a:pathLst>
                <a:path w="82071" h="72795" extrusionOk="0">
                  <a:moveTo>
                    <a:pt x="34596" y="1"/>
                  </a:moveTo>
                  <a:cubicBezTo>
                    <a:pt x="10896" y="1"/>
                    <a:pt x="1" y="14348"/>
                    <a:pt x="1" y="34124"/>
                  </a:cubicBezTo>
                  <a:cubicBezTo>
                    <a:pt x="1" y="55217"/>
                    <a:pt x="17829" y="72795"/>
                    <a:pt x="38880" y="72795"/>
                  </a:cubicBezTo>
                  <a:cubicBezTo>
                    <a:pt x="59973" y="72795"/>
                    <a:pt x="82071" y="71790"/>
                    <a:pt x="82071" y="50697"/>
                  </a:cubicBezTo>
                  <a:cubicBezTo>
                    <a:pt x="82071" y="29646"/>
                    <a:pt x="71022" y="2526"/>
                    <a:pt x="39341" y="182"/>
                  </a:cubicBezTo>
                  <a:cubicBezTo>
                    <a:pt x="37706" y="61"/>
                    <a:pt x="36124" y="1"/>
                    <a:pt x="34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8"/>
          <p:cNvSpPr/>
          <p:nvPr/>
        </p:nvSpPr>
        <p:spPr>
          <a:xfrm rot="4954971">
            <a:off x="-1228639" y="3809830"/>
            <a:ext cx="6017016" cy="497671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8"/>
          <p:cNvSpPr/>
          <p:nvPr/>
        </p:nvSpPr>
        <p:spPr>
          <a:xfrm rot="-6722174">
            <a:off x="-369949" y="4930149"/>
            <a:ext cx="3217997" cy="1846311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6095996" y="783633"/>
            <a:ext cx="5143600" cy="1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1"/>
          </p:nvPr>
        </p:nvSpPr>
        <p:spPr>
          <a:xfrm>
            <a:off x="6096100" y="2181624"/>
            <a:ext cx="5143600" cy="1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6898733" y="4162833"/>
            <a:ext cx="4291600" cy="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and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782179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1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81C7-72CA-9904-9F77-28CDB061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8D3ED-978D-CCC4-9B93-D68726455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85BC8-DBC1-A77F-DBC2-A0F0BBDC1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0C5B2-7352-F010-FEEC-F2777786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7240F-EAE1-83F7-29E2-B789C1AC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DEFC-1511-6264-938B-124F0E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87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 rot="-5400000">
            <a:off x="4331734" y="-176202"/>
            <a:ext cx="9076989" cy="721041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30"/>
          <p:cNvSpPr/>
          <p:nvPr/>
        </p:nvSpPr>
        <p:spPr>
          <a:xfrm rot="4954971">
            <a:off x="5375195" y="2997030"/>
            <a:ext cx="6017016" cy="497671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30"/>
          <p:cNvSpPr/>
          <p:nvPr/>
        </p:nvSpPr>
        <p:spPr>
          <a:xfrm rot="-5400000">
            <a:off x="-390484" y="415870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0"/>
          <p:cNvSpPr/>
          <p:nvPr/>
        </p:nvSpPr>
        <p:spPr>
          <a:xfrm>
            <a:off x="11425826" y="230501"/>
            <a:ext cx="1049605" cy="1004580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0485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 rot="-928921">
            <a:off x="2829583" y="-833089"/>
            <a:ext cx="5809437" cy="5200599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31"/>
          <p:cNvSpPr/>
          <p:nvPr/>
        </p:nvSpPr>
        <p:spPr>
          <a:xfrm rot="9772828">
            <a:off x="9652797" y="4374126"/>
            <a:ext cx="4268247" cy="353026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31"/>
          <p:cNvSpPr/>
          <p:nvPr/>
        </p:nvSpPr>
        <p:spPr>
          <a:xfrm rot="-891676">
            <a:off x="-1984071" y="-1039861"/>
            <a:ext cx="9077108" cy="7210512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1"/>
          <p:cNvSpPr/>
          <p:nvPr/>
        </p:nvSpPr>
        <p:spPr>
          <a:xfrm rot="9726913">
            <a:off x="-656746" y="98234"/>
            <a:ext cx="3218267" cy="184646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1"/>
          <p:cNvSpPr/>
          <p:nvPr/>
        </p:nvSpPr>
        <p:spPr>
          <a:xfrm rot="10263989">
            <a:off x="9414976" y="4155834"/>
            <a:ext cx="3095171" cy="265350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930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E58F-1A32-D9EE-B210-A9AAE397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4DE80-4EF1-F465-BE12-54C07F1F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4ED28-A68D-0B75-7EDE-314553713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542E0-5970-982D-339D-BF21A77EA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37B90-26CC-EBBF-B8F6-1B2C902A5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46B5A-1004-A3E4-6275-55E5D435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492C1-FB85-771E-C9A4-DA06146A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DF0F7-500E-A675-A7AF-904717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A62-06F0-D6F9-AE91-1C91DF1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F4C61-3B83-0CA8-98D4-90E5C3DF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B06E2-E217-1319-4E12-93C60177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D69EC-441C-8EFE-DFD8-82C2B51E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53831-1DAF-9EF4-CA43-C37BF4D8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86209-22C9-F89B-5B6F-3098A231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7FAD3-9EF9-E7F3-A0E4-BA2047E4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7E57-7369-B1AA-32FD-CEACBB14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F7E7-3DA1-1CC4-6184-E561FE789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70B5E-D473-AE04-D0A8-FC630026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1CA8B-B0EC-FAD9-77C3-0E64065B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12D94-22A0-B4DE-B23C-CE98F15D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35F0D-6ACD-A5FE-4CEB-C6C433AD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8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0C12-00A7-3208-E890-777DE1F8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92B8D-4723-A47B-1755-90D72A191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2BCC7-3825-4464-F9F6-9F88C37B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A27CB-1052-11E7-F19A-B8BBC7D8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E02CE-F573-8917-5D60-D64CA7AA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585C3-9AC4-962C-4599-5B489D50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07B3C-6FC0-FADD-AE35-BC3B9F72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4565F-C024-0B3D-CAB6-E1CA440D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3B17A-EC91-DCA2-3BC3-D04FD6560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7A42-D25E-4E38-A9A8-9359FD3AE2A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3505-FD48-8777-618E-FEDE76322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050DA-F9BE-A796-3A19-6476FEAD6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FD0DD-42CD-43E2-9F1A-6650C2FFF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alanquin Dark"/>
              <a:buNone/>
              <a:defRPr sz="30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4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Char char="●"/>
              <a:defRPr sz="18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07969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53"/>
          <p:cNvGrpSpPr/>
          <p:nvPr/>
        </p:nvGrpSpPr>
        <p:grpSpPr>
          <a:xfrm>
            <a:off x="9111595" y="3650083"/>
            <a:ext cx="5490005" cy="3207917"/>
            <a:chOff x="5745876" y="2914588"/>
            <a:chExt cx="4117504" cy="2405938"/>
          </a:xfrm>
        </p:grpSpPr>
        <p:sp>
          <p:nvSpPr>
            <p:cNvPr id="919" name="Google Shape;919;p53"/>
            <p:cNvSpPr/>
            <p:nvPr/>
          </p:nvSpPr>
          <p:spPr>
            <a:xfrm flipH="1">
              <a:off x="6140553" y="3938829"/>
              <a:ext cx="1038127" cy="1195128"/>
            </a:xfrm>
            <a:custGeom>
              <a:avLst/>
              <a:gdLst/>
              <a:ahLst/>
              <a:cxnLst/>
              <a:rect l="l" t="t" r="r" b="b"/>
              <a:pathLst>
                <a:path w="26634" h="30662" extrusionOk="0">
                  <a:moveTo>
                    <a:pt x="17052" y="1"/>
                  </a:moveTo>
                  <a:cubicBezTo>
                    <a:pt x="16093" y="1"/>
                    <a:pt x="15027" y="178"/>
                    <a:pt x="13843" y="564"/>
                  </a:cubicBezTo>
                  <a:cubicBezTo>
                    <a:pt x="12342" y="4934"/>
                    <a:pt x="11608" y="7869"/>
                    <a:pt x="15044" y="12606"/>
                  </a:cubicBezTo>
                  <a:cubicBezTo>
                    <a:pt x="16579" y="14774"/>
                    <a:pt x="16812" y="16108"/>
                    <a:pt x="17112" y="20044"/>
                  </a:cubicBezTo>
                  <a:cubicBezTo>
                    <a:pt x="17212" y="21145"/>
                    <a:pt x="17479" y="22346"/>
                    <a:pt x="15344" y="22813"/>
                  </a:cubicBezTo>
                  <a:cubicBezTo>
                    <a:pt x="12175" y="23547"/>
                    <a:pt x="3569" y="25115"/>
                    <a:pt x="3569" y="25115"/>
                  </a:cubicBezTo>
                  <a:cubicBezTo>
                    <a:pt x="3569" y="25115"/>
                    <a:pt x="0" y="27717"/>
                    <a:pt x="1935" y="29818"/>
                  </a:cubicBezTo>
                  <a:cubicBezTo>
                    <a:pt x="9358" y="30363"/>
                    <a:pt x="11167" y="30661"/>
                    <a:pt x="14786" y="30661"/>
                  </a:cubicBezTo>
                  <a:cubicBezTo>
                    <a:pt x="15151" y="30661"/>
                    <a:pt x="15535" y="30658"/>
                    <a:pt x="15945" y="30652"/>
                  </a:cubicBezTo>
                  <a:cubicBezTo>
                    <a:pt x="20581" y="30552"/>
                    <a:pt x="25852" y="28150"/>
                    <a:pt x="25718" y="22680"/>
                  </a:cubicBezTo>
                  <a:cubicBezTo>
                    <a:pt x="25597" y="17707"/>
                    <a:pt x="26634" y="1"/>
                    <a:pt x="17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53"/>
            <p:cNvSpPr/>
            <p:nvPr/>
          </p:nvSpPr>
          <p:spPr>
            <a:xfrm flipH="1">
              <a:off x="9175699" y="2914588"/>
              <a:ext cx="687680" cy="509280"/>
            </a:xfrm>
            <a:custGeom>
              <a:avLst/>
              <a:gdLst/>
              <a:ahLst/>
              <a:cxnLst/>
              <a:rect l="l" t="t" r="r" b="b"/>
              <a:pathLst>
                <a:path w="17643" h="13066" extrusionOk="0">
                  <a:moveTo>
                    <a:pt x="4970" y="0"/>
                  </a:moveTo>
                  <a:cubicBezTo>
                    <a:pt x="3828" y="0"/>
                    <a:pt x="2671" y="236"/>
                    <a:pt x="1731" y="756"/>
                  </a:cubicBezTo>
                  <a:cubicBezTo>
                    <a:pt x="964" y="1390"/>
                    <a:pt x="63" y="1023"/>
                    <a:pt x="30" y="1657"/>
                  </a:cubicBezTo>
                  <a:cubicBezTo>
                    <a:pt x="1" y="2181"/>
                    <a:pt x="73" y="2908"/>
                    <a:pt x="1553" y="2908"/>
                  </a:cubicBezTo>
                  <a:cubicBezTo>
                    <a:pt x="1770" y="2908"/>
                    <a:pt x="2017" y="2892"/>
                    <a:pt x="2298" y="2858"/>
                  </a:cubicBezTo>
                  <a:cubicBezTo>
                    <a:pt x="2432" y="2842"/>
                    <a:pt x="2563" y="2834"/>
                    <a:pt x="2693" y="2834"/>
                  </a:cubicBezTo>
                  <a:cubicBezTo>
                    <a:pt x="4699" y="2834"/>
                    <a:pt x="6214" y="4687"/>
                    <a:pt x="6935" y="5627"/>
                  </a:cubicBezTo>
                  <a:cubicBezTo>
                    <a:pt x="8836" y="8095"/>
                    <a:pt x="10971" y="6661"/>
                    <a:pt x="10938" y="13065"/>
                  </a:cubicBezTo>
                  <a:lnTo>
                    <a:pt x="16075" y="11664"/>
                  </a:lnTo>
                  <a:cubicBezTo>
                    <a:pt x="15908" y="10163"/>
                    <a:pt x="16108" y="8662"/>
                    <a:pt x="16709" y="7294"/>
                  </a:cubicBezTo>
                  <a:cubicBezTo>
                    <a:pt x="17643" y="5093"/>
                    <a:pt x="17142" y="2858"/>
                    <a:pt x="14140" y="2658"/>
                  </a:cubicBezTo>
                  <a:cubicBezTo>
                    <a:pt x="13778" y="2633"/>
                    <a:pt x="13453" y="2624"/>
                    <a:pt x="13159" y="2624"/>
                  </a:cubicBezTo>
                  <a:cubicBezTo>
                    <a:pt x="12325" y="2624"/>
                    <a:pt x="11743" y="2697"/>
                    <a:pt x="11275" y="2697"/>
                  </a:cubicBezTo>
                  <a:cubicBezTo>
                    <a:pt x="10558" y="2697"/>
                    <a:pt x="10110" y="2526"/>
                    <a:pt x="9437" y="1657"/>
                  </a:cubicBezTo>
                  <a:cubicBezTo>
                    <a:pt x="8652" y="624"/>
                    <a:pt x="6830" y="0"/>
                    <a:pt x="4970" y="0"/>
                  </a:cubicBezTo>
                  <a:close/>
                </a:path>
              </a:pathLst>
            </a:custGeom>
            <a:solidFill>
              <a:srgbClr val="BE9E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53"/>
            <p:cNvSpPr/>
            <p:nvPr/>
          </p:nvSpPr>
          <p:spPr>
            <a:xfrm flipH="1">
              <a:off x="8129041" y="3345792"/>
              <a:ext cx="1327535" cy="1636977"/>
            </a:xfrm>
            <a:custGeom>
              <a:avLst/>
              <a:gdLst/>
              <a:ahLst/>
              <a:cxnLst/>
              <a:rect l="l" t="t" r="r" b="b"/>
              <a:pathLst>
                <a:path w="34059" h="41998" extrusionOk="0">
                  <a:moveTo>
                    <a:pt x="6472" y="1"/>
                  </a:moveTo>
                  <a:cubicBezTo>
                    <a:pt x="4203" y="134"/>
                    <a:pt x="0" y="1068"/>
                    <a:pt x="0" y="1068"/>
                  </a:cubicBezTo>
                  <a:cubicBezTo>
                    <a:pt x="0" y="1068"/>
                    <a:pt x="2002" y="20816"/>
                    <a:pt x="1501" y="28855"/>
                  </a:cubicBezTo>
                  <a:cubicBezTo>
                    <a:pt x="968" y="36927"/>
                    <a:pt x="1368" y="36594"/>
                    <a:pt x="2602" y="38628"/>
                  </a:cubicBezTo>
                  <a:cubicBezTo>
                    <a:pt x="3803" y="40630"/>
                    <a:pt x="19381" y="41998"/>
                    <a:pt x="19381" y="41998"/>
                  </a:cubicBezTo>
                  <a:cubicBezTo>
                    <a:pt x="19381" y="41998"/>
                    <a:pt x="26252" y="29122"/>
                    <a:pt x="34058" y="22784"/>
                  </a:cubicBezTo>
                  <a:lnTo>
                    <a:pt x="34058" y="22784"/>
                  </a:lnTo>
                  <a:cubicBezTo>
                    <a:pt x="19581" y="24652"/>
                    <a:pt x="9907" y="28888"/>
                    <a:pt x="9907" y="28888"/>
                  </a:cubicBezTo>
                  <a:lnTo>
                    <a:pt x="9907" y="28888"/>
                  </a:lnTo>
                  <a:cubicBezTo>
                    <a:pt x="11775" y="23684"/>
                    <a:pt x="6705" y="4004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53"/>
            <p:cNvSpPr/>
            <p:nvPr/>
          </p:nvSpPr>
          <p:spPr>
            <a:xfrm flipH="1">
              <a:off x="9109399" y="3305100"/>
              <a:ext cx="735934" cy="555624"/>
            </a:xfrm>
            <a:custGeom>
              <a:avLst/>
              <a:gdLst/>
              <a:ahLst/>
              <a:cxnLst/>
              <a:rect l="l" t="t" r="r" b="b"/>
              <a:pathLst>
                <a:path w="18881" h="14255" extrusionOk="0">
                  <a:moveTo>
                    <a:pt x="5022" y="1"/>
                  </a:moveTo>
                  <a:cubicBezTo>
                    <a:pt x="3674" y="1"/>
                    <a:pt x="2178" y="334"/>
                    <a:pt x="2069" y="1011"/>
                  </a:cubicBezTo>
                  <a:cubicBezTo>
                    <a:pt x="1068" y="1745"/>
                    <a:pt x="1" y="2946"/>
                    <a:pt x="1769" y="4047"/>
                  </a:cubicBezTo>
                  <a:cubicBezTo>
                    <a:pt x="3503" y="5148"/>
                    <a:pt x="1969" y="5315"/>
                    <a:pt x="5805" y="7716"/>
                  </a:cubicBezTo>
                  <a:cubicBezTo>
                    <a:pt x="9641" y="10118"/>
                    <a:pt x="7539" y="9584"/>
                    <a:pt x="9641" y="11319"/>
                  </a:cubicBezTo>
                  <a:cubicBezTo>
                    <a:pt x="10245" y="11835"/>
                    <a:pt x="10704" y="11945"/>
                    <a:pt x="11127" y="11945"/>
                  </a:cubicBezTo>
                  <a:cubicBezTo>
                    <a:pt x="11437" y="11945"/>
                    <a:pt x="11728" y="11886"/>
                    <a:pt x="12043" y="11886"/>
                  </a:cubicBezTo>
                  <a:cubicBezTo>
                    <a:pt x="12766" y="11886"/>
                    <a:pt x="13614" y="12197"/>
                    <a:pt x="15111" y="14254"/>
                  </a:cubicBezTo>
                  <a:cubicBezTo>
                    <a:pt x="16479" y="13754"/>
                    <a:pt x="18881" y="11819"/>
                    <a:pt x="17546" y="9751"/>
                  </a:cubicBezTo>
                  <a:cubicBezTo>
                    <a:pt x="15078" y="8817"/>
                    <a:pt x="14344" y="7616"/>
                    <a:pt x="13277" y="6282"/>
                  </a:cubicBezTo>
                  <a:cubicBezTo>
                    <a:pt x="13277" y="6282"/>
                    <a:pt x="8774" y="1345"/>
                    <a:pt x="6805" y="278"/>
                  </a:cubicBezTo>
                  <a:cubicBezTo>
                    <a:pt x="6402" y="93"/>
                    <a:pt x="5733" y="1"/>
                    <a:pt x="5022" y="1"/>
                  </a:cubicBezTo>
                  <a:close/>
                </a:path>
              </a:pathLst>
            </a:custGeom>
            <a:solidFill>
              <a:srgbClr val="BE9E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53"/>
            <p:cNvSpPr/>
            <p:nvPr/>
          </p:nvSpPr>
          <p:spPr>
            <a:xfrm flipH="1">
              <a:off x="8365676" y="3641277"/>
              <a:ext cx="915387" cy="752500"/>
            </a:xfrm>
            <a:custGeom>
              <a:avLst/>
              <a:gdLst/>
              <a:ahLst/>
              <a:cxnLst/>
              <a:rect l="l" t="t" r="r" b="b"/>
              <a:pathLst>
                <a:path w="23485" h="19306" extrusionOk="0">
                  <a:moveTo>
                    <a:pt x="2097" y="1"/>
                  </a:moveTo>
                  <a:cubicBezTo>
                    <a:pt x="1581" y="1"/>
                    <a:pt x="1117" y="337"/>
                    <a:pt x="968" y="859"/>
                  </a:cubicBezTo>
                  <a:cubicBezTo>
                    <a:pt x="234" y="2994"/>
                    <a:pt x="1" y="7164"/>
                    <a:pt x="1" y="7164"/>
                  </a:cubicBezTo>
                  <a:cubicBezTo>
                    <a:pt x="1" y="7164"/>
                    <a:pt x="3370" y="10499"/>
                    <a:pt x="5238" y="13068"/>
                  </a:cubicBezTo>
                  <a:cubicBezTo>
                    <a:pt x="7139" y="15636"/>
                    <a:pt x="8740" y="16771"/>
                    <a:pt x="10842" y="19306"/>
                  </a:cubicBezTo>
                  <a:cubicBezTo>
                    <a:pt x="19248" y="18205"/>
                    <a:pt x="22417" y="17638"/>
                    <a:pt x="23484" y="16404"/>
                  </a:cubicBezTo>
                  <a:cubicBezTo>
                    <a:pt x="16779" y="13768"/>
                    <a:pt x="6839" y="2194"/>
                    <a:pt x="2636" y="125"/>
                  </a:cubicBezTo>
                  <a:cubicBezTo>
                    <a:pt x="2457" y="40"/>
                    <a:pt x="2274" y="1"/>
                    <a:pt x="2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53"/>
            <p:cNvSpPr/>
            <p:nvPr/>
          </p:nvSpPr>
          <p:spPr>
            <a:xfrm flipH="1">
              <a:off x="6342632" y="3743670"/>
              <a:ext cx="2448255" cy="1418196"/>
            </a:xfrm>
            <a:custGeom>
              <a:avLst/>
              <a:gdLst/>
              <a:ahLst/>
              <a:cxnLst/>
              <a:rect l="l" t="t" r="r" b="b"/>
              <a:pathLst>
                <a:path w="62812" h="36385" extrusionOk="0">
                  <a:moveTo>
                    <a:pt x="36126" y="0"/>
                  </a:moveTo>
                  <a:cubicBezTo>
                    <a:pt x="33596" y="278"/>
                    <a:pt x="31044" y="417"/>
                    <a:pt x="28487" y="417"/>
                  </a:cubicBezTo>
                  <a:cubicBezTo>
                    <a:pt x="27976" y="417"/>
                    <a:pt x="27464" y="412"/>
                    <a:pt x="26953" y="400"/>
                  </a:cubicBezTo>
                  <a:lnTo>
                    <a:pt x="20482" y="11942"/>
                  </a:lnTo>
                  <a:cubicBezTo>
                    <a:pt x="20482" y="11942"/>
                    <a:pt x="18932" y="11432"/>
                    <a:pt x="16673" y="11432"/>
                  </a:cubicBezTo>
                  <a:cubicBezTo>
                    <a:pt x="13764" y="11432"/>
                    <a:pt x="9678" y="12277"/>
                    <a:pt x="6205" y="16145"/>
                  </a:cubicBezTo>
                  <a:cubicBezTo>
                    <a:pt x="0" y="23050"/>
                    <a:pt x="2302" y="31790"/>
                    <a:pt x="2302" y="31790"/>
                  </a:cubicBezTo>
                  <a:cubicBezTo>
                    <a:pt x="11032" y="35243"/>
                    <a:pt x="16215" y="36384"/>
                    <a:pt x="20154" y="36384"/>
                  </a:cubicBezTo>
                  <a:cubicBezTo>
                    <a:pt x="26450" y="36384"/>
                    <a:pt x="29572" y="33470"/>
                    <a:pt x="38928" y="32423"/>
                  </a:cubicBezTo>
                  <a:cubicBezTo>
                    <a:pt x="48235" y="31389"/>
                    <a:pt x="55073" y="23450"/>
                    <a:pt x="59009" y="17413"/>
                  </a:cubicBezTo>
                  <a:cubicBezTo>
                    <a:pt x="60443" y="15211"/>
                    <a:pt x="61711" y="12876"/>
                    <a:pt x="62812" y="10474"/>
                  </a:cubicBezTo>
                  <a:lnTo>
                    <a:pt x="51804" y="3469"/>
                  </a:lnTo>
                  <a:lnTo>
                    <a:pt x="36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53"/>
            <p:cNvSpPr/>
            <p:nvPr/>
          </p:nvSpPr>
          <p:spPr>
            <a:xfrm flipH="1">
              <a:off x="6444068" y="3321119"/>
              <a:ext cx="959548" cy="784305"/>
            </a:xfrm>
            <a:custGeom>
              <a:avLst/>
              <a:gdLst/>
              <a:ahLst/>
              <a:cxnLst/>
              <a:rect l="l" t="t" r="r" b="b"/>
              <a:pathLst>
                <a:path w="24618" h="20122" extrusionOk="0">
                  <a:moveTo>
                    <a:pt x="23550" y="0"/>
                  </a:moveTo>
                  <a:lnTo>
                    <a:pt x="2636" y="1568"/>
                  </a:lnTo>
                  <a:cubicBezTo>
                    <a:pt x="0" y="4370"/>
                    <a:pt x="2802" y="7305"/>
                    <a:pt x="5004" y="12276"/>
                  </a:cubicBezTo>
                  <a:cubicBezTo>
                    <a:pt x="5037" y="12409"/>
                    <a:pt x="5905" y="12409"/>
                    <a:pt x="5905" y="12542"/>
                  </a:cubicBezTo>
                  <a:cubicBezTo>
                    <a:pt x="6437" y="17081"/>
                    <a:pt x="9435" y="20121"/>
                    <a:pt x="12614" y="20121"/>
                  </a:cubicBezTo>
                  <a:cubicBezTo>
                    <a:pt x="12823" y="20121"/>
                    <a:pt x="13033" y="20108"/>
                    <a:pt x="13243" y="20081"/>
                  </a:cubicBezTo>
                  <a:cubicBezTo>
                    <a:pt x="18180" y="18914"/>
                    <a:pt x="18047" y="16145"/>
                    <a:pt x="20248" y="13843"/>
                  </a:cubicBezTo>
                  <a:lnTo>
                    <a:pt x="24251" y="9707"/>
                  </a:lnTo>
                  <a:lnTo>
                    <a:pt x="24618" y="1601"/>
                  </a:lnTo>
                  <a:lnTo>
                    <a:pt x="23550" y="0"/>
                  </a:lnTo>
                  <a:close/>
                </a:path>
              </a:pathLst>
            </a:custGeom>
            <a:solidFill>
              <a:srgbClr val="BE9E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53"/>
            <p:cNvSpPr/>
            <p:nvPr/>
          </p:nvSpPr>
          <p:spPr>
            <a:xfrm flipH="1">
              <a:off x="6372542" y="2992659"/>
              <a:ext cx="1240420" cy="1743113"/>
            </a:xfrm>
            <a:custGeom>
              <a:avLst/>
              <a:gdLst/>
              <a:ahLst/>
              <a:cxnLst/>
              <a:rect l="l" t="t" r="r" b="b"/>
              <a:pathLst>
                <a:path w="31824" h="44721" extrusionOk="0">
                  <a:moveTo>
                    <a:pt x="17653" y="1"/>
                  </a:moveTo>
                  <a:cubicBezTo>
                    <a:pt x="16073" y="1"/>
                    <a:pt x="14312" y="301"/>
                    <a:pt x="12410" y="1088"/>
                  </a:cubicBezTo>
                  <a:cubicBezTo>
                    <a:pt x="4437" y="4391"/>
                    <a:pt x="4904" y="15399"/>
                    <a:pt x="4904" y="15399"/>
                  </a:cubicBezTo>
                  <a:cubicBezTo>
                    <a:pt x="4904" y="15399"/>
                    <a:pt x="5672" y="22904"/>
                    <a:pt x="2836" y="24972"/>
                  </a:cubicBezTo>
                  <a:cubicBezTo>
                    <a:pt x="1" y="27040"/>
                    <a:pt x="601" y="31710"/>
                    <a:pt x="1202" y="32211"/>
                  </a:cubicBezTo>
                  <a:cubicBezTo>
                    <a:pt x="1769" y="32744"/>
                    <a:pt x="2636" y="34979"/>
                    <a:pt x="3270" y="39816"/>
                  </a:cubicBezTo>
                  <a:cubicBezTo>
                    <a:pt x="3605" y="42391"/>
                    <a:pt x="5721" y="44509"/>
                    <a:pt x="8005" y="44509"/>
                  </a:cubicBezTo>
                  <a:cubicBezTo>
                    <a:pt x="10042" y="44509"/>
                    <a:pt x="12214" y="42825"/>
                    <a:pt x="13377" y="38282"/>
                  </a:cubicBezTo>
                  <a:cubicBezTo>
                    <a:pt x="15845" y="28642"/>
                    <a:pt x="11409" y="19668"/>
                    <a:pt x="10108" y="18301"/>
                  </a:cubicBezTo>
                  <a:cubicBezTo>
                    <a:pt x="8807" y="16933"/>
                    <a:pt x="7673" y="12597"/>
                    <a:pt x="8807" y="11262"/>
                  </a:cubicBezTo>
                  <a:cubicBezTo>
                    <a:pt x="9300" y="10697"/>
                    <a:pt x="9856" y="10377"/>
                    <a:pt x="10428" y="10377"/>
                  </a:cubicBezTo>
                  <a:cubicBezTo>
                    <a:pt x="11173" y="10377"/>
                    <a:pt x="11945" y="10918"/>
                    <a:pt x="12643" y="12163"/>
                  </a:cubicBezTo>
                  <a:cubicBezTo>
                    <a:pt x="13335" y="12559"/>
                    <a:pt x="13838" y="12710"/>
                    <a:pt x="14250" y="12710"/>
                  </a:cubicBezTo>
                  <a:cubicBezTo>
                    <a:pt x="15505" y="12710"/>
                    <a:pt x="15911" y="11305"/>
                    <a:pt x="18247" y="11129"/>
                  </a:cubicBezTo>
                  <a:cubicBezTo>
                    <a:pt x="20114" y="11545"/>
                    <a:pt x="21662" y="11712"/>
                    <a:pt x="22943" y="11712"/>
                  </a:cubicBezTo>
                  <a:cubicBezTo>
                    <a:pt x="28027" y="11712"/>
                    <a:pt x="28921" y="9095"/>
                    <a:pt x="28921" y="9094"/>
                  </a:cubicBezTo>
                  <a:lnTo>
                    <a:pt x="28921" y="9094"/>
                  </a:lnTo>
                  <a:cubicBezTo>
                    <a:pt x="28922" y="9095"/>
                    <a:pt x="29255" y="15832"/>
                    <a:pt x="26920" y="18201"/>
                  </a:cubicBezTo>
                  <a:cubicBezTo>
                    <a:pt x="25753" y="19235"/>
                    <a:pt x="26486" y="19835"/>
                    <a:pt x="24885" y="22804"/>
                  </a:cubicBezTo>
                  <a:cubicBezTo>
                    <a:pt x="23784" y="24872"/>
                    <a:pt x="22183" y="26640"/>
                    <a:pt x="20249" y="28008"/>
                  </a:cubicBezTo>
                  <a:lnTo>
                    <a:pt x="19181" y="31544"/>
                  </a:lnTo>
                  <a:cubicBezTo>
                    <a:pt x="19181" y="31544"/>
                    <a:pt x="18047" y="33312"/>
                    <a:pt x="18047" y="36480"/>
                  </a:cubicBezTo>
                  <a:cubicBezTo>
                    <a:pt x="18517" y="42411"/>
                    <a:pt x="21649" y="44721"/>
                    <a:pt x="24624" y="44721"/>
                  </a:cubicBezTo>
                  <a:cubicBezTo>
                    <a:pt x="28193" y="44721"/>
                    <a:pt x="31535" y="41398"/>
                    <a:pt x="29789" y="37014"/>
                  </a:cubicBezTo>
                  <a:cubicBezTo>
                    <a:pt x="28354" y="34546"/>
                    <a:pt x="28421" y="32444"/>
                    <a:pt x="28688" y="26640"/>
                  </a:cubicBezTo>
                  <a:cubicBezTo>
                    <a:pt x="31824" y="20703"/>
                    <a:pt x="29755" y="20869"/>
                    <a:pt x="30689" y="14031"/>
                  </a:cubicBezTo>
                  <a:cubicBezTo>
                    <a:pt x="31590" y="7159"/>
                    <a:pt x="25886" y="3057"/>
                    <a:pt x="25886" y="3057"/>
                  </a:cubicBezTo>
                  <a:cubicBezTo>
                    <a:pt x="25886" y="3057"/>
                    <a:pt x="22695" y="1"/>
                    <a:pt x="17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53"/>
            <p:cNvSpPr/>
            <p:nvPr/>
          </p:nvSpPr>
          <p:spPr>
            <a:xfrm flipH="1">
              <a:off x="5783561" y="3894902"/>
              <a:ext cx="1131205" cy="1115185"/>
            </a:xfrm>
            <a:custGeom>
              <a:avLst/>
              <a:gdLst/>
              <a:ahLst/>
              <a:cxnLst/>
              <a:rect l="l" t="t" r="r" b="b"/>
              <a:pathLst>
                <a:path w="29022" h="28611" extrusionOk="0">
                  <a:moveTo>
                    <a:pt x="16990" y="0"/>
                  </a:moveTo>
                  <a:cubicBezTo>
                    <a:pt x="16290" y="0"/>
                    <a:pt x="15384" y="295"/>
                    <a:pt x="14478" y="1424"/>
                  </a:cubicBezTo>
                  <a:cubicBezTo>
                    <a:pt x="12576" y="3759"/>
                    <a:pt x="1101" y="17669"/>
                    <a:pt x="1101" y="17669"/>
                  </a:cubicBezTo>
                  <a:cubicBezTo>
                    <a:pt x="1101" y="17669"/>
                    <a:pt x="1" y="18703"/>
                    <a:pt x="1402" y="20137"/>
                  </a:cubicBezTo>
                  <a:cubicBezTo>
                    <a:pt x="2803" y="21572"/>
                    <a:pt x="11942" y="28610"/>
                    <a:pt x="11942" y="28610"/>
                  </a:cubicBezTo>
                  <a:lnTo>
                    <a:pt x="29021" y="9596"/>
                  </a:lnTo>
                  <a:lnTo>
                    <a:pt x="18280" y="357"/>
                  </a:lnTo>
                  <a:cubicBezTo>
                    <a:pt x="18280" y="357"/>
                    <a:pt x="17759" y="0"/>
                    <a:pt x="16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53"/>
            <p:cNvSpPr/>
            <p:nvPr/>
          </p:nvSpPr>
          <p:spPr>
            <a:xfrm flipH="1">
              <a:off x="5745876" y="4268926"/>
              <a:ext cx="703427" cy="756748"/>
            </a:xfrm>
            <a:custGeom>
              <a:avLst/>
              <a:gdLst/>
              <a:ahLst/>
              <a:cxnLst/>
              <a:rect l="l" t="t" r="r" b="b"/>
              <a:pathLst>
                <a:path w="18047" h="19415" extrusionOk="0">
                  <a:moveTo>
                    <a:pt x="17113" y="0"/>
                  </a:moveTo>
                  <a:lnTo>
                    <a:pt x="0" y="19014"/>
                  </a:lnTo>
                  <a:lnTo>
                    <a:pt x="501" y="19414"/>
                  </a:lnTo>
                  <a:lnTo>
                    <a:pt x="18047" y="34"/>
                  </a:lnTo>
                  <a:lnTo>
                    <a:pt x="171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53"/>
            <p:cNvSpPr/>
            <p:nvPr/>
          </p:nvSpPr>
          <p:spPr>
            <a:xfrm flipH="1">
              <a:off x="5745879" y="3802097"/>
              <a:ext cx="421308" cy="468159"/>
            </a:xfrm>
            <a:custGeom>
              <a:avLst/>
              <a:gdLst/>
              <a:ahLst/>
              <a:cxnLst/>
              <a:rect l="l" t="t" r="r" b="b"/>
              <a:pathLst>
                <a:path w="10809" h="12011" extrusionOk="0">
                  <a:moveTo>
                    <a:pt x="4207" y="1"/>
                  </a:moveTo>
                  <a:cubicBezTo>
                    <a:pt x="3305" y="1"/>
                    <a:pt x="2603" y="703"/>
                    <a:pt x="2603" y="703"/>
                  </a:cubicBezTo>
                  <a:lnTo>
                    <a:pt x="1" y="3505"/>
                  </a:lnTo>
                  <a:lnTo>
                    <a:pt x="9875" y="12011"/>
                  </a:lnTo>
                  <a:lnTo>
                    <a:pt x="10809" y="11977"/>
                  </a:lnTo>
                  <a:cubicBezTo>
                    <a:pt x="10809" y="11977"/>
                    <a:pt x="7973" y="5306"/>
                    <a:pt x="6305" y="1670"/>
                  </a:cubicBezTo>
                  <a:cubicBezTo>
                    <a:pt x="5630" y="375"/>
                    <a:pt x="4865" y="1"/>
                    <a:pt x="4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3"/>
            <p:cNvSpPr/>
            <p:nvPr/>
          </p:nvSpPr>
          <p:spPr>
            <a:xfrm flipH="1">
              <a:off x="5760184" y="3842361"/>
              <a:ext cx="388801" cy="429220"/>
            </a:xfrm>
            <a:custGeom>
              <a:avLst/>
              <a:gdLst/>
              <a:ahLst/>
              <a:cxnLst/>
              <a:rect l="l" t="t" r="r" b="b"/>
              <a:pathLst>
                <a:path w="9975" h="11012" extrusionOk="0">
                  <a:moveTo>
                    <a:pt x="3450" y="1"/>
                  </a:moveTo>
                  <a:cubicBezTo>
                    <a:pt x="2955" y="1"/>
                    <a:pt x="2466" y="208"/>
                    <a:pt x="2136" y="604"/>
                  </a:cubicBezTo>
                  <a:cubicBezTo>
                    <a:pt x="802" y="2071"/>
                    <a:pt x="1" y="2872"/>
                    <a:pt x="1" y="2872"/>
                  </a:cubicBezTo>
                  <a:lnTo>
                    <a:pt x="9374" y="11011"/>
                  </a:lnTo>
                  <a:lnTo>
                    <a:pt x="9975" y="10978"/>
                  </a:lnTo>
                  <a:lnTo>
                    <a:pt x="5438" y="1671"/>
                  </a:lnTo>
                  <a:cubicBezTo>
                    <a:pt x="5105" y="1071"/>
                    <a:pt x="4838" y="437"/>
                    <a:pt x="4204" y="170"/>
                  </a:cubicBezTo>
                  <a:cubicBezTo>
                    <a:pt x="3965" y="56"/>
                    <a:pt x="370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53"/>
            <p:cNvSpPr/>
            <p:nvPr/>
          </p:nvSpPr>
          <p:spPr>
            <a:xfrm flipH="1">
              <a:off x="6483049" y="4615160"/>
              <a:ext cx="687836" cy="400104"/>
            </a:xfrm>
            <a:custGeom>
              <a:avLst/>
              <a:gdLst/>
              <a:ahLst/>
              <a:cxnLst/>
              <a:rect l="l" t="t" r="r" b="b"/>
              <a:pathLst>
                <a:path w="17647" h="10265" extrusionOk="0">
                  <a:moveTo>
                    <a:pt x="13578" y="0"/>
                  </a:moveTo>
                  <a:cubicBezTo>
                    <a:pt x="11593" y="0"/>
                    <a:pt x="9002" y="443"/>
                    <a:pt x="6772" y="958"/>
                  </a:cubicBezTo>
                  <a:cubicBezTo>
                    <a:pt x="3770" y="1625"/>
                    <a:pt x="3469" y="3493"/>
                    <a:pt x="3102" y="4660"/>
                  </a:cubicBezTo>
                  <a:cubicBezTo>
                    <a:pt x="2736" y="5861"/>
                    <a:pt x="0" y="7529"/>
                    <a:pt x="0" y="7529"/>
                  </a:cubicBezTo>
                  <a:lnTo>
                    <a:pt x="1768" y="10264"/>
                  </a:lnTo>
                  <a:cubicBezTo>
                    <a:pt x="2698" y="10025"/>
                    <a:pt x="3654" y="9893"/>
                    <a:pt x="4638" y="9893"/>
                  </a:cubicBezTo>
                  <a:cubicBezTo>
                    <a:pt x="4748" y="9893"/>
                    <a:pt x="4859" y="9894"/>
                    <a:pt x="4970" y="9898"/>
                  </a:cubicBezTo>
                  <a:cubicBezTo>
                    <a:pt x="5128" y="9907"/>
                    <a:pt x="5284" y="9912"/>
                    <a:pt x="5440" y="9912"/>
                  </a:cubicBezTo>
                  <a:cubicBezTo>
                    <a:pt x="9618" y="9912"/>
                    <a:pt x="13285" y="6586"/>
                    <a:pt x="14411" y="6328"/>
                  </a:cubicBezTo>
                  <a:cubicBezTo>
                    <a:pt x="15578" y="6061"/>
                    <a:pt x="14911" y="4894"/>
                    <a:pt x="15478" y="4160"/>
                  </a:cubicBezTo>
                  <a:cubicBezTo>
                    <a:pt x="16078" y="3426"/>
                    <a:pt x="16345" y="4093"/>
                    <a:pt x="17012" y="3126"/>
                  </a:cubicBezTo>
                  <a:cubicBezTo>
                    <a:pt x="17646" y="2159"/>
                    <a:pt x="16912" y="2192"/>
                    <a:pt x="16445" y="1758"/>
                  </a:cubicBezTo>
                  <a:cubicBezTo>
                    <a:pt x="15978" y="1291"/>
                    <a:pt x="17379" y="724"/>
                    <a:pt x="15445" y="191"/>
                  </a:cubicBezTo>
                  <a:cubicBezTo>
                    <a:pt x="14932" y="58"/>
                    <a:pt x="14294" y="0"/>
                    <a:pt x="13578" y="0"/>
                  </a:cubicBezTo>
                  <a:close/>
                </a:path>
              </a:pathLst>
            </a:custGeom>
            <a:solidFill>
              <a:srgbClr val="BE9E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53"/>
            <p:cNvSpPr/>
            <p:nvPr/>
          </p:nvSpPr>
          <p:spPr>
            <a:xfrm flipH="1">
              <a:off x="6949830" y="3758833"/>
              <a:ext cx="1316309" cy="1551811"/>
            </a:xfrm>
            <a:custGeom>
              <a:avLst/>
              <a:gdLst/>
              <a:ahLst/>
              <a:cxnLst/>
              <a:rect l="l" t="t" r="r" b="b"/>
              <a:pathLst>
                <a:path w="33771" h="39813" extrusionOk="0">
                  <a:moveTo>
                    <a:pt x="13010" y="0"/>
                  </a:moveTo>
                  <a:cubicBezTo>
                    <a:pt x="0" y="0"/>
                    <a:pt x="6333" y="25680"/>
                    <a:pt x="7586" y="32635"/>
                  </a:cubicBezTo>
                  <a:cubicBezTo>
                    <a:pt x="8530" y="37851"/>
                    <a:pt x="11952" y="39812"/>
                    <a:pt x="15484" y="39812"/>
                  </a:cubicBezTo>
                  <a:cubicBezTo>
                    <a:pt x="16695" y="39812"/>
                    <a:pt x="17919" y="39582"/>
                    <a:pt x="19060" y="39173"/>
                  </a:cubicBezTo>
                  <a:cubicBezTo>
                    <a:pt x="23397" y="37572"/>
                    <a:pt x="24664" y="36704"/>
                    <a:pt x="32403" y="32902"/>
                  </a:cubicBezTo>
                  <a:cubicBezTo>
                    <a:pt x="33771" y="29566"/>
                    <a:pt x="29668" y="27531"/>
                    <a:pt x="29668" y="27531"/>
                  </a:cubicBezTo>
                  <a:cubicBezTo>
                    <a:pt x="29668" y="27531"/>
                    <a:pt x="21129" y="30800"/>
                    <a:pt x="17893" y="31067"/>
                  </a:cubicBezTo>
                  <a:cubicBezTo>
                    <a:pt x="17837" y="31072"/>
                    <a:pt x="17783" y="31075"/>
                    <a:pt x="17729" y="31075"/>
                  </a:cubicBezTo>
                  <a:cubicBezTo>
                    <a:pt x="15709" y="31075"/>
                    <a:pt x="15420" y="27461"/>
                    <a:pt x="15258" y="26063"/>
                  </a:cubicBezTo>
                  <a:cubicBezTo>
                    <a:pt x="14557" y="20926"/>
                    <a:pt x="14424" y="19158"/>
                    <a:pt x="15391" y="15823"/>
                  </a:cubicBezTo>
                  <a:cubicBezTo>
                    <a:pt x="17526" y="8518"/>
                    <a:pt x="16058" y="5048"/>
                    <a:pt x="13490" y="11"/>
                  </a:cubicBezTo>
                  <a:cubicBezTo>
                    <a:pt x="13327" y="4"/>
                    <a:pt x="13167" y="0"/>
                    <a:pt x="13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53"/>
            <p:cNvSpPr/>
            <p:nvPr/>
          </p:nvSpPr>
          <p:spPr>
            <a:xfrm flipH="1">
              <a:off x="9525448" y="3695534"/>
              <a:ext cx="39" cy="265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1"/>
                  </a:moveTo>
                  <a:cubicBezTo>
                    <a:pt x="0" y="1"/>
                    <a:pt x="0" y="68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53"/>
            <p:cNvSpPr/>
            <p:nvPr/>
          </p:nvSpPr>
          <p:spPr>
            <a:xfrm flipH="1">
              <a:off x="9531957" y="3679943"/>
              <a:ext cx="3937" cy="2767"/>
            </a:xfrm>
            <a:custGeom>
              <a:avLst/>
              <a:gdLst/>
              <a:ahLst/>
              <a:cxnLst/>
              <a:rect l="l" t="t" r="r" b="b"/>
              <a:pathLst>
                <a:path w="101" h="71" extrusionOk="0">
                  <a:moveTo>
                    <a:pt x="1" y="1"/>
                  </a:moveTo>
                  <a:cubicBezTo>
                    <a:pt x="21" y="42"/>
                    <a:pt x="55" y="70"/>
                    <a:pt x="77" y="70"/>
                  </a:cubicBezTo>
                  <a:cubicBezTo>
                    <a:pt x="91" y="70"/>
                    <a:pt x="101" y="59"/>
                    <a:pt x="101" y="34"/>
                  </a:cubicBezTo>
                  <a:cubicBezTo>
                    <a:pt x="101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3"/>
            <p:cNvSpPr/>
            <p:nvPr/>
          </p:nvSpPr>
          <p:spPr>
            <a:xfrm flipH="1">
              <a:off x="9517692" y="3700757"/>
              <a:ext cx="3898" cy="6977"/>
            </a:xfrm>
            <a:custGeom>
              <a:avLst/>
              <a:gdLst/>
              <a:ahLst/>
              <a:cxnLst/>
              <a:rect l="l" t="t" r="r" b="b"/>
              <a:pathLst>
                <a:path w="100" h="179" extrusionOk="0">
                  <a:moveTo>
                    <a:pt x="1" y="0"/>
                  </a:moveTo>
                  <a:cubicBezTo>
                    <a:pt x="1" y="12"/>
                    <a:pt x="6" y="29"/>
                    <a:pt x="14" y="46"/>
                  </a:cubicBezTo>
                  <a:lnTo>
                    <a:pt x="14" y="46"/>
                  </a:lnTo>
                  <a:cubicBezTo>
                    <a:pt x="6" y="21"/>
                    <a:pt x="1" y="0"/>
                    <a:pt x="1" y="0"/>
                  </a:cubicBezTo>
                  <a:close/>
                  <a:moveTo>
                    <a:pt x="14" y="46"/>
                  </a:moveTo>
                  <a:cubicBezTo>
                    <a:pt x="27" y="84"/>
                    <a:pt x="46" y="131"/>
                    <a:pt x="66" y="134"/>
                  </a:cubicBezTo>
                  <a:lnTo>
                    <a:pt x="66" y="134"/>
                  </a:lnTo>
                  <a:cubicBezTo>
                    <a:pt x="48" y="108"/>
                    <a:pt x="27" y="75"/>
                    <a:pt x="14" y="46"/>
                  </a:cubicBezTo>
                  <a:close/>
                  <a:moveTo>
                    <a:pt x="66" y="134"/>
                  </a:moveTo>
                  <a:cubicBezTo>
                    <a:pt x="83" y="160"/>
                    <a:pt x="98" y="179"/>
                    <a:pt x="99" y="179"/>
                  </a:cubicBezTo>
                  <a:cubicBezTo>
                    <a:pt x="100" y="179"/>
                    <a:pt x="91" y="166"/>
                    <a:pt x="67" y="134"/>
                  </a:cubicBezTo>
                  <a:cubicBezTo>
                    <a:pt x="67" y="134"/>
                    <a:pt x="66" y="134"/>
                    <a:pt x="66" y="134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53"/>
            <p:cNvSpPr/>
            <p:nvPr/>
          </p:nvSpPr>
          <p:spPr>
            <a:xfrm flipH="1">
              <a:off x="9545522" y="3656167"/>
              <a:ext cx="780" cy="78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4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1" y="17"/>
                    <a:pt x="2" y="20"/>
                    <a:pt x="4" y="20"/>
                  </a:cubicBezTo>
                  <a:cubicBezTo>
                    <a:pt x="10" y="20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53"/>
            <p:cNvSpPr/>
            <p:nvPr/>
          </p:nvSpPr>
          <p:spPr>
            <a:xfrm flipH="1">
              <a:off x="9476025" y="3733264"/>
              <a:ext cx="5262" cy="3937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0"/>
                  </a:moveTo>
                  <a:cubicBezTo>
                    <a:pt x="34" y="0"/>
                    <a:pt x="1" y="0"/>
                    <a:pt x="34" y="34"/>
                  </a:cubicBezTo>
                  <a:cubicBezTo>
                    <a:pt x="67" y="100"/>
                    <a:pt x="101" y="100"/>
                    <a:pt x="134" y="100"/>
                  </a:cubicBezTo>
                  <a:cubicBezTo>
                    <a:pt x="67" y="67"/>
                    <a:pt x="101" y="34"/>
                    <a:pt x="34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53"/>
            <p:cNvSpPr/>
            <p:nvPr/>
          </p:nvSpPr>
          <p:spPr>
            <a:xfrm flipH="1">
              <a:off x="5860165" y="4578366"/>
              <a:ext cx="3196" cy="624"/>
            </a:xfrm>
            <a:custGeom>
              <a:avLst/>
              <a:gdLst/>
              <a:ahLst/>
              <a:cxnLst/>
              <a:rect l="l" t="t" r="r" b="b"/>
              <a:pathLst>
                <a:path w="82" h="16" extrusionOk="0">
                  <a:moveTo>
                    <a:pt x="45" y="0"/>
                  </a:moveTo>
                  <a:cubicBezTo>
                    <a:pt x="0" y="0"/>
                    <a:pt x="60" y="15"/>
                    <a:pt x="75" y="15"/>
                  </a:cubicBezTo>
                  <a:cubicBezTo>
                    <a:pt x="82" y="15"/>
                    <a:pt x="78" y="12"/>
                    <a:pt x="45" y="0"/>
                  </a:cubicBezTo>
                  <a:close/>
                </a:path>
              </a:pathLst>
            </a:custGeom>
            <a:solidFill>
              <a:srgbClr val="41A3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53"/>
            <p:cNvSpPr/>
            <p:nvPr/>
          </p:nvSpPr>
          <p:spPr>
            <a:xfrm flipH="1">
              <a:off x="7597056" y="5092225"/>
              <a:ext cx="370298" cy="228300"/>
            </a:xfrm>
            <a:custGeom>
              <a:avLst/>
              <a:gdLst/>
              <a:ahLst/>
              <a:cxnLst/>
              <a:rect l="l" t="t" r="r" b="b"/>
              <a:pathLst>
                <a:path w="15471" h="8885" extrusionOk="0">
                  <a:moveTo>
                    <a:pt x="0" y="0"/>
                  </a:moveTo>
                  <a:cubicBezTo>
                    <a:pt x="2258" y="5421"/>
                    <a:pt x="9951" y="10432"/>
                    <a:pt x="15471" y="842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53"/>
            <p:cNvSpPr/>
            <p:nvPr/>
          </p:nvSpPr>
          <p:spPr>
            <a:xfrm flipH="1">
              <a:off x="8034830" y="3971400"/>
              <a:ext cx="26325" cy="209025"/>
            </a:xfrm>
            <a:custGeom>
              <a:avLst/>
              <a:gdLst/>
              <a:ahLst/>
              <a:cxnLst/>
              <a:rect l="l" t="t" r="r" b="b"/>
              <a:pathLst>
                <a:path w="1053" h="8361" extrusionOk="0">
                  <a:moveTo>
                    <a:pt x="1053" y="0"/>
                  </a:moveTo>
                  <a:cubicBezTo>
                    <a:pt x="537" y="2761"/>
                    <a:pt x="0" y="5552"/>
                    <a:pt x="0" y="8361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53"/>
            <p:cNvSpPr/>
            <p:nvPr/>
          </p:nvSpPr>
          <p:spPr>
            <a:xfrm flipH="1">
              <a:off x="8062805" y="4186606"/>
              <a:ext cx="286375" cy="39900"/>
            </a:xfrm>
            <a:custGeom>
              <a:avLst/>
              <a:gdLst/>
              <a:ahLst/>
              <a:cxnLst/>
              <a:rect l="l" t="t" r="r" b="b"/>
              <a:pathLst>
                <a:path w="11455" h="1596" extrusionOk="0">
                  <a:moveTo>
                    <a:pt x="11455" y="214"/>
                  </a:moveTo>
                  <a:cubicBezTo>
                    <a:pt x="7635" y="-237"/>
                    <a:pt x="3501" y="5"/>
                    <a:pt x="0" y="1596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D060E62F-2750-BD40-B379-A3966C7B8842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948" name="Round Single Corner Rectangle 21">
              <a:extLst>
                <a:ext uri="{FF2B5EF4-FFF2-40B4-BE49-F238E27FC236}">
                  <a16:creationId xmlns:a16="http://schemas.microsoft.com/office/drawing/2014/main" id="{B0F289D1-4BC6-2933-5A63-1F076484A41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Round Single Corner Rectangle 23">
              <a:extLst>
                <a:ext uri="{FF2B5EF4-FFF2-40B4-BE49-F238E27FC236}">
                  <a16:creationId xmlns:a16="http://schemas.microsoft.com/office/drawing/2014/main" id="{45B5BEA8-170E-0D67-D756-D0FE7831A59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Round Single Corner Rectangle 24">
              <a:extLst>
                <a:ext uri="{FF2B5EF4-FFF2-40B4-BE49-F238E27FC236}">
                  <a16:creationId xmlns:a16="http://schemas.microsoft.com/office/drawing/2014/main" id="{751D1675-308E-1848-0914-DF977DFC611C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1" name="TextBox 950">
            <a:extLst>
              <a:ext uri="{FF2B5EF4-FFF2-40B4-BE49-F238E27FC236}">
                <a16:creationId xmlns:a16="http://schemas.microsoft.com/office/drawing/2014/main" id="{BA8F32E1-DC00-F6B3-FC3D-09D7A3AAE204}"/>
              </a:ext>
            </a:extLst>
          </p:cNvPr>
          <p:cNvSpPr txBox="1"/>
          <p:nvPr/>
        </p:nvSpPr>
        <p:spPr>
          <a:xfrm>
            <a:off x="1131590" y="1133122"/>
            <a:ext cx="105895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Complete the sentences with the correct answer A, B or C.</a:t>
            </a:r>
          </a:p>
        </p:txBody>
      </p:sp>
      <p:sp>
        <p:nvSpPr>
          <p:cNvPr id="952" name="Rounded Rectangle 15">
            <a:extLst>
              <a:ext uri="{FF2B5EF4-FFF2-40B4-BE49-F238E27FC236}">
                <a16:creationId xmlns:a16="http://schemas.microsoft.com/office/drawing/2014/main" id="{FD63B5C4-7213-BE7D-35A0-134B21A926AA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F16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61438E2B-F5E7-A580-5D30-A05081D9EF97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54" name="TextBox 953">
            <a:extLst>
              <a:ext uri="{FF2B5EF4-FFF2-40B4-BE49-F238E27FC236}">
                <a16:creationId xmlns:a16="http://schemas.microsoft.com/office/drawing/2014/main" id="{0E2FCBBB-1792-7C63-A223-39DD986B5321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EA07C-3DFB-4C48-3FE0-76203500A84F}"/>
              </a:ext>
            </a:extLst>
          </p:cNvPr>
          <p:cNvSpPr txBox="1"/>
          <p:nvPr/>
        </p:nvSpPr>
        <p:spPr>
          <a:xfrm>
            <a:off x="646673" y="1727162"/>
            <a:ext cx="108145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 rivers of the world begin from the Himalayas.</a:t>
            </a:r>
          </a:p>
          <a:p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Sue’s drawings are more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colourful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teacher’s.</a:t>
            </a:r>
          </a:p>
          <a:p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	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buy a ticket to enter the zoo. It’s not free.</a:t>
            </a:r>
          </a:p>
          <a:p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mustn’t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you know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 songs for children?</a:t>
            </a:r>
          </a:p>
          <a:p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few		 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USA has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natural wonders.</a:t>
            </a:r>
          </a:p>
          <a:p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		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much		 </a:t>
            </a:r>
            <a:r>
              <a:rPr lang="en-US" sz="3200" b="0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little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97ACC6-6CEA-E18B-A11C-6DB7F8A643AC}"/>
              </a:ext>
            </a:extLst>
          </p:cNvPr>
          <p:cNvSpPr/>
          <p:nvPr/>
        </p:nvSpPr>
        <p:spPr>
          <a:xfrm>
            <a:off x="4223963" y="2191409"/>
            <a:ext cx="633940" cy="6105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3AA687-BF64-823D-8F1C-97154962F5C2}"/>
              </a:ext>
            </a:extLst>
          </p:cNvPr>
          <p:cNvSpPr/>
          <p:nvPr/>
        </p:nvSpPr>
        <p:spPr>
          <a:xfrm>
            <a:off x="6961908" y="3173886"/>
            <a:ext cx="633940" cy="6105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849226-537D-9F55-0000-FFE202FE2233}"/>
              </a:ext>
            </a:extLst>
          </p:cNvPr>
          <p:cNvSpPr/>
          <p:nvPr/>
        </p:nvSpPr>
        <p:spPr>
          <a:xfrm>
            <a:off x="6961908" y="4149110"/>
            <a:ext cx="633940" cy="6105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782E8F-217E-6912-9887-54BF247D55B6}"/>
              </a:ext>
            </a:extLst>
          </p:cNvPr>
          <p:cNvSpPr/>
          <p:nvPr/>
        </p:nvSpPr>
        <p:spPr>
          <a:xfrm>
            <a:off x="1488537" y="5121584"/>
            <a:ext cx="633940" cy="6105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90230D-E238-3A92-1D20-42FA04616883}"/>
              </a:ext>
            </a:extLst>
          </p:cNvPr>
          <p:cNvSpPr/>
          <p:nvPr/>
        </p:nvSpPr>
        <p:spPr>
          <a:xfrm>
            <a:off x="1486721" y="6071284"/>
            <a:ext cx="633940" cy="6105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D8F525-08C9-2B5E-A206-6EAA2FBFC85F}"/>
              </a:ext>
            </a:extLst>
          </p:cNvPr>
          <p:cNvSpPr txBox="1"/>
          <p:nvPr/>
        </p:nvSpPr>
        <p:spPr>
          <a:xfrm>
            <a:off x="2444953" y="1975236"/>
            <a:ext cx="97169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you get help from somebody, you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 “Thank you!”.</a:t>
            </a:r>
          </a:p>
          <a:p>
            <a:r>
              <a:rPr lang="en-US" sz="36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 people for lucky money. It’s not good </a:t>
            </a:r>
            <a:r>
              <a:rPr lang="en-US" sz="36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noise when you are eating.</a:t>
            </a:r>
          </a:p>
          <a:p>
            <a:r>
              <a:rPr lang="en-US" sz="36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Before you visit a natural wonder, you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 about it.</a:t>
            </a:r>
          </a:p>
          <a:p>
            <a:r>
              <a:rPr lang="en-US" sz="3600" b="1" i="0" dirty="0">
                <a:solidFill>
                  <a:srgbClr val="3077B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do if I get lost?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254" name="Google Shape;1254;p67"/>
          <p:cNvGrpSpPr/>
          <p:nvPr/>
        </p:nvGrpSpPr>
        <p:grpSpPr>
          <a:xfrm>
            <a:off x="-31001" y="2796592"/>
            <a:ext cx="2517311" cy="4488107"/>
            <a:chOff x="714292" y="1943101"/>
            <a:chExt cx="1887983" cy="3366080"/>
          </a:xfrm>
        </p:grpSpPr>
        <p:grpSp>
          <p:nvGrpSpPr>
            <p:cNvPr id="1255" name="Google Shape;1255;p67"/>
            <p:cNvGrpSpPr/>
            <p:nvPr/>
          </p:nvGrpSpPr>
          <p:grpSpPr>
            <a:xfrm>
              <a:off x="714292" y="3782391"/>
              <a:ext cx="1697617" cy="1209066"/>
              <a:chOff x="714292" y="3782391"/>
              <a:chExt cx="1697617" cy="1209066"/>
            </a:xfrm>
          </p:grpSpPr>
          <p:sp>
            <p:nvSpPr>
              <p:cNvPr id="1256" name="Google Shape;1256;p67"/>
              <p:cNvSpPr/>
              <p:nvPr/>
            </p:nvSpPr>
            <p:spPr>
              <a:xfrm flipH="1">
                <a:off x="714292" y="3782391"/>
                <a:ext cx="1697617" cy="426698"/>
              </a:xfrm>
              <a:custGeom>
                <a:avLst/>
                <a:gdLst/>
                <a:ahLst/>
                <a:cxnLst/>
                <a:rect l="l" t="t" r="r" b="b"/>
                <a:pathLst>
                  <a:path w="52910" h="13299" extrusionOk="0">
                    <a:moveTo>
                      <a:pt x="43031" y="1552"/>
                    </a:moveTo>
                    <a:cubicBezTo>
                      <a:pt x="43094" y="1552"/>
                      <a:pt x="43522" y="1624"/>
                      <a:pt x="43603" y="1624"/>
                    </a:cubicBezTo>
                    <a:cubicBezTo>
                      <a:pt x="44059" y="1741"/>
                      <a:pt x="44169" y="1777"/>
                      <a:pt x="44129" y="1777"/>
                    </a:cubicBezTo>
                    <a:cubicBezTo>
                      <a:pt x="44067" y="1777"/>
                      <a:pt x="43643" y="1690"/>
                      <a:pt x="43603" y="1690"/>
                    </a:cubicBezTo>
                    <a:cubicBezTo>
                      <a:pt x="43109" y="1584"/>
                      <a:pt x="42989" y="1552"/>
                      <a:pt x="43031" y="1552"/>
                    </a:cubicBezTo>
                    <a:close/>
                    <a:moveTo>
                      <a:pt x="33" y="8087"/>
                    </a:moveTo>
                    <a:cubicBezTo>
                      <a:pt x="20" y="8485"/>
                      <a:pt x="121" y="8855"/>
                      <a:pt x="338" y="9196"/>
                    </a:cubicBezTo>
                    <a:cubicBezTo>
                      <a:pt x="365" y="9241"/>
                      <a:pt x="385" y="9269"/>
                      <a:pt x="397" y="9282"/>
                    </a:cubicBezTo>
                    <a:lnTo>
                      <a:pt x="397" y="9282"/>
                    </a:lnTo>
                    <a:cubicBezTo>
                      <a:pt x="288" y="9095"/>
                      <a:pt x="201" y="8897"/>
                      <a:pt x="138" y="8695"/>
                    </a:cubicBezTo>
                    <a:cubicBezTo>
                      <a:pt x="81" y="8497"/>
                      <a:pt x="46" y="8292"/>
                      <a:pt x="33" y="8087"/>
                    </a:cubicBezTo>
                    <a:close/>
                    <a:moveTo>
                      <a:pt x="51208" y="9696"/>
                    </a:moveTo>
                    <a:cubicBezTo>
                      <a:pt x="51008" y="9863"/>
                      <a:pt x="50774" y="9996"/>
                      <a:pt x="50541" y="10130"/>
                    </a:cubicBezTo>
                    <a:cubicBezTo>
                      <a:pt x="49974" y="10430"/>
                      <a:pt x="49340" y="10663"/>
                      <a:pt x="48706" y="10830"/>
                    </a:cubicBezTo>
                    <a:cubicBezTo>
                      <a:pt x="49073" y="10697"/>
                      <a:pt x="49407" y="10563"/>
                      <a:pt x="49740" y="10397"/>
                    </a:cubicBezTo>
                    <a:cubicBezTo>
                      <a:pt x="49907" y="10330"/>
                      <a:pt x="50074" y="10263"/>
                      <a:pt x="50307" y="10163"/>
                    </a:cubicBezTo>
                    <a:cubicBezTo>
                      <a:pt x="50541" y="10030"/>
                      <a:pt x="50841" y="9930"/>
                      <a:pt x="51208" y="9696"/>
                    </a:cubicBezTo>
                    <a:close/>
                    <a:moveTo>
                      <a:pt x="49440" y="10797"/>
                    </a:moveTo>
                    <a:cubicBezTo>
                      <a:pt x="48800" y="11021"/>
                      <a:pt x="48160" y="11183"/>
                      <a:pt x="47491" y="11285"/>
                    </a:cubicBezTo>
                    <a:lnTo>
                      <a:pt x="47491" y="11285"/>
                    </a:lnTo>
                    <a:cubicBezTo>
                      <a:pt x="47700" y="11235"/>
                      <a:pt x="47908" y="11183"/>
                      <a:pt x="48106" y="11130"/>
                    </a:cubicBezTo>
                    <a:cubicBezTo>
                      <a:pt x="48773" y="10964"/>
                      <a:pt x="49307" y="10797"/>
                      <a:pt x="49440" y="10797"/>
                    </a:cubicBezTo>
                    <a:close/>
                    <a:moveTo>
                      <a:pt x="46840" y="11432"/>
                    </a:moveTo>
                    <a:cubicBezTo>
                      <a:pt x="45869" y="11659"/>
                      <a:pt x="45422" y="11736"/>
                      <a:pt x="45337" y="11764"/>
                    </a:cubicBezTo>
                    <a:cubicBezTo>
                      <a:pt x="45237" y="11764"/>
                      <a:pt x="45604" y="11698"/>
                      <a:pt x="46171" y="11564"/>
                    </a:cubicBezTo>
                    <a:cubicBezTo>
                      <a:pt x="46376" y="11528"/>
                      <a:pt x="46604" y="11483"/>
                      <a:pt x="46840" y="11432"/>
                    </a:cubicBezTo>
                    <a:close/>
                    <a:moveTo>
                      <a:pt x="27358" y="1090"/>
                    </a:moveTo>
                    <a:cubicBezTo>
                      <a:pt x="28358" y="1157"/>
                      <a:pt x="30126" y="1190"/>
                      <a:pt x="31928" y="1257"/>
                    </a:cubicBezTo>
                    <a:cubicBezTo>
                      <a:pt x="33762" y="1323"/>
                      <a:pt x="35597" y="1490"/>
                      <a:pt x="36764" y="1657"/>
                    </a:cubicBezTo>
                    <a:cubicBezTo>
                      <a:pt x="37385" y="1720"/>
                      <a:pt x="37592" y="1736"/>
                      <a:pt x="37661" y="1736"/>
                    </a:cubicBezTo>
                    <a:cubicBezTo>
                      <a:pt x="37725" y="1736"/>
                      <a:pt x="37671" y="1723"/>
                      <a:pt x="37718" y="1723"/>
                    </a:cubicBezTo>
                    <a:cubicBezTo>
                      <a:pt x="37753" y="1723"/>
                      <a:pt x="37848" y="1730"/>
                      <a:pt x="38099" y="1757"/>
                    </a:cubicBezTo>
                    <a:cubicBezTo>
                      <a:pt x="38666" y="1857"/>
                      <a:pt x="39099" y="1957"/>
                      <a:pt x="40767" y="2224"/>
                    </a:cubicBezTo>
                    <a:cubicBezTo>
                      <a:pt x="42045" y="2349"/>
                      <a:pt x="42741" y="2561"/>
                      <a:pt x="43316" y="2561"/>
                    </a:cubicBezTo>
                    <a:cubicBezTo>
                      <a:pt x="43357" y="2561"/>
                      <a:pt x="43396" y="2560"/>
                      <a:pt x="43436" y="2558"/>
                    </a:cubicBezTo>
                    <a:cubicBezTo>
                      <a:pt x="43898" y="2687"/>
                      <a:pt x="43976" y="2722"/>
                      <a:pt x="43918" y="2722"/>
                    </a:cubicBezTo>
                    <a:cubicBezTo>
                      <a:pt x="43847" y="2722"/>
                      <a:pt x="43574" y="2669"/>
                      <a:pt x="43553" y="2669"/>
                    </a:cubicBezTo>
                    <a:cubicBezTo>
                      <a:pt x="43537" y="2669"/>
                      <a:pt x="43653" y="2697"/>
                      <a:pt x="44070" y="2791"/>
                    </a:cubicBezTo>
                    <a:cubicBezTo>
                      <a:pt x="44737" y="2925"/>
                      <a:pt x="45370" y="3125"/>
                      <a:pt x="46004" y="3358"/>
                    </a:cubicBezTo>
                    <a:cubicBezTo>
                      <a:pt x="46689" y="3534"/>
                      <a:pt x="46966" y="3602"/>
                      <a:pt x="46989" y="3602"/>
                    </a:cubicBezTo>
                    <a:cubicBezTo>
                      <a:pt x="47048" y="3602"/>
                      <a:pt x="45387" y="3141"/>
                      <a:pt x="44737" y="2925"/>
                    </a:cubicBezTo>
                    <a:lnTo>
                      <a:pt x="44737" y="2925"/>
                    </a:lnTo>
                    <a:cubicBezTo>
                      <a:pt x="45737" y="3191"/>
                      <a:pt x="46438" y="3392"/>
                      <a:pt x="47138" y="3592"/>
                    </a:cubicBezTo>
                    <a:cubicBezTo>
                      <a:pt x="47839" y="3825"/>
                      <a:pt x="48506" y="4092"/>
                      <a:pt x="49140" y="4426"/>
                    </a:cubicBezTo>
                    <a:cubicBezTo>
                      <a:pt x="49093" y="4388"/>
                      <a:pt x="49083" y="4372"/>
                      <a:pt x="49100" y="4372"/>
                    </a:cubicBezTo>
                    <a:cubicBezTo>
                      <a:pt x="49143" y="4372"/>
                      <a:pt x="49366" y="4482"/>
                      <a:pt x="49607" y="4626"/>
                    </a:cubicBezTo>
                    <a:cubicBezTo>
                      <a:pt x="49840" y="4759"/>
                      <a:pt x="50107" y="4893"/>
                      <a:pt x="50341" y="5026"/>
                    </a:cubicBezTo>
                    <a:cubicBezTo>
                      <a:pt x="49740" y="4659"/>
                      <a:pt x="50341" y="4893"/>
                      <a:pt x="49240" y="4292"/>
                    </a:cubicBezTo>
                    <a:lnTo>
                      <a:pt x="49240" y="4292"/>
                    </a:lnTo>
                    <a:cubicBezTo>
                      <a:pt x="49807" y="4492"/>
                      <a:pt x="50341" y="4793"/>
                      <a:pt x="50808" y="5160"/>
                    </a:cubicBezTo>
                    <a:cubicBezTo>
                      <a:pt x="51041" y="5326"/>
                      <a:pt x="51108" y="5393"/>
                      <a:pt x="51475" y="5693"/>
                    </a:cubicBezTo>
                    <a:cubicBezTo>
                      <a:pt x="51528" y="5747"/>
                      <a:pt x="51550" y="5757"/>
                      <a:pt x="51565" y="5757"/>
                    </a:cubicBezTo>
                    <a:cubicBezTo>
                      <a:pt x="51574" y="5757"/>
                      <a:pt x="51582" y="5753"/>
                      <a:pt x="51593" y="5753"/>
                    </a:cubicBezTo>
                    <a:cubicBezTo>
                      <a:pt x="51608" y="5753"/>
                      <a:pt x="51631" y="5760"/>
                      <a:pt x="51675" y="5793"/>
                    </a:cubicBezTo>
                    <a:cubicBezTo>
                      <a:pt x="51808" y="5893"/>
                      <a:pt x="51942" y="5993"/>
                      <a:pt x="52042" y="6127"/>
                    </a:cubicBezTo>
                    <a:cubicBezTo>
                      <a:pt x="52309" y="6427"/>
                      <a:pt x="52509" y="6827"/>
                      <a:pt x="52576" y="7228"/>
                    </a:cubicBezTo>
                    <a:cubicBezTo>
                      <a:pt x="52645" y="7413"/>
                      <a:pt x="52698" y="7549"/>
                      <a:pt x="52736" y="7549"/>
                    </a:cubicBezTo>
                    <a:cubicBezTo>
                      <a:pt x="52738" y="7549"/>
                      <a:pt x="52740" y="7549"/>
                      <a:pt x="52742" y="7548"/>
                    </a:cubicBezTo>
                    <a:lnTo>
                      <a:pt x="52742" y="7548"/>
                    </a:lnTo>
                    <a:cubicBezTo>
                      <a:pt x="52737" y="7876"/>
                      <a:pt x="52605" y="8234"/>
                      <a:pt x="52409" y="8529"/>
                    </a:cubicBezTo>
                    <a:cubicBezTo>
                      <a:pt x="52309" y="8629"/>
                      <a:pt x="52242" y="8762"/>
                      <a:pt x="52142" y="8862"/>
                    </a:cubicBezTo>
                    <a:cubicBezTo>
                      <a:pt x="52042" y="8929"/>
                      <a:pt x="51942" y="9029"/>
                      <a:pt x="51842" y="9096"/>
                    </a:cubicBezTo>
                    <a:cubicBezTo>
                      <a:pt x="51575" y="9329"/>
                      <a:pt x="51241" y="9496"/>
                      <a:pt x="50908" y="9663"/>
                    </a:cubicBezTo>
                    <a:cubicBezTo>
                      <a:pt x="50374" y="9863"/>
                      <a:pt x="49840" y="10030"/>
                      <a:pt x="49273" y="10196"/>
                    </a:cubicBezTo>
                    <a:cubicBezTo>
                      <a:pt x="49807" y="10030"/>
                      <a:pt x="50341" y="9796"/>
                      <a:pt x="50808" y="9496"/>
                    </a:cubicBezTo>
                    <a:cubicBezTo>
                      <a:pt x="50876" y="9450"/>
                      <a:pt x="50906" y="9428"/>
                      <a:pt x="50899" y="9428"/>
                    </a:cubicBezTo>
                    <a:cubicBezTo>
                      <a:pt x="50885" y="9428"/>
                      <a:pt x="50737" y="9509"/>
                      <a:pt x="50474" y="9663"/>
                    </a:cubicBezTo>
                    <a:cubicBezTo>
                      <a:pt x="49974" y="9930"/>
                      <a:pt x="49440" y="10130"/>
                      <a:pt x="48873" y="10297"/>
                    </a:cubicBezTo>
                    <a:cubicBezTo>
                      <a:pt x="48506" y="10397"/>
                      <a:pt x="48273" y="10463"/>
                      <a:pt x="47972" y="10563"/>
                    </a:cubicBezTo>
                    <a:cubicBezTo>
                      <a:pt x="48689" y="10378"/>
                      <a:pt x="49026" y="10276"/>
                      <a:pt x="49083" y="10276"/>
                    </a:cubicBezTo>
                    <a:cubicBezTo>
                      <a:pt x="49097" y="10276"/>
                      <a:pt x="49094" y="10283"/>
                      <a:pt x="49073" y="10297"/>
                    </a:cubicBezTo>
                    <a:cubicBezTo>
                      <a:pt x="48740" y="10463"/>
                      <a:pt x="48373" y="10563"/>
                      <a:pt x="48006" y="10663"/>
                    </a:cubicBezTo>
                    <a:cubicBezTo>
                      <a:pt x="48136" y="10609"/>
                      <a:pt x="48167" y="10587"/>
                      <a:pt x="48126" y="10587"/>
                    </a:cubicBezTo>
                    <a:cubicBezTo>
                      <a:pt x="48042" y="10587"/>
                      <a:pt x="47645" y="10684"/>
                      <a:pt x="47172" y="10797"/>
                    </a:cubicBezTo>
                    <a:cubicBezTo>
                      <a:pt x="46605" y="10964"/>
                      <a:pt x="45971" y="11064"/>
                      <a:pt x="45370" y="11164"/>
                    </a:cubicBezTo>
                    <a:cubicBezTo>
                      <a:pt x="46376" y="10992"/>
                      <a:pt x="47489" y="10694"/>
                      <a:pt x="47359" y="10694"/>
                    </a:cubicBezTo>
                    <a:cubicBezTo>
                      <a:pt x="47313" y="10694"/>
                      <a:pt x="47104" y="10733"/>
                      <a:pt x="46671" y="10830"/>
                    </a:cubicBezTo>
                    <a:cubicBezTo>
                      <a:pt x="46038" y="10997"/>
                      <a:pt x="45370" y="11130"/>
                      <a:pt x="44703" y="11197"/>
                    </a:cubicBezTo>
                    <a:cubicBezTo>
                      <a:pt x="45111" y="11146"/>
                      <a:pt x="46063" y="10920"/>
                      <a:pt x="45896" y="10920"/>
                    </a:cubicBezTo>
                    <a:cubicBezTo>
                      <a:pt x="45845" y="10920"/>
                      <a:pt x="45686" y="10942"/>
                      <a:pt x="45370" y="10997"/>
                    </a:cubicBezTo>
                    <a:cubicBezTo>
                      <a:pt x="45246" y="11025"/>
                      <a:pt x="45147" y="11047"/>
                      <a:pt x="45070" y="11065"/>
                    </a:cubicBezTo>
                    <a:lnTo>
                      <a:pt x="45070" y="11065"/>
                    </a:lnTo>
                    <a:cubicBezTo>
                      <a:pt x="45233" y="11024"/>
                      <a:pt x="45405" y="10976"/>
                      <a:pt x="45317" y="10976"/>
                    </a:cubicBezTo>
                    <a:cubicBezTo>
                      <a:pt x="45256" y="10976"/>
                      <a:pt x="45070" y="10999"/>
                      <a:pt x="44670" y="11064"/>
                    </a:cubicBezTo>
                    <a:cubicBezTo>
                      <a:pt x="44370" y="11164"/>
                      <a:pt x="43969" y="11231"/>
                      <a:pt x="43369" y="11331"/>
                    </a:cubicBezTo>
                    <a:cubicBezTo>
                      <a:pt x="43302" y="11331"/>
                      <a:pt x="43369" y="11301"/>
                      <a:pt x="43194" y="11301"/>
                    </a:cubicBezTo>
                    <a:cubicBezTo>
                      <a:pt x="43106" y="11301"/>
                      <a:pt x="42958" y="11308"/>
                      <a:pt x="42702" y="11331"/>
                    </a:cubicBezTo>
                    <a:cubicBezTo>
                      <a:pt x="42035" y="11464"/>
                      <a:pt x="41368" y="11564"/>
                      <a:pt x="40667" y="11631"/>
                    </a:cubicBezTo>
                    <a:cubicBezTo>
                      <a:pt x="40687" y="11611"/>
                      <a:pt x="40615" y="11603"/>
                      <a:pt x="40475" y="11603"/>
                    </a:cubicBezTo>
                    <a:cubicBezTo>
                      <a:pt x="40139" y="11603"/>
                      <a:pt x="39411" y="11650"/>
                      <a:pt x="38632" y="11698"/>
                    </a:cubicBezTo>
                    <a:cubicBezTo>
                      <a:pt x="37532" y="11798"/>
                      <a:pt x="36331" y="11864"/>
                      <a:pt x="35964" y="11898"/>
                    </a:cubicBezTo>
                    <a:lnTo>
                      <a:pt x="35497" y="11898"/>
                    </a:lnTo>
                    <a:cubicBezTo>
                      <a:pt x="35397" y="11898"/>
                      <a:pt x="35130" y="11931"/>
                      <a:pt x="34596" y="11931"/>
                    </a:cubicBezTo>
                    <a:cubicBezTo>
                      <a:pt x="33095" y="12031"/>
                      <a:pt x="28759" y="12064"/>
                      <a:pt x="26490" y="12165"/>
                    </a:cubicBezTo>
                    <a:lnTo>
                      <a:pt x="26490" y="12064"/>
                    </a:lnTo>
                    <a:cubicBezTo>
                      <a:pt x="25092" y="12085"/>
                      <a:pt x="24986" y="12117"/>
                      <a:pt x="24760" y="12117"/>
                    </a:cubicBezTo>
                    <a:cubicBezTo>
                      <a:pt x="24614" y="12117"/>
                      <a:pt x="24417" y="12104"/>
                      <a:pt x="23788" y="12064"/>
                    </a:cubicBezTo>
                    <a:lnTo>
                      <a:pt x="23788" y="12064"/>
                    </a:lnTo>
                    <a:cubicBezTo>
                      <a:pt x="24015" y="12099"/>
                      <a:pt x="23850" y="12111"/>
                      <a:pt x="23468" y="12111"/>
                    </a:cubicBezTo>
                    <a:cubicBezTo>
                      <a:pt x="22610" y="12111"/>
                      <a:pt x="20662" y="12050"/>
                      <a:pt x="19630" y="12050"/>
                    </a:cubicBezTo>
                    <a:cubicBezTo>
                      <a:pt x="19366" y="12050"/>
                      <a:pt x="19162" y="12054"/>
                      <a:pt x="19052" y="12064"/>
                    </a:cubicBezTo>
                    <a:cubicBezTo>
                      <a:pt x="20219" y="12098"/>
                      <a:pt x="20786" y="12131"/>
                      <a:pt x="21086" y="12165"/>
                    </a:cubicBezTo>
                    <a:cubicBezTo>
                      <a:pt x="19852" y="12131"/>
                      <a:pt x="18351" y="12064"/>
                      <a:pt x="17717" y="11998"/>
                    </a:cubicBezTo>
                    <a:lnTo>
                      <a:pt x="17717" y="11998"/>
                    </a:lnTo>
                    <a:cubicBezTo>
                      <a:pt x="17738" y="12018"/>
                      <a:pt x="17652" y="12026"/>
                      <a:pt x="17493" y="12026"/>
                    </a:cubicBezTo>
                    <a:cubicBezTo>
                      <a:pt x="16935" y="12026"/>
                      <a:pt x="15475" y="11927"/>
                      <a:pt x="14609" y="11927"/>
                    </a:cubicBezTo>
                    <a:cubicBezTo>
                      <a:pt x="14514" y="11927"/>
                      <a:pt x="14427" y="11928"/>
                      <a:pt x="14348" y="11931"/>
                    </a:cubicBezTo>
                    <a:lnTo>
                      <a:pt x="13981" y="11864"/>
                    </a:lnTo>
                    <a:cubicBezTo>
                      <a:pt x="13915" y="11864"/>
                      <a:pt x="13681" y="11831"/>
                      <a:pt x="12981" y="11764"/>
                    </a:cubicBezTo>
                    <a:cubicBezTo>
                      <a:pt x="11880" y="11731"/>
                      <a:pt x="10779" y="11631"/>
                      <a:pt x="9645" y="11464"/>
                    </a:cubicBezTo>
                    <a:cubicBezTo>
                      <a:pt x="9440" y="11464"/>
                      <a:pt x="10142" y="11563"/>
                      <a:pt x="10022" y="11563"/>
                    </a:cubicBezTo>
                    <a:cubicBezTo>
                      <a:pt x="9986" y="11563"/>
                      <a:pt x="9876" y="11554"/>
                      <a:pt x="9645" y="11531"/>
                    </a:cubicBezTo>
                    <a:cubicBezTo>
                      <a:pt x="9545" y="11497"/>
                      <a:pt x="8477" y="11364"/>
                      <a:pt x="7777" y="11231"/>
                    </a:cubicBezTo>
                    <a:cubicBezTo>
                      <a:pt x="7323" y="11148"/>
                      <a:pt x="6985" y="11091"/>
                      <a:pt x="7044" y="11091"/>
                    </a:cubicBezTo>
                    <a:cubicBezTo>
                      <a:pt x="7080" y="11091"/>
                      <a:pt x="7269" y="11113"/>
                      <a:pt x="7677" y="11164"/>
                    </a:cubicBezTo>
                    <a:cubicBezTo>
                      <a:pt x="6576" y="10997"/>
                      <a:pt x="5509" y="10764"/>
                      <a:pt x="4441" y="10463"/>
                    </a:cubicBezTo>
                    <a:cubicBezTo>
                      <a:pt x="4008" y="10397"/>
                      <a:pt x="3607" y="10230"/>
                      <a:pt x="3207" y="9996"/>
                    </a:cubicBezTo>
                    <a:cubicBezTo>
                      <a:pt x="2807" y="9863"/>
                      <a:pt x="2406" y="9663"/>
                      <a:pt x="2073" y="9429"/>
                    </a:cubicBezTo>
                    <a:cubicBezTo>
                      <a:pt x="1739" y="9229"/>
                      <a:pt x="1506" y="8929"/>
                      <a:pt x="1306" y="8595"/>
                    </a:cubicBezTo>
                    <a:lnTo>
                      <a:pt x="1239" y="8429"/>
                    </a:lnTo>
                    <a:cubicBezTo>
                      <a:pt x="1239" y="8362"/>
                      <a:pt x="1206" y="8295"/>
                      <a:pt x="1206" y="8228"/>
                    </a:cubicBezTo>
                    <a:cubicBezTo>
                      <a:pt x="1172" y="8028"/>
                      <a:pt x="1172" y="7828"/>
                      <a:pt x="1206" y="7661"/>
                    </a:cubicBezTo>
                    <a:cubicBezTo>
                      <a:pt x="1239" y="7394"/>
                      <a:pt x="1339" y="7128"/>
                      <a:pt x="1506" y="6927"/>
                    </a:cubicBezTo>
                    <a:cubicBezTo>
                      <a:pt x="1773" y="6527"/>
                      <a:pt x="2140" y="6160"/>
                      <a:pt x="2540" y="5893"/>
                    </a:cubicBezTo>
                    <a:cubicBezTo>
                      <a:pt x="3841" y="4993"/>
                      <a:pt x="5242" y="4292"/>
                      <a:pt x="6743" y="3825"/>
                    </a:cubicBezTo>
                    <a:cubicBezTo>
                      <a:pt x="7010" y="3792"/>
                      <a:pt x="7243" y="3725"/>
                      <a:pt x="7477" y="3658"/>
                    </a:cubicBezTo>
                    <a:cubicBezTo>
                      <a:pt x="7944" y="3525"/>
                      <a:pt x="8444" y="3392"/>
                      <a:pt x="8678" y="3358"/>
                    </a:cubicBezTo>
                    <a:cubicBezTo>
                      <a:pt x="8711" y="3258"/>
                      <a:pt x="10179" y="2925"/>
                      <a:pt x="11279" y="2691"/>
                    </a:cubicBezTo>
                    <a:cubicBezTo>
                      <a:pt x="12213" y="2491"/>
                      <a:pt x="11380" y="2558"/>
                      <a:pt x="12580" y="2324"/>
                    </a:cubicBezTo>
                    <a:cubicBezTo>
                      <a:pt x="12609" y="2331"/>
                      <a:pt x="12649" y="2335"/>
                      <a:pt x="12699" y="2335"/>
                    </a:cubicBezTo>
                    <a:cubicBezTo>
                      <a:pt x="13125" y="2335"/>
                      <a:pt x="14301" y="2099"/>
                      <a:pt x="15583" y="1891"/>
                    </a:cubicBezTo>
                    <a:cubicBezTo>
                      <a:pt x="16817" y="1690"/>
                      <a:pt x="18051" y="1557"/>
                      <a:pt x="19285" y="1524"/>
                    </a:cubicBezTo>
                    <a:cubicBezTo>
                      <a:pt x="19952" y="1424"/>
                      <a:pt x="20619" y="1357"/>
                      <a:pt x="21287" y="1357"/>
                    </a:cubicBezTo>
                    <a:cubicBezTo>
                      <a:pt x="21387" y="1323"/>
                      <a:pt x="21187" y="1290"/>
                      <a:pt x="21954" y="1223"/>
                    </a:cubicBezTo>
                    <a:cubicBezTo>
                      <a:pt x="22195" y="1232"/>
                      <a:pt x="22436" y="1236"/>
                      <a:pt x="22678" y="1236"/>
                    </a:cubicBezTo>
                    <a:cubicBezTo>
                      <a:pt x="23337" y="1236"/>
                      <a:pt x="23996" y="1205"/>
                      <a:pt x="24656" y="1157"/>
                    </a:cubicBezTo>
                    <a:cubicBezTo>
                      <a:pt x="24985" y="1169"/>
                      <a:pt x="25315" y="1177"/>
                      <a:pt x="25645" y="1177"/>
                    </a:cubicBezTo>
                    <a:cubicBezTo>
                      <a:pt x="26216" y="1177"/>
                      <a:pt x="26787" y="1153"/>
                      <a:pt x="27358" y="1090"/>
                    </a:cubicBezTo>
                    <a:close/>
                    <a:moveTo>
                      <a:pt x="28560" y="1"/>
                    </a:moveTo>
                    <a:cubicBezTo>
                      <a:pt x="27402" y="1"/>
                      <a:pt x="26084" y="17"/>
                      <a:pt x="24756" y="56"/>
                    </a:cubicBezTo>
                    <a:cubicBezTo>
                      <a:pt x="22487" y="123"/>
                      <a:pt x="20186" y="289"/>
                      <a:pt x="18451" y="423"/>
                    </a:cubicBezTo>
                    <a:cubicBezTo>
                      <a:pt x="17882" y="500"/>
                      <a:pt x="17885" y="518"/>
                      <a:pt x="18012" y="518"/>
                    </a:cubicBezTo>
                    <a:cubicBezTo>
                      <a:pt x="18115" y="518"/>
                      <a:pt x="18301" y="506"/>
                      <a:pt x="18328" y="506"/>
                    </a:cubicBezTo>
                    <a:cubicBezTo>
                      <a:pt x="18354" y="506"/>
                      <a:pt x="18240" y="517"/>
                      <a:pt x="17784" y="556"/>
                    </a:cubicBezTo>
                    <a:cubicBezTo>
                      <a:pt x="17350" y="590"/>
                      <a:pt x="16883" y="623"/>
                      <a:pt x="16450" y="723"/>
                    </a:cubicBezTo>
                    <a:cubicBezTo>
                      <a:pt x="15749" y="723"/>
                      <a:pt x="15082" y="790"/>
                      <a:pt x="14382" y="890"/>
                    </a:cubicBezTo>
                    <a:cubicBezTo>
                      <a:pt x="13214" y="1123"/>
                      <a:pt x="12013" y="1390"/>
                      <a:pt x="11046" y="1657"/>
                    </a:cubicBezTo>
                    <a:cubicBezTo>
                      <a:pt x="11076" y="1637"/>
                      <a:pt x="11076" y="1627"/>
                      <a:pt x="11047" y="1627"/>
                    </a:cubicBezTo>
                    <a:cubicBezTo>
                      <a:pt x="10888" y="1627"/>
                      <a:pt x="9848" y="1923"/>
                      <a:pt x="8377" y="2291"/>
                    </a:cubicBezTo>
                    <a:cubicBezTo>
                      <a:pt x="8144" y="2324"/>
                      <a:pt x="7944" y="2358"/>
                      <a:pt x="7710" y="2424"/>
                    </a:cubicBezTo>
                    <a:cubicBezTo>
                      <a:pt x="8944" y="2024"/>
                      <a:pt x="9945" y="1924"/>
                      <a:pt x="10379" y="1724"/>
                    </a:cubicBezTo>
                    <a:lnTo>
                      <a:pt x="10379" y="1724"/>
                    </a:lnTo>
                    <a:cubicBezTo>
                      <a:pt x="9378" y="1924"/>
                      <a:pt x="8678" y="2091"/>
                      <a:pt x="7677" y="2358"/>
                    </a:cubicBezTo>
                    <a:cubicBezTo>
                      <a:pt x="6576" y="2858"/>
                      <a:pt x="5609" y="2958"/>
                      <a:pt x="4475" y="3625"/>
                    </a:cubicBezTo>
                    <a:cubicBezTo>
                      <a:pt x="3874" y="3759"/>
                      <a:pt x="3340" y="4025"/>
                      <a:pt x="2840" y="4326"/>
                    </a:cubicBezTo>
                    <a:cubicBezTo>
                      <a:pt x="2373" y="4592"/>
                      <a:pt x="1939" y="4893"/>
                      <a:pt x="1539" y="5226"/>
                    </a:cubicBezTo>
                    <a:cubicBezTo>
                      <a:pt x="1272" y="5426"/>
                      <a:pt x="1039" y="5660"/>
                      <a:pt x="839" y="5960"/>
                    </a:cubicBezTo>
                    <a:cubicBezTo>
                      <a:pt x="1106" y="5627"/>
                      <a:pt x="1439" y="5326"/>
                      <a:pt x="1773" y="5093"/>
                    </a:cubicBezTo>
                    <a:lnTo>
                      <a:pt x="2240" y="4759"/>
                    </a:lnTo>
                    <a:cubicBezTo>
                      <a:pt x="2311" y="4712"/>
                      <a:pt x="2344" y="4690"/>
                      <a:pt x="2347" y="4690"/>
                    </a:cubicBezTo>
                    <a:lnTo>
                      <a:pt x="2347" y="4690"/>
                    </a:lnTo>
                    <a:cubicBezTo>
                      <a:pt x="2352" y="4690"/>
                      <a:pt x="2257" y="4763"/>
                      <a:pt x="2106" y="4893"/>
                    </a:cubicBezTo>
                    <a:cubicBezTo>
                      <a:pt x="1939" y="4993"/>
                      <a:pt x="1806" y="5093"/>
                      <a:pt x="1673" y="5193"/>
                    </a:cubicBezTo>
                    <a:cubicBezTo>
                      <a:pt x="1506" y="5326"/>
                      <a:pt x="1339" y="5493"/>
                      <a:pt x="1172" y="5660"/>
                    </a:cubicBezTo>
                    <a:cubicBezTo>
                      <a:pt x="1005" y="5827"/>
                      <a:pt x="872" y="5993"/>
                      <a:pt x="739" y="6160"/>
                    </a:cubicBezTo>
                    <a:cubicBezTo>
                      <a:pt x="639" y="6327"/>
                      <a:pt x="538" y="6494"/>
                      <a:pt x="472" y="6661"/>
                    </a:cubicBezTo>
                    <a:lnTo>
                      <a:pt x="372" y="6594"/>
                    </a:lnTo>
                    <a:cubicBezTo>
                      <a:pt x="109" y="7048"/>
                      <a:pt x="0" y="7570"/>
                      <a:pt x="33" y="8087"/>
                    </a:cubicBezTo>
                    <a:lnTo>
                      <a:pt x="33" y="8087"/>
                    </a:lnTo>
                    <a:cubicBezTo>
                      <a:pt x="34" y="8057"/>
                      <a:pt x="36" y="8026"/>
                      <a:pt x="38" y="7995"/>
                    </a:cubicBezTo>
                    <a:cubicBezTo>
                      <a:pt x="38" y="7897"/>
                      <a:pt x="56" y="7835"/>
                      <a:pt x="66" y="7835"/>
                    </a:cubicBezTo>
                    <a:cubicBezTo>
                      <a:pt x="69" y="7835"/>
                      <a:pt x="71" y="7844"/>
                      <a:pt x="71" y="7861"/>
                    </a:cubicBezTo>
                    <a:cubicBezTo>
                      <a:pt x="71" y="7895"/>
                      <a:pt x="71" y="8028"/>
                      <a:pt x="138" y="8328"/>
                    </a:cubicBezTo>
                    <a:cubicBezTo>
                      <a:pt x="172" y="8595"/>
                      <a:pt x="238" y="8862"/>
                      <a:pt x="338" y="9096"/>
                    </a:cubicBezTo>
                    <a:cubicBezTo>
                      <a:pt x="399" y="9218"/>
                      <a:pt x="423" y="9290"/>
                      <a:pt x="410" y="9290"/>
                    </a:cubicBezTo>
                    <a:cubicBezTo>
                      <a:pt x="407" y="9290"/>
                      <a:pt x="403" y="9287"/>
                      <a:pt x="397" y="9282"/>
                    </a:cubicBezTo>
                    <a:lnTo>
                      <a:pt x="397" y="9282"/>
                    </a:lnTo>
                    <a:cubicBezTo>
                      <a:pt x="577" y="9589"/>
                      <a:pt x="815" y="9868"/>
                      <a:pt x="1106" y="10096"/>
                    </a:cubicBezTo>
                    <a:cubicBezTo>
                      <a:pt x="1739" y="10597"/>
                      <a:pt x="2440" y="10997"/>
                      <a:pt x="3174" y="11264"/>
                    </a:cubicBezTo>
                    <a:cubicBezTo>
                      <a:pt x="4341" y="11698"/>
                      <a:pt x="5542" y="11998"/>
                      <a:pt x="6776" y="12231"/>
                    </a:cubicBezTo>
                    <a:cubicBezTo>
                      <a:pt x="6576" y="12098"/>
                      <a:pt x="4675" y="11798"/>
                      <a:pt x="4074" y="11531"/>
                    </a:cubicBezTo>
                    <a:lnTo>
                      <a:pt x="4074" y="11531"/>
                    </a:lnTo>
                    <a:cubicBezTo>
                      <a:pt x="5175" y="11831"/>
                      <a:pt x="5942" y="11998"/>
                      <a:pt x="6609" y="12131"/>
                    </a:cubicBezTo>
                    <a:cubicBezTo>
                      <a:pt x="7310" y="12265"/>
                      <a:pt x="7944" y="12331"/>
                      <a:pt x="8811" y="12431"/>
                    </a:cubicBezTo>
                    <a:cubicBezTo>
                      <a:pt x="8887" y="12449"/>
                      <a:pt x="8875" y="12455"/>
                      <a:pt x="8814" y="12455"/>
                    </a:cubicBezTo>
                    <a:cubicBezTo>
                      <a:pt x="8662" y="12455"/>
                      <a:pt x="8211" y="12417"/>
                      <a:pt x="8060" y="12417"/>
                    </a:cubicBezTo>
                    <a:cubicBezTo>
                      <a:pt x="7925" y="12417"/>
                      <a:pt x="8031" y="12448"/>
                      <a:pt x="8811" y="12565"/>
                    </a:cubicBezTo>
                    <a:cubicBezTo>
                      <a:pt x="9478" y="12565"/>
                      <a:pt x="9845" y="12598"/>
                      <a:pt x="10179" y="12598"/>
                    </a:cubicBezTo>
                    <a:cubicBezTo>
                      <a:pt x="10800" y="12768"/>
                      <a:pt x="13241" y="12913"/>
                      <a:pt x="13608" y="12913"/>
                    </a:cubicBezTo>
                    <a:cubicBezTo>
                      <a:pt x="13663" y="12913"/>
                      <a:pt x="13671" y="12910"/>
                      <a:pt x="13620" y="12903"/>
                    </a:cubicBezTo>
                    <a:lnTo>
                      <a:pt x="13620" y="12903"/>
                    </a:lnTo>
                    <a:cubicBezTo>
                      <a:pt x="14974" y="13066"/>
                      <a:pt x="16296" y="13099"/>
                      <a:pt x="17651" y="13199"/>
                    </a:cubicBezTo>
                    <a:cubicBezTo>
                      <a:pt x="18952" y="13199"/>
                      <a:pt x="18284" y="13099"/>
                      <a:pt x="19018" y="13099"/>
                    </a:cubicBezTo>
                    <a:cubicBezTo>
                      <a:pt x="19819" y="13165"/>
                      <a:pt x="19819" y="13199"/>
                      <a:pt x="19018" y="13232"/>
                    </a:cubicBezTo>
                    <a:cubicBezTo>
                      <a:pt x="21153" y="13232"/>
                      <a:pt x="20820" y="13232"/>
                      <a:pt x="22421" y="13299"/>
                    </a:cubicBezTo>
                    <a:cubicBezTo>
                      <a:pt x="22688" y="13232"/>
                      <a:pt x="21420" y="13232"/>
                      <a:pt x="22421" y="13199"/>
                    </a:cubicBezTo>
                    <a:cubicBezTo>
                      <a:pt x="23555" y="13199"/>
                      <a:pt x="22788" y="13299"/>
                      <a:pt x="23788" y="13299"/>
                    </a:cubicBezTo>
                    <a:cubicBezTo>
                      <a:pt x="25656" y="13265"/>
                      <a:pt x="23888" y="13199"/>
                      <a:pt x="26490" y="13132"/>
                    </a:cubicBezTo>
                    <a:cubicBezTo>
                      <a:pt x="26546" y="13154"/>
                      <a:pt x="26731" y="13162"/>
                      <a:pt x="26973" y="13162"/>
                    </a:cubicBezTo>
                    <a:cubicBezTo>
                      <a:pt x="27458" y="13162"/>
                      <a:pt x="28169" y="13132"/>
                      <a:pt x="28525" y="13132"/>
                    </a:cubicBezTo>
                    <a:cubicBezTo>
                      <a:pt x="28492" y="13165"/>
                      <a:pt x="28859" y="13165"/>
                      <a:pt x="29192" y="13199"/>
                    </a:cubicBezTo>
                    <a:cubicBezTo>
                      <a:pt x="28192" y="13199"/>
                      <a:pt x="27491" y="13199"/>
                      <a:pt x="26490" y="13232"/>
                    </a:cubicBezTo>
                    <a:cubicBezTo>
                      <a:pt x="26257" y="13165"/>
                      <a:pt x="26023" y="13165"/>
                      <a:pt x="25823" y="13165"/>
                    </a:cubicBezTo>
                    <a:lnTo>
                      <a:pt x="25823" y="13265"/>
                    </a:lnTo>
                    <a:cubicBezTo>
                      <a:pt x="27358" y="13199"/>
                      <a:pt x="30760" y="13265"/>
                      <a:pt x="32595" y="13099"/>
                    </a:cubicBezTo>
                    <a:cubicBezTo>
                      <a:pt x="32493" y="13095"/>
                      <a:pt x="32389" y="13093"/>
                      <a:pt x="32282" y="13093"/>
                    </a:cubicBezTo>
                    <a:cubicBezTo>
                      <a:pt x="31551" y="13093"/>
                      <a:pt x="30727" y="13171"/>
                      <a:pt x="30135" y="13171"/>
                    </a:cubicBezTo>
                    <a:cubicBezTo>
                      <a:pt x="30049" y="13171"/>
                      <a:pt x="29968" y="13169"/>
                      <a:pt x="29893" y="13165"/>
                    </a:cubicBezTo>
                    <a:cubicBezTo>
                      <a:pt x="31187" y="13126"/>
                      <a:pt x="31371" y="13118"/>
                      <a:pt x="31113" y="13118"/>
                    </a:cubicBezTo>
                    <a:cubicBezTo>
                      <a:pt x="30902" y="13118"/>
                      <a:pt x="30400" y="13123"/>
                      <a:pt x="29962" y="13123"/>
                    </a:cubicBezTo>
                    <a:cubicBezTo>
                      <a:pt x="29548" y="13123"/>
                      <a:pt x="29192" y="13118"/>
                      <a:pt x="29192" y="13099"/>
                    </a:cubicBezTo>
                    <a:cubicBezTo>
                      <a:pt x="30088" y="13099"/>
                      <a:pt x="30835" y="13080"/>
                      <a:pt x="31407" y="13043"/>
                    </a:cubicBezTo>
                    <a:lnTo>
                      <a:pt x="31407" y="13043"/>
                    </a:lnTo>
                    <a:cubicBezTo>
                      <a:pt x="31316" y="13056"/>
                      <a:pt x="31417" y="13061"/>
                      <a:pt x="31623" y="13061"/>
                    </a:cubicBezTo>
                    <a:cubicBezTo>
                      <a:pt x="32009" y="13061"/>
                      <a:pt x="32766" y="13045"/>
                      <a:pt x="33321" y="13045"/>
                    </a:cubicBezTo>
                    <a:cubicBezTo>
                      <a:pt x="33632" y="13045"/>
                      <a:pt x="33879" y="13050"/>
                      <a:pt x="33962" y="13065"/>
                    </a:cubicBezTo>
                    <a:cubicBezTo>
                      <a:pt x="33529" y="13065"/>
                      <a:pt x="33162" y="13099"/>
                      <a:pt x="33295" y="13099"/>
                    </a:cubicBezTo>
                    <a:cubicBezTo>
                      <a:pt x="35213" y="13051"/>
                      <a:pt x="36218" y="12934"/>
                      <a:pt x="35851" y="12934"/>
                    </a:cubicBezTo>
                    <a:cubicBezTo>
                      <a:pt x="35743" y="12934"/>
                      <a:pt x="35517" y="12944"/>
                      <a:pt x="35160" y="12969"/>
                    </a:cubicBezTo>
                    <a:lnTo>
                      <a:pt x="35160" y="12969"/>
                    </a:lnTo>
                    <a:cubicBezTo>
                      <a:pt x="35136" y="12955"/>
                      <a:pt x="34198" y="12973"/>
                      <a:pt x="35297" y="12898"/>
                    </a:cubicBezTo>
                    <a:cubicBezTo>
                      <a:pt x="36264" y="12865"/>
                      <a:pt x="37665" y="12798"/>
                      <a:pt x="38966" y="12698"/>
                    </a:cubicBezTo>
                    <a:cubicBezTo>
                      <a:pt x="40000" y="12632"/>
                      <a:pt x="41067" y="12498"/>
                      <a:pt x="42101" y="12331"/>
                    </a:cubicBezTo>
                    <a:cubicBezTo>
                      <a:pt x="42809" y="12331"/>
                      <a:pt x="40757" y="12558"/>
                      <a:pt x="40816" y="12558"/>
                    </a:cubicBezTo>
                    <a:cubicBezTo>
                      <a:pt x="40832" y="12558"/>
                      <a:pt x="41005" y="12541"/>
                      <a:pt x="41434" y="12498"/>
                    </a:cubicBezTo>
                    <a:cubicBezTo>
                      <a:pt x="42702" y="12331"/>
                      <a:pt x="43002" y="12265"/>
                      <a:pt x="43269" y="12198"/>
                    </a:cubicBezTo>
                    <a:lnTo>
                      <a:pt x="44770" y="11898"/>
                    </a:lnTo>
                    <a:cubicBezTo>
                      <a:pt x="44867" y="11911"/>
                      <a:pt x="44963" y="11920"/>
                      <a:pt x="45060" y="11920"/>
                    </a:cubicBezTo>
                    <a:cubicBezTo>
                      <a:pt x="45102" y="11920"/>
                      <a:pt x="45144" y="11918"/>
                      <a:pt x="45186" y="11915"/>
                    </a:cubicBezTo>
                    <a:lnTo>
                      <a:pt x="45186" y="11915"/>
                    </a:lnTo>
                    <a:cubicBezTo>
                      <a:pt x="44409" y="12057"/>
                      <a:pt x="43632" y="12230"/>
                      <a:pt x="43657" y="12230"/>
                    </a:cubicBezTo>
                    <a:cubicBezTo>
                      <a:pt x="43667" y="12230"/>
                      <a:pt x="43809" y="12202"/>
                      <a:pt x="44136" y="12131"/>
                    </a:cubicBezTo>
                    <a:cubicBezTo>
                      <a:pt x="44336" y="12098"/>
                      <a:pt x="44970" y="11998"/>
                      <a:pt x="45604" y="11898"/>
                    </a:cubicBezTo>
                    <a:cubicBezTo>
                      <a:pt x="46004" y="11831"/>
                      <a:pt x="46405" y="11731"/>
                      <a:pt x="46805" y="11631"/>
                    </a:cubicBezTo>
                    <a:lnTo>
                      <a:pt x="46805" y="11631"/>
                    </a:lnTo>
                    <a:cubicBezTo>
                      <a:pt x="46103" y="11755"/>
                      <a:pt x="45776" y="11799"/>
                      <a:pt x="45671" y="11799"/>
                    </a:cubicBezTo>
                    <a:cubicBezTo>
                      <a:pt x="45522" y="11799"/>
                      <a:pt x="45824" y="11709"/>
                      <a:pt x="46138" y="11631"/>
                    </a:cubicBezTo>
                    <a:cubicBezTo>
                      <a:pt x="47505" y="11431"/>
                      <a:pt x="48840" y="11064"/>
                      <a:pt x="50107" y="10563"/>
                    </a:cubicBezTo>
                    <a:cubicBezTo>
                      <a:pt x="50168" y="10529"/>
                      <a:pt x="50181" y="10515"/>
                      <a:pt x="50157" y="10515"/>
                    </a:cubicBezTo>
                    <a:cubicBezTo>
                      <a:pt x="50062" y="10515"/>
                      <a:pt x="49404" y="10738"/>
                      <a:pt x="48873" y="10897"/>
                    </a:cubicBezTo>
                    <a:cubicBezTo>
                      <a:pt x="48501" y="10985"/>
                      <a:pt x="48186" y="11065"/>
                      <a:pt x="48131" y="11065"/>
                    </a:cubicBezTo>
                    <a:cubicBezTo>
                      <a:pt x="48083" y="11065"/>
                      <a:pt x="48238" y="11003"/>
                      <a:pt x="48740" y="10830"/>
                    </a:cubicBezTo>
                    <a:lnTo>
                      <a:pt x="48740" y="10830"/>
                    </a:lnTo>
                    <a:cubicBezTo>
                      <a:pt x="48640" y="10876"/>
                      <a:pt x="48619" y="10896"/>
                      <a:pt x="48658" y="10896"/>
                    </a:cubicBezTo>
                    <a:cubicBezTo>
                      <a:pt x="48764" y="10896"/>
                      <a:pt x="49300" y="10749"/>
                      <a:pt x="49907" y="10530"/>
                    </a:cubicBezTo>
                    <a:cubicBezTo>
                      <a:pt x="50341" y="10397"/>
                      <a:pt x="50774" y="10196"/>
                      <a:pt x="51175" y="9963"/>
                    </a:cubicBezTo>
                    <a:cubicBezTo>
                      <a:pt x="51441" y="9830"/>
                      <a:pt x="51708" y="9663"/>
                      <a:pt x="51908" y="9429"/>
                    </a:cubicBezTo>
                    <a:lnTo>
                      <a:pt x="51908" y="9429"/>
                    </a:lnTo>
                    <a:cubicBezTo>
                      <a:pt x="51775" y="9563"/>
                      <a:pt x="51608" y="9663"/>
                      <a:pt x="51441" y="9729"/>
                    </a:cubicBezTo>
                    <a:cubicBezTo>
                      <a:pt x="51375" y="9763"/>
                      <a:pt x="51341" y="9796"/>
                      <a:pt x="51275" y="9830"/>
                    </a:cubicBezTo>
                    <a:cubicBezTo>
                      <a:pt x="51241" y="9830"/>
                      <a:pt x="51341" y="9729"/>
                      <a:pt x="51441" y="9629"/>
                    </a:cubicBezTo>
                    <a:cubicBezTo>
                      <a:pt x="51542" y="9563"/>
                      <a:pt x="51608" y="9496"/>
                      <a:pt x="51675" y="9396"/>
                    </a:cubicBezTo>
                    <a:cubicBezTo>
                      <a:pt x="51675" y="9390"/>
                      <a:pt x="51672" y="9388"/>
                      <a:pt x="51666" y="9388"/>
                    </a:cubicBezTo>
                    <a:cubicBezTo>
                      <a:pt x="51635" y="9388"/>
                      <a:pt x="51515" y="9462"/>
                      <a:pt x="51208" y="9629"/>
                    </a:cubicBezTo>
                    <a:cubicBezTo>
                      <a:pt x="50641" y="9963"/>
                      <a:pt x="50307" y="10096"/>
                      <a:pt x="50074" y="10196"/>
                    </a:cubicBezTo>
                    <a:cubicBezTo>
                      <a:pt x="49874" y="10330"/>
                      <a:pt x="49707" y="10397"/>
                      <a:pt x="49373" y="10497"/>
                    </a:cubicBezTo>
                    <a:cubicBezTo>
                      <a:pt x="48821" y="10625"/>
                      <a:pt x="48564" y="10673"/>
                      <a:pt x="48511" y="10673"/>
                    </a:cubicBezTo>
                    <a:cubicBezTo>
                      <a:pt x="48468" y="10673"/>
                      <a:pt x="48560" y="10642"/>
                      <a:pt x="48740" y="10597"/>
                    </a:cubicBezTo>
                    <a:cubicBezTo>
                      <a:pt x="49373" y="10430"/>
                      <a:pt x="50007" y="10163"/>
                      <a:pt x="50574" y="9830"/>
                    </a:cubicBezTo>
                    <a:cubicBezTo>
                      <a:pt x="50941" y="9729"/>
                      <a:pt x="51308" y="9563"/>
                      <a:pt x="51642" y="9329"/>
                    </a:cubicBezTo>
                    <a:cubicBezTo>
                      <a:pt x="51942" y="9129"/>
                      <a:pt x="52209" y="8896"/>
                      <a:pt x="52442" y="8595"/>
                    </a:cubicBezTo>
                    <a:cubicBezTo>
                      <a:pt x="52639" y="8268"/>
                      <a:pt x="52739" y="7908"/>
                      <a:pt x="52742" y="7548"/>
                    </a:cubicBezTo>
                    <a:lnTo>
                      <a:pt x="52742" y="7548"/>
                    </a:lnTo>
                    <a:cubicBezTo>
                      <a:pt x="52756" y="7541"/>
                      <a:pt x="52767" y="7514"/>
                      <a:pt x="52776" y="7461"/>
                    </a:cubicBezTo>
                    <a:cubicBezTo>
                      <a:pt x="52809" y="7294"/>
                      <a:pt x="52809" y="7094"/>
                      <a:pt x="52742" y="6927"/>
                    </a:cubicBezTo>
                    <a:cubicBezTo>
                      <a:pt x="52676" y="6527"/>
                      <a:pt x="52509" y="6194"/>
                      <a:pt x="52242" y="5860"/>
                    </a:cubicBezTo>
                    <a:lnTo>
                      <a:pt x="52242" y="5860"/>
                    </a:lnTo>
                    <a:cubicBezTo>
                      <a:pt x="52576" y="6227"/>
                      <a:pt x="52809" y="6694"/>
                      <a:pt x="52909" y="7161"/>
                    </a:cubicBezTo>
                    <a:cubicBezTo>
                      <a:pt x="52876" y="6961"/>
                      <a:pt x="52842" y="6794"/>
                      <a:pt x="52742" y="6594"/>
                    </a:cubicBezTo>
                    <a:lnTo>
                      <a:pt x="52676" y="6360"/>
                    </a:lnTo>
                    <a:lnTo>
                      <a:pt x="52576" y="6194"/>
                    </a:lnTo>
                    <a:cubicBezTo>
                      <a:pt x="52476" y="5993"/>
                      <a:pt x="52375" y="5827"/>
                      <a:pt x="52242" y="5660"/>
                    </a:cubicBezTo>
                    <a:cubicBezTo>
                      <a:pt x="52009" y="5293"/>
                      <a:pt x="51675" y="4993"/>
                      <a:pt x="51308" y="4759"/>
                    </a:cubicBezTo>
                    <a:lnTo>
                      <a:pt x="51308" y="4759"/>
                    </a:lnTo>
                    <a:cubicBezTo>
                      <a:pt x="51529" y="4935"/>
                      <a:pt x="51599" y="4997"/>
                      <a:pt x="51586" y="4997"/>
                    </a:cubicBezTo>
                    <a:cubicBezTo>
                      <a:pt x="51551" y="4997"/>
                      <a:pt x="50981" y="4597"/>
                      <a:pt x="50945" y="4597"/>
                    </a:cubicBezTo>
                    <a:cubicBezTo>
                      <a:pt x="50928" y="4597"/>
                      <a:pt x="51043" y="4696"/>
                      <a:pt x="51425" y="4995"/>
                    </a:cubicBezTo>
                    <a:lnTo>
                      <a:pt x="51425" y="4995"/>
                    </a:lnTo>
                    <a:cubicBezTo>
                      <a:pt x="50995" y="4674"/>
                      <a:pt x="50534" y="4373"/>
                      <a:pt x="50074" y="4092"/>
                    </a:cubicBezTo>
                    <a:lnTo>
                      <a:pt x="50074" y="4092"/>
                    </a:lnTo>
                    <a:cubicBezTo>
                      <a:pt x="50741" y="4426"/>
                      <a:pt x="50908" y="4526"/>
                      <a:pt x="51008" y="4559"/>
                    </a:cubicBezTo>
                    <a:cubicBezTo>
                      <a:pt x="51141" y="4592"/>
                      <a:pt x="51241" y="4626"/>
                      <a:pt x="51341" y="4693"/>
                    </a:cubicBezTo>
                    <a:cubicBezTo>
                      <a:pt x="50774" y="4259"/>
                      <a:pt x="50174" y="3892"/>
                      <a:pt x="49540" y="3592"/>
                    </a:cubicBezTo>
                    <a:cubicBezTo>
                      <a:pt x="49407" y="3492"/>
                      <a:pt x="49540" y="3525"/>
                      <a:pt x="48906" y="3258"/>
                    </a:cubicBezTo>
                    <a:cubicBezTo>
                      <a:pt x="48239" y="3091"/>
                      <a:pt x="47572" y="2891"/>
                      <a:pt x="46905" y="2658"/>
                    </a:cubicBezTo>
                    <a:cubicBezTo>
                      <a:pt x="46841" y="2630"/>
                      <a:pt x="46829" y="2618"/>
                      <a:pt x="46856" y="2618"/>
                    </a:cubicBezTo>
                    <a:cubicBezTo>
                      <a:pt x="46926" y="2618"/>
                      <a:pt x="47258" y="2704"/>
                      <a:pt x="47572" y="2825"/>
                    </a:cubicBezTo>
                    <a:cubicBezTo>
                      <a:pt x="47918" y="2923"/>
                      <a:pt x="48264" y="3040"/>
                      <a:pt x="48325" y="3040"/>
                    </a:cubicBezTo>
                    <a:cubicBezTo>
                      <a:pt x="48347" y="3040"/>
                      <a:pt x="48333" y="3026"/>
                      <a:pt x="48273" y="2991"/>
                    </a:cubicBezTo>
                    <a:cubicBezTo>
                      <a:pt x="47405" y="2624"/>
                      <a:pt x="46538" y="2358"/>
                      <a:pt x="45637" y="2157"/>
                    </a:cubicBezTo>
                    <a:lnTo>
                      <a:pt x="45637" y="2157"/>
                    </a:lnTo>
                    <a:cubicBezTo>
                      <a:pt x="46132" y="2290"/>
                      <a:pt x="46333" y="2369"/>
                      <a:pt x="46255" y="2369"/>
                    </a:cubicBezTo>
                    <a:cubicBezTo>
                      <a:pt x="46196" y="2369"/>
                      <a:pt x="45977" y="2324"/>
                      <a:pt x="45604" y="2224"/>
                    </a:cubicBezTo>
                    <a:cubicBezTo>
                      <a:pt x="45571" y="2124"/>
                      <a:pt x="44336" y="1757"/>
                      <a:pt x="42869" y="1457"/>
                    </a:cubicBezTo>
                    <a:cubicBezTo>
                      <a:pt x="41401" y="1157"/>
                      <a:pt x="39733" y="890"/>
                      <a:pt x="38933" y="723"/>
                    </a:cubicBezTo>
                    <a:cubicBezTo>
                      <a:pt x="38912" y="724"/>
                      <a:pt x="38888" y="725"/>
                      <a:pt x="38862" y="725"/>
                    </a:cubicBezTo>
                    <a:cubicBezTo>
                      <a:pt x="38327" y="725"/>
                      <a:pt x="36578" y="448"/>
                      <a:pt x="35743" y="448"/>
                    </a:cubicBezTo>
                    <a:cubicBezTo>
                      <a:pt x="35663" y="448"/>
                      <a:pt x="35592" y="451"/>
                      <a:pt x="35530" y="456"/>
                    </a:cubicBezTo>
                    <a:cubicBezTo>
                      <a:pt x="35664" y="389"/>
                      <a:pt x="34763" y="323"/>
                      <a:pt x="34863" y="256"/>
                    </a:cubicBezTo>
                    <a:cubicBezTo>
                      <a:pt x="32328" y="23"/>
                      <a:pt x="31327" y="189"/>
                      <a:pt x="30026" y="56"/>
                    </a:cubicBezTo>
                    <a:cubicBezTo>
                      <a:pt x="30426" y="23"/>
                      <a:pt x="32094" y="23"/>
                      <a:pt x="30727" y="23"/>
                    </a:cubicBezTo>
                    <a:cubicBezTo>
                      <a:pt x="30119" y="9"/>
                      <a:pt x="29379" y="1"/>
                      <a:pt x="28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67"/>
              <p:cNvSpPr/>
              <p:nvPr/>
            </p:nvSpPr>
            <p:spPr>
              <a:xfrm flipH="1">
                <a:off x="721799" y="4023901"/>
                <a:ext cx="1676056" cy="967555"/>
              </a:xfrm>
              <a:custGeom>
                <a:avLst/>
                <a:gdLst/>
                <a:ahLst/>
                <a:cxnLst/>
                <a:rect l="l" t="t" r="r" b="b"/>
                <a:pathLst>
                  <a:path w="52238" h="30156" extrusionOk="0">
                    <a:moveTo>
                      <a:pt x="51704" y="4070"/>
                    </a:moveTo>
                    <a:cubicBezTo>
                      <a:pt x="51690" y="4092"/>
                      <a:pt x="51673" y="4128"/>
                      <a:pt x="51654" y="4178"/>
                    </a:cubicBezTo>
                    <a:lnTo>
                      <a:pt x="51654" y="4178"/>
                    </a:lnTo>
                    <a:cubicBezTo>
                      <a:pt x="51627" y="4306"/>
                      <a:pt x="51601" y="4428"/>
                      <a:pt x="51575" y="4549"/>
                    </a:cubicBezTo>
                    <a:lnTo>
                      <a:pt x="51575" y="4549"/>
                    </a:lnTo>
                    <a:cubicBezTo>
                      <a:pt x="51622" y="4361"/>
                      <a:pt x="51667" y="4190"/>
                      <a:pt x="51704" y="4070"/>
                    </a:cubicBezTo>
                    <a:close/>
                    <a:moveTo>
                      <a:pt x="51837" y="2269"/>
                    </a:moveTo>
                    <a:lnTo>
                      <a:pt x="51837" y="2269"/>
                    </a:lnTo>
                    <a:cubicBezTo>
                      <a:pt x="51737" y="3036"/>
                      <a:pt x="51604" y="3804"/>
                      <a:pt x="51370" y="4571"/>
                    </a:cubicBezTo>
                    <a:cubicBezTo>
                      <a:pt x="51571" y="3670"/>
                      <a:pt x="51504" y="3704"/>
                      <a:pt x="51837" y="2269"/>
                    </a:cubicBezTo>
                    <a:close/>
                    <a:moveTo>
                      <a:pt x="51134" y="6239"/>
                    </a:moveTo>
                    <a:lnTo>
                      <a:pt x="51134" y="6239"/>
                    </a:lnTo>
                    <a:cubicBezTo>
                      <a:pt x="50939" y="7179"/>
                      <a:pt x="50862" y="7535"/>
                      <a:pt x="50860" y="7535"/>
                    </a:cubicBezTo>
                    <a:cubicBezTo>
                      <a:pt x="50857" y="7535"/>
                      <a:pt x="50979" y="6938"/>
                      <a:pt x="51134" y="6239"/>
                    </a:cubicBezTo>
                    <a:close/>
                    <a:moveTo>
                      <a:pt x="2153" y="9305"/>
                    </a:moveTo>
                    <a:cubicBezTo>
                      <a:pt x="2165" y="9305"/>
                      <a:pt x="2292" y="9698"/>
                      <a:pt x="2335" y="9741"/>
                    </a:cubicBezTo>
                    <a:cubicBezTo>
                      <a:pt x="2418" y="10094"/>
                      <a:pt x="2438" y="10210"/>
                      <a:pt x="2428" y="10210"/>
                    </a:cubicBezTo>
                    <a:cubicBezTo>
                      <a:pt x="2410" y="10210"/>
                      <a:pt x="2290" y="9818"/>
                      <a:pt x="2269" y="9775"/>
                    </a:cubicBezTo>
                    <a:cubicBezTo>
                      <a:pt x="2175" y="9422"/>
                      <a:pt x="2147" y="9305"/>
                      <a:pt x="2153" y="9305"/>
                    </a:cubicBezTo>
                    <a:close/>
                    <a:moveTo>
                      <a:pt x="47934" y="21224"/>
                    </a:moveTo>
                    <a:cubicBezTo>
                      <a:pt x="47752" y="21986"/>
                      <a:pt x="47625" y="22565"/>
                      <a:pt x="47468" y="23351"/>
                    </a:cubicBezTo>
                    <a:cubicBezTo>
                      <a:pt x="47418" y="23451"/>
                      <a:pt x="47405" y="23401"/>
                      <a:pt x="47346" y="23607"/>
                    </a:cubicBezTo>
                    <a:lnTo>
                      <a:pt x="47346" y="23607"/>
                    </a:lnTo>
                    <a:cubicBezTo>
                      <a:pt x="47363" y="23528"/>
                      <a:pt x="47381" y="23443"/>
                      <a:pt x="47401" y="23351"/>
                    </a:cubicBezTo>
                    <a:cubicBezTo>
                      <a:pt x="47534" y="22784"/>
                      <a:pt x="47668" y="22217"/>
                      <a:pt x="47768" y="21650"/>
                    </a:cubicBezTo>
                    <a:cubicBezTo>
                      <a:pt x="47770" y="21651"/>
                      <a:pt x="47771" y="21652"/>
                      <a:pt x="47773" y="21652"/>
                    </a:cubicBezTo>
                    <a:cubicBezTo>
                      <a:pt x="47805" y="21652"/>
                      <a:pt x="47875" y="21455"/>
                      <a:pt x="47934" y="21224"/>
                    </a:cubicBezTo>
                    <a:close/>
                    <a:moveTo>
                      <a:pt x="27453" y="30022"/>
                    </a:moveTo>
                    <a:cubicBezTo>
                      <a:pt x="27820" y="30022"/>
                      <a:pt x="28287" y="30056"/>
                      <a:pt x="28020" y="30089"/>
                    </a:cubicBezTo>
                    <a:cubicBezTo>
                      <a:pt x="27876" y="30105"/>
                      <a:pt x="27726" y="30112"/>
                      <a:pt x="27591" y="30112"/>
                    </a:cubicBezTo>
                    <a:cubicBezTo>
                      <a:pt x="27166" y="30112"/>
                      <a:pt x="26896" y="30048"/>
                      <a:pt x="27453" y="30022"/>
                    </a:cubicBezTo>
                    <a:close/>
                    <a:moveTo>
                      <a:pt x="52238" y="1"/>
                    </a:moveTo>
                    <a:cubicBezTo>
                      <a:pt x="51571" y="2636"/>
                      <a:pt x="51437" y="2636"/>
                      <a:pt x="51070" y="3904"/>
                    </a:cubicBezTo>
                    <a:cubicBezTo>
                      <a:pt x="51334" y="2870"/>
                      <a:pt x="51409" y="2344"/>
                      <a:pt x="51392" y="2344"/>
                    </a:cubicBezTo>
                    <a:lnTo>
                      <a:pt x="51392" y="2344"/>
                    </a:lnTo>
                    <a:cubicBezTo>
                      <a:pt x="51383" y="2344"/>
                      <a:pt x="51349" y="2485"/>
                      <a:pt x="51304" y="2770"/>
                    </a:cubicBezTo>
                    <a:cubicBezTo>
                      <a:pt x="51037" y="4171"/>
                      <a:pt x="50903" y="4537"/>
                      <a:pt x="50803" y="5038"/>
                    </a:cubicBezTo>
                    <a:cubicBezTo>
                      <a:pt x="50965" y="4347"/>
                      <a:pt x="51049" y="4077"/>
                      <a:pt x="51075" y="4077"/>
                    </a:cubicBezTo>
                    <a:cubicBezTo>
                      <a:pt x="51108" y="4077"/>
                      <a:pt x="51049" y="4512"/>
                      <a:pt x="50937" y="5071"/>
                    </a:cubicBezTo>
                    <a:cubicBezTo>
                      <a:pt x="50937" y="4975"/>
                      <a:pt x="50929" y="4932"/>
                      <a:pt x="50916" y="4932"/>
                    </a:cubicBezTo>
                    <a:cubicBezTo>
                      <a:pt x="50824" y="4932"/>
                      <a:pt x="50453" y="6985"/>
                      <a:pt x="50336" y="7306"/>
                    </a:cubicBezTo>
                    <a:cubicBezTo>
                      <a:pt x="50524" y="6487"/>
                      <a:pt x="50694" y="5552"/>
                      <a:pt x="50664" y="5552"/>
                    </a:cubicBezTo>
                    <a:lnTo>
                      <a:pt x="50664" y="5552"/>
                    </a:lnTo>
                    <a:cubicBezTo>
                      <a:pt x="50652" y="5552"/>
                      <a:pt x="50603" y="5721"/>
                      <a:pt x="50503" y="6139"/>
                    </a:cubicBezTo>
                    <a:cubicBezTo>
                      <a:pt x="50403" y="6739"/>
                      <a:pt x="50303" y="7306"/>
                      <a:pt x="50136" y="7840"/>
                    </a:cubicBezTo>
                    <a:cubicBezTo>
                      <a:pt x="50207" y="7534"/>
                      <a:pt x="50327" y="6798"/>
                      <a:pt x="50310" y="6798"/>
                    </a:cubicBezTo>
                    <a:lnTo>
                      <a:pt x="50310" y="6798"/>
                    </a:lnTo>
                    <a:cubicBezTo>
                      <a:pt x="50303" y="6798"/>
                      <a:pt x="50272" y="6928"/>
                      <a:pt x="50203" y="7273"/>
                    </a:cubicBezTo>
                    <a:cubicBezTo>
                      <a:pt x="50146" y="7614"/>
                      <a:pt x="50127" y="7727"/>
                      <a:pt x="50125" y="7727"/>
                    </a:cubicBezTo>
                    <a:cubicBezTo>
                      <a:pt x="50121" y="7727"/>
                      <a:pt x="50187" y="7271"/>
                      <a:pt x="50160" y="7271"/>
                    </a:cubicBezTo>
                    <a:lnTo>
                      <a:pt x="50160" y="7271"/>
                    </a:lnTo>
                    <a:cubicBezTo>
                      <a:pt x="50145" y="7271"/>
                      <a:pt x="50101" y="7409"/>
                      <a:pt x="50003" y="7840"/>
                    </a:cubicBezTo>
                    <a:cubicBezTo>
                      <a:pt x="49969" y="8107"/>
                      <a:pt x="49936" y="8440"/>
                      <a:pt x="49836" y="8974"/>
                    </a:cubicBezTo>
                    <a:cubicBezTo>
                      <a:pt x="49769" y="9074"/>
                      <a:pt x="49769" y="8874"/>
                      <a:pt x="49636" y="9508"/>
                    </a:cubicBezTo>
                    <a:cubicBezTo>
                      <a:pt x="49536" y="10108"/>
                      <a:pt x="49436" y="10675"/>
                      <a:pt x="49269" y="11242"/>
                    </a:cubicBezTo>
                    <a:cubicBezTo>
                      <a:pt x="49267" y="11240"/>
                      <a:pt x="49265" y="11239"/>
                      <a:pt x="49263" y="11239"/>
                    </a:cubicBezTo>
                    <a:cubicBezTo>
                      <a:pt x="49141" y="11239"/>
                      <a:pt x="48432" y="14589"/>
                      <a:pt x="48302" y="15178"/>
                    </a:cubicBezTo>
                    <a:lnTo>
                      <a:pt x="48201" y="15545"/>
                    </a:lnTo>
                    <a:cubicBezTo>
                      <a:pt x="48201" y="15645"/>
                      <a:pt x="48135" y="15879"/>
                      <a:pt x="48035" y="16313"/>
                    </a:cubicBezTo>
                    <a:cubicBezTo>
                      <a:pt x="47768" y="17613"/>
                      <a:pt x="46834" y="21183"/>
                      <a:pt x="46467" y="23117"/>
                    </a:cubicBezTo>
                    <a:lnTo>
                      <a:pt x="46400" y="23117"/>
                    </a:lnTo>
                    <a:cubicBezTo>
                      <a:pt x="45967" y="25052"/>
                      <a:pt x="46267" y="24085"/>
                      <a:pt x="45866" y="25386"/>
                    </a:cubicBezTo>
                    <a:cubicBezTo>
                      <a:pt x="45887" y="25324"/>
                      <a:pt x="45901" y="25297"/>
                      <a:pt x="45909" y="25297"/>
                    </a:cubicBezTo>
                    <a:cubicBezTo>
                      <a:pt x="45927" y="25297"/>
                      <a:pt x="45913" y="25434"/>
                      <a:pt x="45866" y="25619"/>
                    </a:cubicBezTo>
                    <a:cubicBezTo>
                      <a:pt x="45800" y="25886"/>
                      <a:pt x="45633" y="26153"/>
                      <a:pt x="45366" y="26353"/>
                    </a:cubicBezTo>
                    <a:cubicBezTo>
                      <a:pt x="45233" y="26453"/>
                      <a:pt x="45066" y="26553"/>
                      <a:pt x="44866" y="26620"/>
                    </a:cubicBezTo>
                    <a:cubicBezTo>
                      <a:pt x="44699" y="26687"/>
                      <a:pt x="44465" y="26720"/>
                      <a:pt x="44232" y="26787"/>
                    </a:cubicBezTo>
                    <a:cubicBezTo>
                      <a:pt x="43798" y="26887"/>
                      <a:pt x="43431" y="26954"/>
                      <a:pt x="43298" y="27020"/>
                    </a:cubicBezTo>
                    <a:lnTo>
                      <a:pt x="44365" y="26787"/>
                    </a:lnTo>
                    <a:lnTo>
                      <a:pt x="44899" y="26720"/>
                    </a:lnTo>
                    <a:lnTo>
                      <a:pt x="44899" y="26720"/>
                    </a:lnTo>
                    <a:cubicBezTo>
                      <a:pt x="44699" y="26753"/>
                      <a:pt x="44399" y="26820"/>
                      <a:pt x="44165" y="26887"/>
                    </a:cubicBezTo>
                    <a:cubicBezTo>
                      <a:pt x="43898" y="26920"/>
                      <a:pt x="43632" y="26987"/>
                      <a:pt x="43398" y="27020"/>
                    </a:cubicBezTo>
                    <a:cubicBezTo>
                      <a:pt x="42898" y="27120"/>
                      <a:pt x="42497" y="27187"/>
                      <a:pt x="42231" y="27220"/>
                    </a:cubicBezTo>
                    <a:cubicBezTo>
                      <a:pt x="42331" y="27320"/>
                      <a:pt x="40296" y="27621"/>
                      <a:pt x="39495" y="27821"/>
                    </a:cubicBezTo>
                    <a:lnTo>
                      <a:pt x="39228" y="27821"/>
                    </a:lnTo>
                    <a:cubicBezTo>
                      <a:pt x="38962" y="27888"/>
                      <a:pt x="38661" y="27921"/>
                      <a:pt x="38394" y="27921"/>
                    </a:cubicBezTo>
                    <a:cubicBezTo>
                      <a:pt x="37494" y="28121"/>
                      <a:pt x="36560" y="28288"/>
                      <a:pt x="35659" y="28355"/>
                    </a:cubicBezTo>
                    <a:cubicBezTo>
                      <a:pt x="35600" y="28374"/>
                      <a:pt x="35649" y="28379"/>
                      <a:pt x="35726" y="28379"/>
                    </a:cubicBezTo>
                    <a:cubicBezTo>
                      <a:pt x="35808" y="28379"/>
                      <a:pt x="35921" y="28374"/>
                      <a:pt x="35967" y="28374"/>
                    </a:cubicBezTo>
                    <a:cubicBezTo>
                      <a:pt x="36025" y="28374"/>
                      <a:pt x="35983" y="28382"/>
                      <a:pt x="35659" y="28421"/>
                    </a:cubicBezTo>
                    <a:cubicBezTo>
                      <a:pt x="35484" y="28421"/>
                      <a:pt x="33639" y="28646"/>
                      <a:pt x="33473" y="28646"/>
                    </a:cubicBezTo>
                    <a:cubicBezTo>
                      <a:pt x="33418" y="28646"/>
                      <a:pt x="33549" y="28621"/>
                      <a:pt x="33991" y="28555"/>
                    </a:cubicBezTo>
                    <a:lnTo>
                      <a:pt x="33991" y="28555"/>
                    </a:lnTo>
                    <a:cubicBezTo>
                      <a:pt x="32122" y="28753"/>
                      <a:pt x="30686" y="28903"/>
                      <a:pt x="30254" y="28903"/>
                    </a:cubicBezTo>
                    <a:cubicBezTo>
                      <a:pt x="30177" y="28903"/>
                      <a:pt x="30132" y="28898"/>
                      <a:pt x="30122" y="28888"/>
                    </a:cubicBezTo>
                    <a:cubicBezTo>
                      <a:pt x="29755" y="28955"/>
                      <a:pt x="29388" y="28988"/>
                      <a:pt x="29021" y="29022"/>
                    </a:cubicBezTo>
                    <a:cubicBezTo>
                      <a:pt x="28643" y="29033"/>
                      <a:pt x="28398" y="29036"/>
                      <a:pt x="28198" y="29036"/>
                    </a:cubicBezTo>
                    <a:cubicBezTo>
                      <a:pt x="27798" y="29036"/>
                      <a:pt x="27576" y="29022"/>
                      <a:pt x="26820" y="29022"/>
                    </a:cubicBezTo>
                    <a:cubicBezTo>
                      <a:pt x="26486" y="29055"/>
                      <a:pt x="25719" y="29055"/>
                      <a:pt x="24685" y="29055"/>
                    </a:cubicBezTo>
                    <a:cubicBezTo>
                      <a:pt x="24151" y="29055"/>
                      <a:pt x="23551" y="29022"/>
                      <a:pt x="22883" y="29022"/>
                    </a:cubicBezTo>
                    <a:lnTo>
                      <a:pt x="21849" y="29022"/>
                    </a:lnTo>
                    <a:lnTo>
                      <a:pt x="20749" y="28955"/>
                    </a:lnTo>
                    <a:cubicBezTo>
                      <a:pt x="20849" y="28888"/>
                      <a:pt x="19514" y="28788"/>
                      <a:pt x="19114" y="28721"/>
                    </a:cubicBezTo>
                    <a:cubicBezTo>
                      <a:pt x="19108" y="28738"/>
                      <a:pt x="19069" y="28746"/>
                      <a:pt x="19002" y="28746"/>
                    </a:cubicBezTo>
                    <a:cubicBezTo>
                      <a:pt x="18678" y="28746"/>
                      <a:pt x="17715" y="28571"/>
                      <a:pt x="16912" y="28488"/>
                    </a:cubicBezTo>
                    <a:cubicBezTo>
                      <a:pt x="16790" y="28466"/>
                      <a:pt x="16705" y="28458"/>
                      <a:pt x="16644" y="28458"/>
                    </a:cubicBezTo>
                    <a:cubicBezTo>
                      <a:pt x="16523" y="28458"/>
                      <a:pt x="16501" y="28488"/>
                      <a:pt x="16479" y="28488"/>
                    </a:cubicBezTo>
                    <a:cubicBezTo>
                      <a:pt x="16452" y="28488"/>
                      <a:pt x="16420" y="28493"/>
                      <a:pt x="16359" y="28493"/>
                    </a:cubicBezTo>
                    <a:cubicBezTo>
                      <a:pt x="16268" y="28493"/>
                      <a:pt x="16112" y="28481"/>
                      <a:pt x="15812" y="28421"/>
                    </a:cubicBezTo>
                    <a:cubicBezTo>
                      <a:pt x="15678" y="28254"/>
                      <a:pt x="14577" y="28088"/>
                      <a:pt x="13410" y="27854"/>
                    </a:cubicBezTo>
                    <a:lnTo>
                      <a:pt x="11709" y="27454"/>
                    </a:lnTo>
                    <a:lnTo>
                      <a:pt x="11008" y="27254"/>
                    </a:lnTo>
                    <a:cubicBezTo>
                      <a:pt x="10808" y="27187"/>
                      <a:pt x="10641" y="27120"/>
                      <a:pt x="10508" y="27054"/>
                    </a:cubicBezTo>
                    <a:cubicBezTo>
                      <a:pt x="9974" y="26887"/>
                      <a:pt x="9440" y="26720"/>
                      <a:pt x="8940" y="26520"/>
                    </a:cubicBezTo>
                    <a:cubicBezTo>
                      <a:pt x="8890" y="26520"/>
                      <a:pt x="8907" y="26545"/>
                      <a:pt x="8857" y="26545"/>
                    </a:cubicBezTo>
                    <a:cubicBezTo>
                      <a:pt x="8807" y="26545"/>
                      <a:pt x="8690" y="26520"/>
                      <a:pt x="8373" y="26420"/>
                    </a:cubicBezTo>
                    <a:cubicBezTo>
                      <a:pt x="8073" y="26286"/>
                      <a:pt x="7806" y="26086"/>
                      <a:pt x="7539" y="25853"/>
                    </a:cubicBezTo>
                    <a:cubicBezTo>
                      <a:pt x="7339" y="25653"/>
                      <a:pt x="7139" y="25452"/>
                      <a:pt x="6939" y="25219"/>
                    </a:cubicBezTo>
                    <a:cubicBezTo>
                      <a:pt x="6905" y="25086"/>
                      <a:pt x="6872" y="24919"/>
                      <a:pt x="6805" y="24785"/>
                    </a:cubicBezTo>
                    <a:cubicBezTo>
                      <a:pt x="6772" y="24685"/>
                      <a:pt x="6739" y="24585"/>
                      <a:pt x="6739" y="24452"/>
                    </a:cubicBezTo>
                    <a:lnTo>
                      <a:pt x="6638" y="24018"/>
                    </a:lnTo>
                    <a:cubicBezTo>
                      <a:pt x="6530" y="23531"/>
                      <a:pt x="6422" y="23111"/>
                      <a:pt x="6403" y="23111"/>
                    </a:cubicBezTo>
                    <a:lnTo>
                      <a:pt x="6403" y="23111"/>
                    </a:lnTo>
                    <a:cubicBezTo>
                      <a:pt x="6398" y="23111"/>
                      <a:pt x="6399" y="23134"/>
                      <a:pt x="6405" y="23184"/>
                    </a:cubicBezTo>
                    <a:cubicBezTo>
                      <a:pt x="6171" y="21416"/>
                      <a:pt x="5104" y="17180"/>
                      <a:pt x="4704" y="15178"/>
                    </a:cubicBezTo>
                    <a:cubicBezTo>
                      <a:pt x="4604" y="14811"/>
                      <a:pt x="4504" y="14445"/>
                      <a:pt x="4370" y="14078"/>
                    </a:cubicBezTo>
                    <a:cubicBezTo>
                      <a:pt x="4237" y="13310"/>
                      <a:pt x="4070" y="12543"/>
                      <a:pt x="3870" y="11776"/>
                    </a:cubicBezTo>
                    <a:cubicBezTo>
                      <a:pt x="3470" y="10642"/>
                      <a:pt x="3403" y="10008"/>
                      <a:pt x="3136" y="9574"/>
                    </a:cubicBezTo>
                    <a:cubicBezTo>
                      <a:pt x="3055" y="9235"/>
                      <a:pt x="3035" y="9127"/>
                      <a:pt x="3042" y="9127"/>
                    </a:cubicBezTo>
                    <a:lnTo>
                      <a:pt x="3042" y="9127"/>
                    </a:lnTo>
                    <a:cubicBezTo>
                      <a:pt x="3055" y="9127"/>
                      <a:pt x="3148" y="9441"/>
                      <a:pt x="3163" y="9441"/>
                    </a:cubicBezTo>
                    <a:cubicBezTo>
                      <a:pt x="3171" y="9441"/>
                      <a:pt x="3151" y="9329"/>
                      <a:pt x="3069" y="8974"/>
                    </a:cubicBezTo>
                    <a:cubicBezTo>
                      <a:pt x="2902" y="8707"/>
                      <a:pt x="2869" y="8107"/>
                      <a:pt x="2636" y="7306"/>
                    </a:cubicBezTo>
                    <a:cubicBezTo>
                      <a:pt x="2423" y="6697"/>
                      <a:pt x="2345" y="6466"/>
                      <a:pt x="2343" y="6466"/>
                    </a:cubicBezTo>
                    <a:lnTo>
                      <a:pt x="2343" y="6466"/>
                    </a:lnTo>
                    <a:cubicBezTo>
                      <a:pt x="2340" y="6466"/>
                      <a:pt x="2798" y="7848"/>
                      <a:pt x="2869" y="8440"/>
                    </a:cubicBezTo>
                    <a:cubicBezTo>
                      <a:pt x="2402" y="6706"/>
                      <a:pt x="2102" y="5938"/>
                      <a:pt x="1735" y="4537"/>
                    </a:cubicBezTo>
                    <a:cubicBezTo>
                      <a:pt x="1735" y="4590"/>
                      <a:pt x="1731" y="4613"/>
                      <a:pt x="1723" y="4613"/>
                    </a:cubicBezTo>
                    <a:cubicBezTo>
                      <a:pt x="1666" y="4613"/>
                      <a:pt x="1432" y="3436"/>
                      <a:pt x="1370" y="3436"/>
                    </a:cubicBezTo>
                    <a:cubicBezTo>
                      <a:pt x="1369" y="3436"/>
                      <a:pt x="1369" y="3436"/>
                      <a:pt x="1368" y="3437"/>
                    </a:cubicBezTo>
                    <a:cubicBezTo>
                      <a:pt x="1535" y="4037"/>
                      <a:pt x="1301" y="3503"/>
                      <a:pt x="1568" y="4571"/>
                    </a:cubicBezTo>
                    <a:cubicBezTo>
                      <a:pt x="968" y="2703"/>
                      <a:pt x="1201" y="3170"/>
                      <a:pt x="934" y="2336"/>
                    </a:cubicBezTo>
                    <a:cubicBezTo>
                      <a:pt x="834" y="2036"/>
                      <a:pt x="901" y="2770"/>
                      <a:pt x="334" y="701"/>
                    </a:cubicBezTo>
                    <a:cubicBezTo>
                      <a:pt x="226" y="572"/>
                      <a:pt x="153" y="487"/>
                      <a:pt x="115" y="487"/>
                    </a:cubicBezTo>
                    <a:cubicBezTo>
                      <a:pt x="35" y="487"/>
                      <a:pt x="109" y="853"/>
                      <a:pt x="334" y="1936"/>
                    </a:cubicBezTo>
                    <a:cubicBezTo>
                      <a:pt x="234" y="1569"/>
                      <a:pt x="100" y="1202"/>
                      <a:pt x="0" y="835"/>
                    </a:cubicBezTo>
                    <a:lnTo>
                      <a:pt x="0" y="835"/>
                    </a:lnTo>
                    <a:cubicBezTo>
                      <a:pt x="334" y="2202"/>
                      <a:pt x="134" y="2069"/>
                      <a:pt x="501" y="3103"/>
                    </a:cubicBezTo>
                    <a:cubicBezTo>
                      <a:pt x="437" y="2881"/>
                      <a:pt x="417" y="2800"/>
                      <a:pt x="422" y="2800"/>
                    </a:cubicBezTo>
                    <a:lnTo>
                      <a:pt x="422" y="2800"/>
                    </a:lnTo>
                    <a:cubicBezTo>
                      <a:pt x="436" y="2800"/>
                      <a:pt x="627" y="3368"/>
                      <a:pt x="650" y="3368"/>
                    </a:cubicBezTo>
                    <a:cubicBezTo>
                      <a:pt x="664" y="3368"/>
                      <a:pt x="617" y="3162"/>
                      <a:pt x="434" y="2503"/>
                    </a:cubicBezTo>
                    <a:lnTo>
                      <a:pt x="434" y="2503"/>
                    </a:lnTo>
                    <a:cubicBezTo>
                      <a:pt x="634" y="3170"/>
                      <a:pt x="901" y="4070"/>
                      <a:pt x="901" y="4171"/>
                    </a:cubicBezTo>
                    <a:cubicBezTo>
                      <a:pt x="501" y="2970"/>
                      <a:pt x="668" y="3570"/>
                      <a:pt x="434" y="3103"/>
                    </a:cubicBezTo>
                    <a:lnTo>
                      <a:pt x="434" y="3103"/>
                    </a:lnTo>
                    <a:cubicBezTo>
                      <a:pt x="601" y="3770"/>
                      <a:pt x="768" y="4371"/>
                      <a:pt x="834" y="4771"/>
                    </a:cubicBezTo>
                    <a:cubicBezTo>
                      <a:pt x="834" y="4904"/>
                      <a:pt x="801" y="4804"/>
                      <a:pt x="934" y="5338"/>
                    </a:cubicBezTo>
                    <a:cubicBezTo>
                      <a:pt x="1201" y="5872"/>
                      <a:pt x="1401" y="6405"/>
                      <a:pt x="1535" y="6973"/>
                    </a:cubicBezTo>
                    <a:cubicBezTo>
                      <a:pt x="1542" y="7023"/>
                      <a:pt x="1542" y="7045"/>
                      <a:pt x="1537" y="7045"/>
                    </a:cubicBezTo>
                    <a:cubicBezTo>
                      <a:pt x="1498" y="7045"/>
                      <a:pt x="1162" y="5842"/>
                      <a:pt x="1107" y="5842"/>
                    </a:cubicBezTo>
                    <a:cubicBezTo>
                      <a:pt x="1100" y="5842"/>
                      <a:pt x="1098" y="5862"/>
                      <a:pt x="1101" y="5905"/>
                    </a:cubicBezTo>
                    <a:cubicBezTo>
                      <a:pt x="1368" y="6906"/>
                      <a:pt x="1568" y="7640"/>
                      <a:pt x="1735" y="8140"/>
                    </a:cubicBezTo>
                    <a:cubicBezTo>
                      <a:pt x="1634" y="7769"/>
                      <a:pt x="1601" y="7585"/>
                      <a:pt x="1619" y="7585"/>
                    </a:cubicBezTo>
                    <a:cubicBezTo>
                      <a:pt x="1636" y="7585"/>
                      <a:pt x="1703" y="7761"/>
                      <a:pt x="1802" y="8107"/>
                    </a:cubicBezTo>
                    <a:cubicBezTo>
                      <a:pt x="1635" y="8240"/>
                      <a:pt x="2902" y="12376"/>
                      <a:pt x="3069" y="13777"/>
                    </a:cubicBezTo>
                    <a:cubicBezTo>
                      <a:pt x="3269" y="14111"/>
                      <a:pt x="3603" y="16012"/>
                      <a:pt x="3870" y="16579"/>
                    </a:cubicBezTo>
                    <a:cubicBezTo>
                      <a:pt x="3862" y="16569"/>
                      <a:pt x="3856" y="16564"/>
                      <a:pt x="3851" y="16564"/>
                    </a:cubicBezTo>
                    <a:cubicBezTo>
                      <a:pt x="3801" y="16564"/>
                      <a:pt x="3957" y="17181"/>
                      <a:pt x="3907" y="17181"/>
                    </a:cubicBezTo>
                    <a:cubicBezTo>
                      <a:pt x="3906" y="17181"/>
                      <a:pt x="3905" y="17181"/>
                      <a:pt x="3903" y="17180"/>
                    </a:cubicBezTo>
                    <a:lnTo>
                      <a:pt x="3903" y="17180"/>
                    </a:lnTo>
                    <a:cubicBezTo>
                      <a:pt x="4404" y="19181"/>
                      <a:pt x="4770" y="19948"/>
                      <a:pt x="4937" y="21049"/>
                    </a:cubicBezTo>
                    <a:lnTo>
                      <a:pt x="4937" y="21083"/>
                    </a:lnTo>
                    <a:cubicBezTo>
                      <a:pt x="4865" y="20843"/>
                      <a:pt x="4639" y="20088"/>
                      <a:pt x="4628" y="20088"/>
                    </a:cubicBezTo>
                    <a:lnTo>
                      <a:pt x="4628" y="20088"/>
                    </a:lnTo>
                    <a:cubicBezTo>
                      <a:pt x="4623" y="20088"/>
                      <a:pt x="4652" y="20205"/>
                      <a:pt x="4737" y="20516"/>
                    </a:cubicBezTo>
                    <a:cubicBezTo>
                      <a:pt x="4904" y="21116"/>
                      <a:pt x="5071" y="21883"/>
                      <a:pt x="5271" y="22717"/>
                    </a:cubicBezTo>
                    <a:cubicBezTo>
                      <a:pt x="5338" y="23151"/>
                      <a:pt x="5438" y="23618"/>
                      <a:pt x="5538" y="24051"/>
                    </a:cubicBezTo>
                    <a:cubicBezTo>
                      <a:pt x="5604" y="24318"/>
                      <a:pt x="5638" y="24485"/>
                      <a:pt x="5704" y="24785"/>
                    </a:cubicBezTo>
                    <a:cubicBezTo>
                      <a:pt x="5771" y="25052"/>
                      <a:pt x="5871" y="25319"/>
                      <a:pt x="6005" y="25586"/>
                    </a:cubicBezTo>
                    <a:cubicBezTo>
                      <a:pt x="6272" y="26086"/>
                      <a:pt x="6638" y="26487"/>
                      <a:pt x="7072" y="26820"/>
                    </a:cubicBezTo>
                    <a:cubicBezTo>
                      <a:pt x="7506" y="27120"/>
                      <a:pt x="7939" y="27354"/>
                      <a:pt x="8440" y="27521"/>
                    </a:cubicBezTo>
                    <a:lnTo>
                      <a:pt x="10741" y="28321"/>
                    </a:lnTo>
                    <a:cubicBezTo>
                      <a:pt x="11006" y="28378"/>
                      <a:pt x="11127" y="28399"/>
                      <a:pt x="11165" y="28399"/>
                    </a:cubicBezTo>
                    <a:cubicBezTo>
                      <a:pt x="11259" y="28399"/>
                      <a:pt x="10849" y="28274"/>
                      <a:pt x="10872" y="28274"/>
                    </a:cubicBezTo>
                    <a:cubicBezTo>
                      <a:pt x="10883" y="28274"/>
                      <a:pt x="10994" y="28303"/>
                      <a:pt x="11308" y="28388"/>
                    </a:cubicBezTo>
                    <a:cubicBezTo>
                      <a:pt x="11675" y="28488"/>
                      <a:pt x="12042" y="28588"/>
                      <a:pt x="12409" y="28655"/>
                    </a:cubicBezTo>
                    <a:cubicBezTo>
                      <a:pt x="12676" y="28755"/>
                      <a:pt x="12810" y="28788"/>
                      <a:pt x="13010" y="28888"/>
                    </a:cubicBezTo>
                    <a:cubicBezTo>
                      <a:pt x="13343" y="28988"/>
                      <a:pt x="13677" y="29088"/>
                      <a:pt x="14044" y="29155"/>
                    </a:cubicBezTo>
                    <a:lnTo>
                      <a:pt x="15511" y="29322"/>
                    </a:lnTo>
                    <a:lnTo>
                      <a:pt x="16179" y="29422"/>
                    </a:lnTo>
                    <a:lnTo>
                      <a:pt x="16846" y="29455"/>
                    </a:lnTo>
                    <a:cubicBezTo>
                      <a:pt x="16646" y="29555"/>
                      <a:pt x="17613" y="29555"/>
                      <a:pt x="19047" y="29789"/>
                    </a:cubicBezTo>
                    <a:cubicBezTo>
                      <a:pt x="19047" y="29789"/>
                      <a:pt x="19514" y="29856"/>
                      <a:pt x="19614" y="29856"/>
                    </a:cubicBezTo>
                    <a:cubicBezTo>
                      <a:pt x="19147" y="29856"/>
                      <a:pt x="18714" y="29789"/>
                      <a:pt x="18247" y="29722"/>
                    </a:cubicBezTo>
                    <a:cubicBezTo>
                      <a:pt x="17947" y="29655"/>
                      <a:pt x="17680" y="29622"/>
                      <a:pt x="17379" y="29622"/>
                    </a:cubicBezTo>
                    <a:cubicBezTo>
                      <a:pt x="18213" y="29722"/>
                      <a:pt x="18780" y="29856"/>
                      <a:pt x="19614" y="29922"/>
                    </a:cubicBezTo>
                    <a:cubicBezTo>
                      <a:pt x="20081" y="29922"/>
                      <a:pt x="20548" y="29922"/>
                      <a:pt x="20982" y="29989"/>
                    </a:cubicBezTo>
                    <a:cubicBezTo>
                      <a:pt x="21256" y="30028"/>
                      <a:pt x="21541" y="30044"/>
                      <a:pt x="21824" y="30044"/>
                    </a:cubicBezTo>
                    <a:cubicBezTo>
                      <a:pt x="22024" y="30044"/>
                      <a:pt x="22223" y="30036"/>
                      <a:pt x="22416" y="30022"/>
                    </a:cubicBezTo>
                    <a:cubicBezTo>
                      <a:pt x="22883" y="30089"/>
                      <a:pt x="23350" y="30122"/>
                      <a:pt x="23851" y="30122"/>
                    </a:cubicBezTo>
                    <a:cubicBezTo>
                      <a:pt x="24168" y="30139"/>
                      <a:pt x="24485" y="30147"/>
                      <a:pt x="24806" y="30147"/>
                    </a:cubicBezTo>
                    <a:cubicBezTo>
                      <a:pt x="25127" y="30147"/>
                      <a:pt x="25452" y="30139"/>
                      <a:pt x="25785" y="30122"/>
                    </a:cubicBezTo>
                    <a:cubicBezTo>
                      <a:pt x="22516" y="30089"/>
                      <a:pt x="25552" y="30122"/>
                      <a:pt x="26319" y="30022"/>
                    </a:cubicBezTo>
                    <a:lnTo>
                      <a:pt x="26319" y="30156"/>
                    </a:lnTo>
                    <a:cubicBezTo>
                      <a:pt x="27287" y="30156"/>
                      <a:pt x="28087" y="30089"/>
                      <a:pt x="28788" y="30056"/>
                    </a:cubicBezTo>
                    <a:cubicBezTo>
                      <a:pt x="29488" y="30056"/>
                      <a:pt x="30089" y="30022"/>
                      <a:pt x="30622" y="29956"/>
                    </a:cubicBezTo>
                    <a:cubicBezTo>
                      <a:pt x="31690" y="29889"/>
                      <a:pt x="32557" y="29822"/>
                      <a:pt x="33591" y="29722"/>
                    </a:cubicBezTo>
                    <a:cubicBezTo>
                      <a:pt x="33562" y="29708"/>
                      <a:pt x="33505" y="29702"/>
                      <a:pt x="33427" y="29702"/>
                    </a:cubicBezTo>
                    <a:cubicBezTo>
                      <a:pt x="33022" y="29702"/>
                      <a:pt x="32055" y="29865"/>
                      <a:pt x="31538" y="29865"/>
                    </a:cubicBezTo>
                    <a:cubicBezTo>
                      <a:pt x="31469" y="29865"/>
                      <a:pt x="31407" y="29862"/>
                      <a:pt x="31356" y="29856"/>
                    </a:cubicBezTo>
                    <a:cubicBezTo>
                      <a:pt x="32257" y="29789"/>
                      <a:pt x="32891" y="29722"/>
                      <a:pt x="33458" y="29655"/>
                    </a:cubicBezTo>
                    <a:cubicBezTo>
                      <a:pt x="33991" y="29589"/>
                      <a:pt x="34525" y="29555"/>
                      <a:pt x="35226" y="29389"/>
                    </a:cubicBezTo>
                    <a:cubicBezTo>
                      <a:pt x="35519" y="29389"/>
                      <a:pt x="34318" y="29602"/>
                      <a:pt x="34646" y="29602"/>
                    </a:cubicBezTo>
                    <a:cubicBezTo>
                      <a:pt x="34728" y="29602"/>
                      <a:pt x="34905" y="29589"/>
                      <a:pt x="35226" y="29555"/>
                    </a:cubicBezTo>
                    <a:cubicBezTo>
                      <a:pt x="35759" y="29389"/>
                      <a:pt x="36059" y="29322"/>
                      <a:pt x="36326" y="29255"/>
                    </a:cubicBezTo>
                    <a:cubicBezTo>
                      <a:pt x="36347" y="29256"/>
                      <a:pt x="36370" y="29257"/>
                      <a:pt x="36396" y="29257"/>
                    </a:cubicBezTo>
                    <a:cubicBezTo>
                      <a:pt x="37082" y="29257"/>
                      <a:pt x="39404" y="28853"/>
                      <a:pt x="39136" y="28853"/>
                    </a:cubicBezTo>
                    <a:cubicBezTo>
                      <a:pt x="39126" y="28853"/>
                      <a:pt x="39112" y="28854"/>
                      <a:pt x="39095" y="28855"/>
                    </a:cubicBezTo>
                    <a:cubicBezTo>
                      <a:pt x="39662" y="28788"/>
                      <a:pt x="40229" y="28721"/>
                      <a:pt x="40763" y="28621"/>
                    </a:cubicBezTo>
                    <a:cubicBezTo>
                      <a:pt x="41330" y="28555"/>
                      <a:pt x="41864" y="28455"/>
                      <a:pt x="42431" y="28355"/>
                    </a:cubicBezTo>
                    <a:cubicBezTo>
                      <a:pt x="43465" y="28088"/>
                      <a:pt x="42931" y="28121"/>
                      <a:pt x="43498" y="27988"/>
                    </a:cubicBezTo>
                    <a:cubicBezTo>
                      <a:pt x="43736" y="27950"/>
                      <a:pt x="43889" y="27931"/>
                      <a:pt x="43954" y="27931"/>
                    </a:cubicBezTo>
                    <a:cubicBezTo>
                      <a:pt x="44063" y="27931"/>
                      <a:pt x="43928" y="27983"/>
                      <a:pt x="43531" y="28088"/>
                    </a:cubicBezTo>
                    <a:lnTo>
                      <a:pt x="45066" y="27721"/>
                    </a:lnTo>
                    <a:cubicBezTo>
                      <a:pt x="45266" y="27654"/>
                      <a:pt x="45433" y="27587"/>
                      <a:pt x="45633" y="27487"/>
                    </a:cubicBezTo>
                    <a:cubicBezTo>
                      <a:pt x="45900" y="27354"/>
                      <a:pt x="46167" y="27187"/>
                      <a:pt x="46367" y="26920"/>
                    </a:cubicBezTo>
                    <a:cubicBezTo>
                      <a:pt x="46384" y="26899"/>
                      <a:pt x="46390" y="26890"/>
                      <a:pt x="46386" y="26890"/>
                    </a:cubicBezTo>
                    <a:lnTo>
                      <a:pt x="46386" y="26890"/>
                    </a:lnTo>
                    <a:cubicBezTo>
                      <a:pt x="46367" y="26890"/>
                      <a:pt x="46059" y="27180"/>
                      <a:pt x="46049" y="27180"/>
                    </a:cubicBezTo>
                    <a:cubicBezTo>
                      <a:pt x="46043" y="27180"/>
                      <a:pt x="46114" y="27107"/>
                      <a:pt x="46333" y="26887"/>
                    </a:cubicBezTo>
                    <a:cubicBezTo>
                      <a:pt x="46434" y="26720"/>
                      <a:pt x="46567" y="26587"/>
                      <a:pt x="46667" y="26420"/>
                    </a:cubicBezTo>
                    <a:cubicBezTo>
                      <a:pt x="46700" y="26320"/>
                      <a:pt x="46734" y="26286"/>
                      <a:pt x="46767" y="26253"/>
                    </a:cubicBezTo>
                    <a:cubicBezTo>
                      <a:pt x="46800" y="26186"/>
                      <a:pt x="46834" y="26153"/>
                      <a:pt x="46867" y="26086"/>
                    </a:cubicBezTo>
                    <a:cubicBezTo>
                      <a:pt x="46901" y="25953"/>
                      <a:pt x="46967" y="25786"/>
                      <a:pt x="47001" y="25653"/>
                    </a:cubicBezTo>
                    <a:cubicBezTo>
                      <a:pt x="47299" y="24218"/>
                      <a:pt x="47009" y="25247"/>
                      <a:pt x="47281" y="23918"/>
                    </a:cubicBezTo>
                    <a:lnTo>
                      <a:pt x="47368" y="23918"/>
                    </a:lnTo>
                    <a:cubicBezTo>
                      <a:pt x="47601" y="22617"/>
                      <a:pt x="48368" y="19815"/>
                      <a:pt x="48635" y="18247"/>
                    </a:cubicBezTo>
                    <a:lnTo>
                      <a:pt x="48635" y="18247"/>
                    </a:lnTo>
                    <a:cubicBezTo>
                      <a:pt x="48402" y="18981"/>
                      <a:pt x="48302" y="19982"/>
                      <a:pt x="48101" y="20516"/>
                    </a:cubicBezTo>
                    <a:cubicBezTo>
                      <a:pt x="48277" y="19697"/>
                      <a:pt x="48335" y="19408"/>
                      <a:pt x="48330" y="19408"/>
                    </a:cubicBezTo>
                    <a:lnTo>
                      <a:pt x="48330" y="19408"/>
                    </a:lnTo>
                    <a:cubicBezTo>
                      <a:pt x="48316" y="19408"/>
                      <a:pt x="47930" y="21083"/>
                      <a:pt x="47902" y="21083"/>
                    </a:cubicBezTo>
                    <a:cubicBezTo>
                      <a:pt x="47902" y="21083"/>
                      <a:pt x="47901" y="21083"/>
                      <a:pt x="47901" y="21083"/>
                    </a:cubicBezTo>
                    <a:cubicBezTo>
                      <a:pt x="48135" y="20082"/>
                      <a:pt x="48302" y="19315"/>
                      <a:pt x="48402" y="18814"/>
                    </a:cubicBezTo>
                    <a:lnTo>
                      <a:pt x="48402" y="18814"/>
                    </a:lnTo>
                    <a:cubicBezTo>
                      <a:pt x="48339" y="19139"/>
                      <a:pt x="48319" y="19269"/>
                      <a:pt x="48326" y="19269"/>
                    </a:cubicBezTo>
                    <a:cubicBezTo>
                      <a:pt x="48355" y="19269"/>
                      <a:pt x="48796" y="17358"/>
                      <a:pt x="48902" y="17146"/>
                    </a:cubicBezTo>
                    <a:lnTo>
                      <a:pt x="48902" y="17146"/>
                    </a:lnTo>
                    <a:cubicBezTo>
                      <a:pt x="48814" y="17439"/>
                      <a:pt x="48752" y="17732"/>
                      <a:pt x="48783" y="17732"/>
                    </a:cubicBezTo>
                    <a:cubicBezTo>
                      <a:pt x="48788" y="17732"/>
                      <a:pt x="48794" y="17726"/>
                      <a:pt x="48802" y="17714"/>
                    </a:cubicBezTo>
                    <a:cubicBezTo>
                      <a:pt x="49135" y="16317"/>
                      <a:pt x="49287" y="15481"/>
                      <a:pt x="49264" y="15481"/>
                    </a:cubicBezTo>
                    <a:lnTo>
                      <a:pt x="49264" y="15481"/>
                    </a:lnTo>
                    <a:cubicBezTo>
                      <a:pt x="49250" y="15481"/>
                      <a:pt x="49173" y="15783"/>
                      <a:pt x="49035" y="16446"/>
                    </a:cubicBezTo>
                    <a:cubicBezTo>
                      <a:pt x="49084" y="16204"/>
                      <a:pt x="49095" y="16124"/>
                      <a:pt x="49088" y="16124"/>
                    </a:cubicBezTo>
                    <a:lnTo>
                      <a:pt x="49088" y="16124"/>
                    </a:lnTo>
                    <a:cubicBezTo>
                      <a:pt x="49075" y="16124"/>
                      <a:pt x="48991" y="16436"/>
                      <a:pt x="48980" y="16436"/>
                    </a:cubicBezTo>
                    <a:cubicBezTo>
                      <a:pt x="48974" y="16436"/>
                      <a:pt x="48994" y="16327"/>
                      <a:pt x="49069" y="15979"/>
                    </a:cubicBezTo>
                    <a:cubicBezTo>
                      <a:pt x="49469" y="14378"/>
                      <a:pt x="50203" y="11409"/>
                      <a:pt x="50336" y="10308"/>
                    </a:cubicBezTo>
                    <a:cubicBezTo>
                      <a:pt x="50363" y="10226"/>
                      <a:pt x="50377" y="10190"/>
                      <a:pt x="50384" y="10190"/>
                    </a:cubicBezTo>
                    <a:lnTo>
                      <a:pt x="50384" y="10190"/>
                    </a:lnTo>
                    <a:cubicBezTo>
                      <a:pt x="50421" y="10190"/>
                      <a:pt x="50158" y="11421"/>
                      <a:pt x="50173" y="11421"/>
                    </a:cubicBezTo>
                    <a:cubicBezTo>
                      <a:pt x="50177" y="11421"/>
                      <a:pt x="50214" y="11282"/>
                      <a:pt x="50303" y="10909"/>
                    </a:cubicBezTo>
                    <a:cubicBezTo>
                      <a:pt x="50703" y="8740"/>
                      <a:pt x="50470" y="9808"/>
                      <a:pt x="50803" y="8007"/>
                    </a:cubicBezTo>
                    <a:cubicBezTo>
                      <a:pt x="50805" y="8009"/>
                      <a:pt x="50807" y="8009"/>
                      <a:pt x="50809" y="8009"/>
                    </a:cubicBezTo>
                    <a:cubicBezTo>
                      <a:pt x="50844" y="8009"/>
                      <a:pt x="50909" y="7756"/>
                      <a:pt x="51003" y="7473"/>
                    </a:cubicBezTo>
                    <a:lnTo>
                      <a:pt x="51003" y="7473"/>
                    </a:lnTo>
                    <a:cubicBezTo>
                      <a:pt x="50835" y="8196"/>
                      <a:pt x="50718" y="9024"/>
                      <a:pt x="50730" y="9024"/>
                    </a:cubicBezTo>
                    <a:cubicBezTo>
                      <a:pt x="50734" y="9024"/>
                      <a:pt x="50757" y="8903"/>
                      <a:pt x="50803" y="8607"/>
                    </a:cubicBezTo>
                    <a:cubicBezTo>
                      <a:pt x="50837" y="8273"/>
                      <a:pt x="51304" y="6439"/>
                      <a:pt x="51270" y="6339"/>
                    </a:cubicBezTo>
                    <a:lnTo>
                      <a:pt x="51270" y="6339"/>
                    </a:lnTo>
                    <a:cubicBezTo>
                      <a:pt x="51084" y="7069"/>
                      <a:pt x="51001" y="7306"/>
                      <a:pt x="50977" y="7306"/>
                    </a:cubicBezTo>
                    <a:cubicBezTo>
                      <a:pt x="50955" y="7306"/>
                      <a:pt x="50988" y="7085"/>
                      <a:pt x="51037" y="6872"/>
                    </a:cubicBezTo>
                    <a:cubicBezTo>
                      <a:pt x="51285" y="5855"/>
                      <a:pt x="51427" y="5237"/>
                      <a:pt x="51575" y="4549"/>
                    </a:cubicBezTo>
                    <a:lnTo>
                      <a:pt x="51575" y="4549"/>
                    </a:lnTo>
                    <a:cubicBezTo>
                      <a:pt x="51460" y="5006"/>
                      <a:pt x="51328" y="5561"/>
                      <a:pt x="51253" y="5712"/>
                    </a:cubicBezTo>
                    <a:lnTo>
                      <a:pt x="51253" y="5712"/>
                    </a:lnTo>
                    <a:cubicBezTo>
                      <a:pt x="51400" y="5070"/>
                      <a:pt x="51556" y="4441"/>
                      <a:pt x="51654" y="4178"/>
                    </a:cubicBezTo>
                    <a:lnTo>
                      <a:pt x="51654" y="4178"/>
                    </a:lnTo>
                    <a:cubicBezTo>
                      <a:pt x="51701" y="3960"/>
                      <a:pt x="51750" y="3728"/>
                      <a:pt x="51804" y="3470"/>
                    </a:cubicBezTo>
                    <a:cubicBezTo>
                      <a:pt x="51809" y="3427"/>
                      <a:pt x="51809" y="3408"/>
                      <a:pt x="51804" y="3408"/>
                    </a:cubicBezTo>
                    <a:lnTo>
                      <a:pt x="51804" y="3408"/>
                    </a:lnTo>
                    <a:cubicBezTo>
                      <a:pt x="51761" y="3408"/>
                      <a:pt x="51329" y="5134"/>
                      <a:pt x="51299" y="5134"/>
                    </a:cubicBezTo>
                    <a:cubicBezTo>
                      <a:pt x="51291" y="5134"/>
                      <a:pt x="51318" y="4978"/>
                      <a:pt x="51404" y="4571"/>
                    </a:cubicBezTo>
                    <a:lnTo>
                      <a:pt x="51404" y="4571"/>
                    </a:lnTo>
                    <a:cubicBezTo>
                      <a:pt x="51394" y="4642"/>
                      <a:pt x="51392" y="4674"/>
                      <a:pt x="51398" y="4674"/>
                    </a:cubicBezTo>
                    <a:cubicBezTo>
                      <a:pt x="51446" y="4674"/>
                      <a:pt x="52044" y="2158"/>
                      <a:pt x="52104" y="1769"/>
                    </a:cubicBezTo>
                    <a:lnTo>
                      <a:pt x="52104" y="1769"/>
                    </a:lnTo>
                    <a:cubicBezTo>
                      <a:pt x="51978" y="2219"/>
                      <a:pt x="51920" y="2365"/>
                      <a:pt x="51895" y="2365"/>
                    </a:cubicBezTo>
                    <a:cubicBezTo>
                      <a:pt x="51850" y="2365"/>
                      <a:pt x="51919" y="1860"/>
                      <a:pt x="51879" y="1860"/>
                    </a:cubicBezTo>
                    <a:cubicBezTo>
                      <a:pt x="51861" y="1860"/>
                      <a:pt x="51821" y="1965"/>
                      <a:pt x="51737" y="2269"/>
                    </a:cubicBezTo>
                    <a:cubicBezTo>
                      <a:pt x="51470" y="3370"/>
                      <a:pt x="51504" y="3403"/>
                      <a:pt x="51404" y="3970"/>
                    </a:cubicBezTo>
                    <a:cubicBezTo>
                      <a:pt x="51229" y="4484"/>
                      <a:pt x="51156" y="4687"/>
                      <a:pt x="51143" y="4687"/>
                    </a:cubicBezTo>
                    <a:cubicBezTo>
                      <a:pt x="51113" y="4687"/>
                      <a:pt x="51388" y="3657"/>
                      <a:pt x="51504" y="2803"/>
                    </a:cubicBezTo>
                    <a:cubicBezTo>
                      <a:pt x="51837" y="1902"/>
                      <a:pt x="52104" y="968"/>
                      <a:pt x="52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8" name="Google Shape;1258;p67"/>
            <p:cNvGrpSpPr/>
            <p:nvPr/>
          </p:nvGrpSpPr>
          <p:grpSpPr>
            <a:xfrm>
              <a:off x="900503" y="1943101"/>
              <a:ext cx="1701772" cy="3366080"/>
              <a:chOff x="900503" y="1943101"/>
              <a:chExt cx="1701772" cy="3366080"/>
            </a:xfrm>
          </p:grpSpPr>
          <p:sp>
            <p:nvSpPr>
              <p:cNvPr id="1259" name="Google Shape;1259;p67"/>
              <p:cNvSpPr/>
              <p:nvPr/>
            </p:nvSpPr>
            <p:spPr>
              <a:xfrm flipH="1">
                <a:off x="994705" y="3832156"/>
                <a:ext cx="37892" cy="7251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26" extrusionOk="0">
                    <a:moveTo>
                      <a:pt x="43" y="1"/>
                    </a:moveTo>
                    <a:cubicBezTo>
                      <a:pt x="1" y="1"/>
                      <a:pt x="121" y="33"/>
                      <a:pt x="615" y="139"/>
                    </a:cubicBezTo>
                    <a:cubicBezTo>
                      <a:pt x="655" y="139"/>
                      <a:pt x="1079" y="226"/>
                      <a:pt x="1141" y="226"/>
                    </a:cubicBezTo>
                    <a:cubicBezTo>
                      <a:pt x="1181" y="226"/>
                      <a:pt x="1071" y="190"/>
                      <a:pt x="615" y="73"/>
                    </a:cubicBezTo>
                    <a:cubicBezTo>
                      <a:pt x="534" y="73"/>
                      <a:pt x="106" y="1"/>
                      <a:pt x="43" y="1"/>
                    </a:cubicBezTo>
                    <a:close/>
                  </a:path>
                </a:pathLst>
              </a:custGeom>
              <a:solidFill>
                <a:srgbClr val="41A3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67"/>
              <p:cNvSpPr/>
              <p:nvPr/>
            </p:nvSpPr>
            <p:spPr>
              <a:xfrm flipH="1">
                <a:off x="1389631" y="2482689"/>
                <a:ext cx="440976" cy="344657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0742" extrusionOk="0">
                    <a:moveTo>
                      <a:pt x="9341" y="1"/>
                    </a:moveTo>
                    <a:lnTo>
                      <a:pt x="1935" y="2736"/>
                    </a:lnTo>
                    <a:lnTo>
                      <a:pt x="1" y="7039"/>
                    </a:lnTo>
                    <a:lnTo>
                      <a:pt x="5671" y="10742"/>
                    </a:lnTo>
                    <a:lnTo>
                      <a:pt x="9307" y="10742"/>
                    </a:lnTo>
                    <a:lnTo>
                      <a:pt x="12943" y="5371"/>
                    </a:lnTo>
                    <a:lnTo>
                      <a:pt x="13744" y="2135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67"/>
              <p:cNvSpPr/>
              <p:nvPr/>
            </p:nvSpPr>
            <p:spPr>
              <a:xfrm flipH="1">
                <a:off x="1405677" y="2002427"/>
                <a:ext cx="515895" cy="678694"/>
              </a:xfrm>
              <a:custGeom>
                <a:avLst/>
                <a:gdLst/>
                <a:ahLst/>
                <a:cxnLst/>
                <a:rect l="l" t="t" r="r" b="b"/>
                <a:pathLst>
                  <a:path w="16079" h="21153" extrusionOk="0">
                    <a:moveTo>
                      <a:pt x="7331" y="1"/>
                    </a:moveTo>
                    <a:cubicBezTo>
                      <a:pt x="7113" y="1"/>
                      <a:pt x="6893" y="19"/>
                      <a:pt x="6672" y="58"/>
                    </a:cubicBezTo>
                    <a:cubicBezTo>
                      <a:pt x="1702" y="892"/>
                      <a:pt x="0" y="5929"/>
                      <a:pt x="134" y="6529"/>
                    </a:cubicBezTo>
                    <a:cubicBezTo>
                      <a:pt x="267" y="7096"/>
                      <a:pt x="501" y="15502"/>
                      <a:pt x="4670" y="19338"/>
                    </a:cubicBezTo>
                    <a:cubicBezTo>
                      <a:pt x="4670" y="19338"/>
                      <a:pt x="6454" y="21152"/>
                      <a:pt x="8585" y="21152"/>
                    </a:cubicBezTo>
                    <a:cubicBezTo>
                      <a:pt x="9633" y="21152"/>
                      <a:pt x="10764" y="20714"/>
                      <a:pt x="11809" y="19405"/>
                    </a:cubicBezTo>
                    <a:cubicBezTo>
                      <a:pt x="14944" y="15436"/>
                      <a:pt x="16078" y="13201"/>
                      <a:pt x="15912" y="10832"/>
                    </a:cubicBezTo>
                    <a:cubicBezTo>
                      <a:pt x="15752" y="8538"/>
                      <a:pt x="12000" y="1"/>
                      <a:pt x="7331" y="1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67"/>
              <p:cNvSpPr/>
              <p:nvPr/>
            </p:nvSpPr>
            <p:spPr>
              <a:xfrm flipH="1">
                <a:off x="900503" y="2560818"/>
                <a:ext cx="1181626" cy="1221219"/>
              </a:xfrm>
              <a:custGeom>
                <a:avLst/>
                <a:gdLst/>
                <a:ahLst/>
                <a:cxnLst/>
                <a:rect l="l" t="t" r="r" b="b"/>
                <a:pathLst>
                  <a:path w="36828" h="38062" extrusionOk="0">
                    <a:moveTo>
                      <a:pt x="21449" y="1"/>
                    </a:moveTo>
                    <a:cubicBezTo>
                      <a:pt x="21449" y="1"/>
                      <a:pt x="18814" y="7072"/>
                      <a:pt x="16813" y="7272"/>
                    </a:cubicBezTo>
                    <a:cubicBezTo>
                      <a:pt x="16735" y="7281"/>
                      <a:pt x="16653" y="7286"/>
                      <a:pt x="16567" y="7286"/>
                    </a:cubicBezTo>
                    <a:cubicBezTo>
                      <a:pt x="14424" y="7286"/>
                      <a:pt x="9708" y="4604"/>
                      <a:pt x="9708" y="4604"/>
                    </a:cubicBezTo>
                    <a:cubicBezTo>
                      <a:pt x="8707" y="6572"/>
                      <a:pt x="7406" y="6372"/>
                      <a:pt x="5538" y="7573"/>
                    </a:cubicBezTo>
                    <a:cubicBezTo>
                      <a:pt x="4737" y="8073"/>
                      <a:pt x="4004" y="8607"/>
                      <a:pt x="3303" y="9241"/>
                    </a:cubicBezTo>
                    <a:cubicBezTo>
                      <a:pt x="1902" y="10541"/>
                      <a:pt x="1135" y="12443"/>
                      <a:pt x="835" y="14344"/>
                    </a:cubicBezTo>
                    <a:cubicBezTo>
                      <a:pt x="568" y="16112"/>
                      <a:pt x="534" y="17880"/>
                      <a:pt x="668" y="19681"/>
                    </a:cubicBezTo>
                    <a:lnTo>
                      <a:pt x="701" y="20115"/>
                    </a:lnTo>
                    <a:cubicBezTo>
                      <a:pt x="1" y="20248"/>
                      <a:pt x="2302" y="31056"/>
                      <a:pt x="1669" y="31456"/>
                    </a:cubicBezTo>
                    <a:cubicBezTo>
                      <a:pt x="1035" y="31857"/>
                      <a:pt x="701" y="32591"/>
                      <a:pt x="801" y="33358"/>
                    </a:cubicBezTo>
                    <a:cubicBezTo>
                      <a:pt x="801" y="33358"/>
                      <a:pt x="6105" y="33691"/>
                      <a:pt x="7239" y="35526"/>
                    </a:cubicBezTo>
                    <a:cubicBezTo>
                      <a:pt x="7463" y="35878"/>
                      <a:pt x="7753" y="36020"/>
                      <a:pt x="8075" y="36020"/>
                    </a:cubicBezTo>
                    <a:cubicBezTo>
                      <a:pt x="9436" y="36020"/>
                      <a:pt x="11376" y="33491"/>
                      <a:pt x="11376" y="33491"/>
                    </a:cubicBezTo>
                    <a:lnTo>
                      <a:pt x="21149" y="31890"/>
                    </a:lnTo>
                    <a:lnTo>
                      <a:pt x="33658" y="38061"/>
                    </a:lnTo>
                    <a:cubicBezTo>
                      <a:pt x="34926" y="37561"/>
                      <a:pt x="34459" y="31056"/>
                      <a:pt x="34826" y="29755"/>
                    </a:cubicBezTo>
                    <a:cubicBezTo>
                      <a:pt x="36727" y="22683"/>
                      <a:pt x="36827" y="15211"/>
                      <a:pt x="35159" y="8073"/>
                    </a:cubicBezTo>
                    <a:cubicBezTo>
                      <a:pt x="35026" y="7206"/>
                      <a:pt x="34659" y="6372"/>
                      <a:pt x="34092" y="5671"/>
                    </a:cubicBezTo>
                    <a:cubicBezTo>
                      <a:pt x="33325" y="4837"/>
                      <a:pt x="32124" y="4604"/>
                      <a:pt x="31056" y="4337"/>
                    </a:cubicBezTo>
                    <a:cubicBezTo>
                      <a:pt x="28321" y="3637"/>
                      <a:pt x="23951" y="1368"/>
                      <a:pt x="21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67"/>
              <p:cNvSpPr/>
              <p:nvPr/>
            </p:nvSpPr>
            <p:spPr>
              <a:xfrm flipH="1">
                <a:off x="2021087" y="4818058"/>
                <a:ext cx="581188" cy="429329"/>
              </a:xfrm>
              <a:custGeom>
                <a:avLst/>
                <a:gdLst/>
                <a:ahLst/>
                <a:cxnLst/>
                <a:rect l="l" t="t" r="r" b="b"/>
                <a:pathLst>
                  <a:path w="18114" h="13381" extrusionOk="0">
                    <a:moveTo>
                      <a:pt x="11608" y="1"/>
                    </a:moveTo>
                    <a:cubicBezTo>
                      <a:pt x="9574" y="3604"/>
                      <a:pt x="6505" y="6506"/>
                      <a:pt x="2836" y="8340"/>
                    </a:cubicBezTo>
                    <a:cubicBezTo>
                      <a:pt x="2135" y="8640"/>
                      <a:pt x="1501" y="9007"/>
                      <a:pt x="934" y="9441"/>
                    </a:cubicBezTo>
                    <a:cubicBezTo>
                      <a:pt x="334" y="9908"/>
                      <a:pt x="0" y="10609"/>
                      <a:pt x="34" y="11342"/>
                    </a:cubicBezTo>
                    <a:cubicBezTo>
                      <a:pt x="200" y="12777"/>
                      <a:pt x="1935" y="13344"/>
                      <a:pt x="3336" y="13377"/>
                    </a:cubicBezTo>
                    <a:cubicBezTo>
                      <a:pt x="3435" y="13379"/>
                      <a:pt x="3534" y="13380"/>
                      <a:pt x="3633" y="13380"/>
                    </a:cubicBezTo>
                    <a:cubicBezTo>
                      <a:pt x="6699" y="13380"/>
                      <a:pt x="9685" y="12383"/>
                      <a:pt x="12109" y="10508"/>
                    </a:cubicBezTo>
                    <a:cubicBezTo>
                      <a:pt x="12843" y="9908"/>
                      <a:pt x="13610" y="9208"/>
                      <a:pt x="14577" y="9174"/>
                    </a:cubicBezTo>
                    <a:cubicBezTo>
                      <a:pt x="14611" y="9172"/>
                      <a:pt x="14645" y="9172"/>
                      <a:pt x="14679" y="9172"/>
                    </a:cubicBezTo>
                    <a:cubicBezTo>
                      <a:pt x="15121" y="9172"/>
                      <a:pt x="15577" y="9310"/>
                      <a:pt x="16024" y="9310"/>
                    </a:cubicBezTo>
                    <a:cubicBezTo>
                      <a:pt x="16188" y="9310"/>
                      <a:pt x="16351" y="9292"/>
                      <a:pt x="16512" y="9241"/>
                    </a:cubicBezTo>
                    <a:cubicBezTo>
                      <a:pt x="17346" y="8974"/>
                      <a:pt x="17679" y="7973"/>
                      <a:pt x="17780" y="7106"/>
                    </a:cubicBezTo>
                    <a:cubicBezTo>
                      <a:pt x="18113" y="4871"/>
                      <a:pt x="17880" y="2603"/>
                      <a:pt x="17179" y="501"/>
                    </a:cubicBezTo>
                    <a:lnTo>
                      <a:pt x="116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67"/>
              <p:cNvSpPr/>
              <p:nvPr/>
            </p:nvSpPr>
            <p:spPr>
              <a:xfrm flipH="1">
                <a:off x="1628286" y="4709961"/>
                <a:ext cx="399266" cy="599219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8676" extrusionOk="0">
                    <a:moveTo>
                      <a:pt x="6239" y="1"/>
                    </a:moveTo>
                    <a:cubicBezTo>
                      <a:pt x="4204" y="5838"/>
                      <a:pt x="2169" y="11676"/>
                      <a:pt x="134" y="17547"/>
                    </a:cubicBezTo>
                    <a:cubicBezTo>
                      <a:pt x="34" y="17780"/>
                      <a:pt x="1" y="18014"/>
                      <a:pt x="101" y="18247"/>
                    </a:cubicBezTo>
                    <a:cubicBezTo>
                      <a:pt x="234" y="18447"/>
                      <a:pt x="468" y="18581"/>
                      <a:pt x="701" y="18581"/>
                    </a:cubicBezTo>
                    <a:cubicBezTo>
                      <a:pt x="1098" y="18644"/>
                      <a:pt x="1494" y="18675"/>
                      <a:pt x="1885" y="18675"/>
                    </a:cubicBezTo>
                    <a:cubicBezTo>
                      <a:pt x="4787" y="18675"/>
                      <a:pt x="7465" y="16978"/>
                      <a:pt x="8640" y="14244"/>
                    </a:cubicBezTo>
                    <a:cubicBezTo>
                      <a:pt x="9074" y="13210"/>
                      <a:pt x="9341" y="11943"/>
                      <a:pt x="10342" y="11442"/>
                    </a:cubicBezTo>
                    <a:cubicBezTo>
                      <a:pt x="10809" y="11209"/>
                      <a:pt x="11376" y="11176"/>
                      <a:pt x="11776" y="10842"/>
                    </a:cubicBezTo>
                    <a:cubicBezTo>
                      <a:pt x="12443" y="10308"/>
                      <a:pt x="12376" y="9274"/>
                      <a:pt x="12243" y="8407"/>
                    </a:cubicBezTo>
                    <a:cubicBezTo>
                      <a:pt x="11776" y="5605"/>
                      <a:pt x="11309" y="2803"/>
                      <a:pt x="10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67"/>
              <p:cNvSpPr/>
              <p:nvPr/>
            </p:nvSpPr>
            <p:spPr>
              <a:xfrm flipH="1">
                <a:off x="1207676" y="1943101"/>
                <a:ext cx="569412" cy="711934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22189" extrusionOk="0">
                    <a:moveTo>
                      <a:pt x="4454" y="1"/>
                    </a:moveTo>
                    <a:cubicBezTo>
                      <a:pt x="3238" y="1"/>
                      <a:pt x="1946" y="630"/>
                      <a:pt x="1502" y="1773"/>
                    </a:cubicBezTo>
                    <a:lnTo>
                      <a:pt x="1" y="3174"/>
                    </a:lnTo>
                    <a:cubicBezTo>
                      <a:pt x="45" y="3167"/>
                      <a:pt x="90" y="3163"/>
                      <a:pt x="135" y="3163"/>
                    </a:cubicBezTo>
                    <a:cubicBezTo>
                      <a:pt x="2219" y="3163"/>
                      <a:pt x="4680" y="11098"/>
                      <a:pt x="6769" y="11098"/>
                    </a:cubicBezTo>
                    <a:cubicBezTo>
                      <a:pt x="6826" y="11098"/>
                      <a:pt x="6882" y="11092"/>
                      <a:pt x="6939" y="11080"/>
                    </a:cubicBezTo>
                    <a:cubicBezTo>
                      <a:pt x="7408" y="10983"/>
                      <a:pt x="7819" y="10938"/>
                      <a:pt x="8178" y="10938"/>
                    </a:cubicBezTo>
                    <a:cubicBezTo>
                      <a:pt x="11744" y="10938"/>
                      <a:pt x="10141" y="15350"/>
                      <a:pt x="9474" y="16017"/>
                    </a:cubicBezTo>
                    <a:cubicBezTo>
                      <a:pt x="9707" y="16918"/>
                      <a:pt x="9407" y="17318"/>
                      <a:pt x="10508" y="19253"/>
                    </a:cubicBezTo>
                    <a:cubicBezTo>
                      <a:pt x="11575" y="21154"/>
                      <a:pt x="14044" y="21621"/>
                      <a:pt x="16245" y="21654"/>
                    </a:cubicBezTo>
                    <a:lnTo>
                      <a:pt x="17747" y="22188"/>
                    </a:lnTo>
                    <a:cubicBezTo>
                      <a:pt x="15879" y="20754"/>
                      <a:pt x="14978" y="18385"/>
                      <a:pt x="14544" y="16084"/>
                    </a:cubicBezTo>
                    <a:cubicBezTo>
                      <a:pt x="14077" y="13782"/>
                      <a:pt x="14044" y="11414"/>
                      <a:pt x="13410" y="9145"/>
                    </a:cubicBezTo>
                    <a:cubicBezTo>
                      <a:pt x="12543" y="6076"/>
                      <a:pt x="10708" y="3375"/>
                      <a:pt x="8173" y="1473"/>
                    </a:cubicBezTo>
                    <a:cubicBezTo>
                      <a:pt x="7172" y="639"/>
                      <a:pt x="5938" y="139"/>
                      <a:pt x="4637" y="5"/>
                    </a:cubicBezTo>
                    <a:cubicBezTo>
                      <a:pt x="4577" y="2"/>
                      <a:pt x="4516" y="1"/>
                      <a:pt x="4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67"/>
              <p:cNvSpPr/>
              <p:nvPr/>
            </p:nvSpPr>
            <p:spPr>
              <a:xfrm flipH="1">
                <a:off x="1317933" y="3122096"/>
                <a:ext cx="909385" cy="482270"/>
              </a:xfrm>
              <a:custGeom>
                <a:avLst/>
                <a:gdLst/>
                <a:ahLst/>
                <a:cxnLst/>
                <a:rect l="l" t="t" r="r" b="b"/>
                <a:pathLst>
                  <a:path w="28343" h="15031" extrusionOk="0">
                    <a:moveTo>
                      <a:pt x="22965" y="0"/>
                    </a:moveTo>
                    <a:cubicBezTo>
                      <a:pt x="22912" y="0"/>
                      <a:pt x="22859" y="7"/>
                      <a:pt x="22805" y="20"/>
                    </a:cubicBezTo>
                    <a:lnTo>
                      <a:pt x="11364" y="3789"/>
                    </a:lnTo>
                    <a:lnTo>
                      <a:pt x="11197" y="3556"/>
                    </a:lnTo>
                    <a:cubicBezTo>
                      <a:pt x="11097" y="3456"/>
                      <a:pt x="10964" y="3356"/>
                      <a:pt x="10830" y="3356"/>
                    </a:cubicBezTo>
                    <a:lnTo>
                      <a:pt x="957" y="1488"/>
                    </a:lnTo>
                    <a:lnTo>
                      <a:pt x="723" y="2088"/>
                    </a:lnTo>
                    <a:cubicBezTo>
                      <a:pt x="693" y="2084"/>
                      <a:pt x="664" y="2081"/>
                      <a:pt x="635" y="2081"/>
                    </a:cubicBezTo>
                    <a:cubicBezTo>
                      <a:pt x="250" y="2081"/>
                      <a:pt x="1" y="2483"/>
                      <a:pt x="156" y="2855"/>
                    </a:cubicBezTo>
                    <a:lnTo>
                      <a:pt x="4759" y="13296"/>
                    </a:lnTo>
                    <a:cubicBezTo>
                      <a:pt x="4826" y="13463"/>
                      <a:pt x="4959" y="13596"/>
                      <a:pt x="5160" y="13596"/>
                    </a:cubicBezTo>
                    <a:lnTo>
                      <a:pt x="16601" y="15031"/>
                    </a:lnTo>
                    <a:cubicBezTo>
                      <a:pt x="16668" y="15031"/>
                      <a:pt x="16768" y="15031"/>
                      <a:pt x="16835" y="14998"/>
                    </a:cubicBezTo>
                    <a:lnTo>
                      <a:pt x="27909" y="10728"/>
                    </a:lnTo>
                    <a:cubicBezTo>
                      <a:pt x="28209" y="10594"/>
                      <a:pt x="28343" y="10261"/>
                      <a:pt x="28209" y="9961"/>
                    </a:cubicBezTo>
                    <a:lnTo>
                      <a:pt x="23473" y="320"/>
                    </a:lnTo>
                    <a:cubicBezTo>
                      <a:pt x="23366" y="107"/>
                      <a:pt x="23174" y="0"/>
                      <a:pt x="22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67"/>
              <p:cNvSpPr/>
              <p:nvPr/>
            </p:nvSpPr>
            <p:spPr>
              <a:xfrm flipH="1">
                <a:off x="1599409" y="3349713"/>
                <a:ext cx="415276" cy="345652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773" extrusionOk="0">
                    <a:moveTo>
                      <a:pt x="3664" y="1"/>
                    </a:moveTo>
                    <a:cubicBezTo>
                      <a:pt x="3448" y="1"/>
                      <a:pt x="3222" y="178"/>
                      <a:pt x="3036" y="632"/>
                    </a:cubicBezTo>
                    <a:cubicBezTo>
                      <a:pt x="2902" y="1032"/>
                      <a:pt x="2836" y="1432"/>
                      <a:pt x="2802" y="1866"/>
                    </a:cubicBezTo>
                    <a:cubicBezTo>
                      <a:pt x="2602" y="3634"/>
                      <a:pt x="2469" y="5902"/>
                      <a:pt x="1201" y="7170"/>
                    </a:cubicBezTo>
                    <a:lnTo>
                      <a:pt x="0" y="8170"/>
                    </a:lnTo>
                    <a:lnTo>
                      <a:pt x="3503" y="10772"/>
                    </a:lnTo>
                    <a:lnTo>
                      <a:pt x="9207" y="10005"/>
                    </a:lnTo>
                    <a:lnTo>
                      <a:pt x="11308" y="8204"/>
                    </a:lnTo>
                    <a:lnTo>
                      <a:pt x="11342" y="8170"/>
                    </a:lnTo>
                    <a:cubicBezTo>
                      <a:pt x="12009" y="8004"/>
                      <a:pt x="12442" y="7403"/>
                      <a:pt x="12442" y="6736"/>
                    </a:cubicBezTo>
                    <a:cubicBezTo>
                      <a:pt x="12442" y="6302"/>
                      <a:pt x="12576" y="5869"/>
                      <a:pt x="12809" y="5502"/>
                    </a:cubicBezTo>
                    <a:cubicBezTo>
                      <a:pt x="12943" y="5302"/>
                      <a:pt x="12909" y="5035"/>
                      <a:pt x="12743" y="4868"/>
                    </a:cubicBezTo>
                    <a:cubicBezTo>
                      <a:pt x="12409" y="4401"/>
                      <a:pt x="11875" y="4101"/>
                      <a:pt x="11308" y="4101"/>
                    </a:cubicBezTo>
                    <a:cubicBezTo>
                      <a:pt x="10975" y="4101"/>
                      <a:pt x="10641" y="3967"/>
                      <a:pt x="10408" y="3767"/>
                    </a:cubicBezTo>
                    <a:cubicBezTo>
                      <a:pt x="10208" y="3600"/>
                      <a:pt x="10107" y="3367"/>
                      <a:pt x="9941" y="3200"/>
                    </a:cubicBezTo>
                    <a:cubicBezTo>
                      <a:pt x="9828" y="3088"/>
                      <a:pt x="9593" y="3047"/>
                      <a:pt x="9307" y="3047"/>
                    </a:cubicBezTo>
                    <a:cubicBezTo>
                      <a:pt x="8658" y="3047"/>
                      <a:pt x="7742" y="3254"/>
                      <a:pt x="7372" y="3300"/>
                    </a:cubicBezTo>
                    <a:cubicBezTo>
                      <a:pt x="7085" y="3343"/>
                      <a:pt x="6816" y="3365"/>
                      <a:pt x="6566" y="3365"/>
                    </a:cubicBezTo>
                    <a:cubicBezTo>
                      <a:pt x="5247" y="3365"/>
                      <a:pt x="4465" y="2746"/>
                      <a:pt x="4437" y="1232"/>
                    </a:cubicBezTo>
                    <a:cubicBezTo>
                      <a:pt x="4437" y="623"/>
                      <a:pt x="4068" y="1"/>
                      <a:pt x="3664" y="1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67"/>
              <p:cNvSpPr/>
              <p:nvPr/>
            </p:nvSpPr>
            <p:spPr>
              <a:xfrm flipH="1">
                <a:off x="958315" y="3526506"/>
                <a:ext cx="944005" cy="1230524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38352" extrusionOk="0">
                    <a:moveTo>
                      <a:pt x="8739" y="1"/>
                    </a:moveTo>
                    <a:cubicBezTo>
                      <a:pt x="6251" y="1"/>
                      <a:pt x="3819" y="694"/>
                      <a:pt x="2336" y="2594"/>
                    </a:cubicBezTo>
                    <a:cubicBezTo>
                      <a:pt x="835" y="4528"/>
                      <a:pt x="701" y="7164"/>
                      <a:pt x="635" y="9632"/>
                    </a:cubicBezTo>
                    <a:lnTo>
                      <a:pt x="1" y="36318"/>
                    </a:lnTo>
                    <a:lnTo>
                      <a:pt x="168" y="36618"/>
                    </a:lnTo>
                    <a:cubicBezTo>
                      <a:pt x="1446" y="37763"/>
                      <a:pt x="3064" y="38351"/>
                      <a:pt x="4695" y="38351"/>
                    </a:cubicBezTo>
                    <a:cubicBezTo>
                      <a:pt x="5914" y="38351"/>
                      <a:pt x="7141" y="38023"/>
                      <a:pt x="8240" y="37352"/>
                    </a:cubicBezTo>
                    <a:lnTo>
                      <a:pt x="8407" y="37252"/>
                    </a:lnTo>
                    <a:cubicBezTo>
                      <a:pt x="10408" y="28112"/>
                      <a:pt x="11376" y="21974"/>
                      <a:pt x="9908" y="12734"/>
                    </a:cubicBezTo>
                    <a:lnTo>
                      <a:pt x="9908" y="12734"/>
                    </a:lnTo>
                    <a:cubicBezTo>
                      <a:pt x="11909" y="15003"/>
                      <a:pt x="14411" y="16904"/>
                      <a:pt x="17313" y="17738"/>
                    </a:cubicBezTo>
                    <a:cubicBezTo>
                      <a:pt x="18280" y="18016"/>
                      <a:pt x="19296" y="18160"/>
                      <a:pt x="20308" y="18160"/>
                    </a:cubicBezTo>
                    <a:cubicBezTo>
                      <a:pt x="22332" y="18160"/>
                      <a:pt x="24340" y="17582"/>
                      <a:pt x="25919" y="16337"/>
                    </a:cubicBezTo>
                    <a:cubicBezTo>
                      <a:pt x="28254" y="14435"/>
                      <a:pt x="29422" y="10666"/>
                      <a:pt x="28054" y="7964"/>
                    </a:cubicBezTo>
                    <a:cubicBezTo>
                      <a:pt x="22817" y="4562"/>
                      <a:pt x="18080" y="1660"/>
                      <a:pt x="11976" y="359"/>
                    </a:cubicBezTo>
                    <a:cubicBezTo>
                      <a:pt x="10937" y="135"/>
                      <a:pt x="9833" y="1"/>
                      <a:pt x="8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67"/>
              <p:cNvSpPr/>
              <p:nvPr/>
            </p:nvSpPr>
            <p:spPr>
              <a:xfrm flipH="1">
                <a:off x="1836152" y="3604411"/>
                <a:ext cx="418517" cy="126649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9473" extrusionOk="0">
                    <a:moveTo>
                      <a:pt x="8252" y="0"/>
                    </a:moveTo>
                    <a:cubicBezTo>
                      <a:pt x="7105" y="0"/>
                      <a:pt x="5991" y="314"/>
                      <a:pt x="5138" y="1000"/>
                    </a:cubicBezTo>
                    <a:cubicBezTo>
                      <a:pt x="2803" y="2868"/>
                      <a:pt x="2403" y="6203"/>
                      <a:pt x="2203" y="9172"/>
                    </a:cubicBezTo>
                    <a:cubicBezTo>
                      <a:pt x="1569" y="18612"/>
                      <a:pt x="1" y="37793"/>
                      <a:pt x="1" y="37793"/>
                    </a:cubicBezTo>
                    <a:cubicBezTo>
                      <a:pt x="1256" y="38901"/>
                      <a:pt x="2853" y="39472"/>
                      <a:pt x="4469" y="39472"/>
                    </a:cubicBezTo>
                    <a:cubicBezTo>
                      <a:pt x="5430" y="39472"/>
                      <a:pt x="6398" y="39270"/>
                      <a:pt x="7306" y="38860"/>
                    </a:cubicBezTo>
                    <a:lnTo>
                      <a:pt x="7540" y="38693"/>
                    </a:lnTo>
                    <a:cubicBezTo>
                      <a:pt x="8674" y="29720"/>
                      <a:pt x="10709" y="20780"/>
                      <a:pt x="12543" y="11874"/>
                    </a:cubicBezTo>
                    <a:lnTo>
                      <a:pt x="13044" y="2134"/>
                    </a:lnTo>
                    <a:cubicBezTo>
                      <a:pt x="11961" y="785"/>
                      <a:pt x="10065" y="0"/>
                      <a:pt x="8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67"/>
              <p:cNvSpPr/>
              <p:nvPr/>
            </p:nvSpPr>
            <p:spPr>
              <a:xfrm flipH="1">
                <a:off x="1572649" y="1943261"/>
                <a:ext cx="431351" cy="1134814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35369" extrusionOk="0">
                    <a:moveTo>
                      <a:pt x="10942" y="0"/>
                    </a:moveTo>
                    <a:lnTo>
                      <a:pt x="9975" y="201"/>
                    </a:lnTo>
                    <a:cubicBezTo>
                      <a:pt x="5905" y="834"/>
                      <a:pt x="2669" y="4270"/>
                      <a:pt x="1335" y="7906"/>
                    </a:cubicBezTo>
                    <a:cubicBezTo>
                      <a:pt x="1" y="11542"/>
                      <a:pt x="168" y="15512"/>
                      <a:pt x="635" y="19314"/>
                    </a:cubicBezTo>
                    <a:cubicBezTo>
                      <a:pt x="968" y="22283"/>
                      <a:pt x="1469" y="25219"/>
                      <a:pt x="2069" y="28121"/>
                    </a:cubicBezTo>
                    <a:cubicBezTo>
                      <a:pt x="2503" y="30055"/>
                      <a:pt x="3036" y="32090"/>
                      <a:pt x="4571" y="33491"/>
                    </a:cubicBezTo>
                    <a:cubicBezTo>
                      <a:pt x="5601" y="34430"/>
                      <a:pt x="7512" y="35369"/>
                      <a:pt x="9041" y="35369"/>
                    </a:cubicBezTo>
                    <a:cubicBezTo>
                      <a:pt x="9739" y="35369"/>
                      <a:pt x="10357" y="35173"/>
                      <a:pt x="10775" y="34692"/>
                    </a:cubicBezTo>
                    <a:cubicBezTo>
                      <a:pt x="11676" y="33625"/>
                      <a:pt x="13410" y="31456"/>
                      <a:pt x="13410" y="30089"/>
                    </a:cubicBezTo>
                    <a:cubicBezTo>
                      <a:pt x="13444" y="23617"/>
                      <a:pt x="6105" y="21783"/>
                      <a:pt x="4904" y="17346"/>
                    </a:cubicBezTo>
                    <a:cubicBezTo>
                      <a:pt x="3337" y="11575"/>
                      <a:pt x="5571" y="3803"/>
                      <a:pt x="10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67"/>
              <p:cNvSpPr/>
              <p:nvPr/>
            </p:nvSpPr>
            <p:spPr>
              <a:xfrm flipH="1">
                <a:off x="1602605" y="3872039"/>
                <a:ext cx="1091" cy="99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2" y="1"/>
                    </a:moveTo>
                    <a:cubicBezTo>
                      <a:pt x="0" y="1"/>
                      <a:pt x="0" y="8"/>
                      <a:pt x="0" y="31"/>
                    </a:cubicBezTo>
                    <a:lnTo>
                      <a:pt x="34" y="31"/>
                    </a:lnTo>
                    <a:cubicBezTo>
                      <a:pt x="12" y="31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67"/>
              <p:cNvSpPr/>
              <p:nvPr/>
            </p:nvSpPr>
            <p:spPr>
              <a:xfrm>
                <a:off x="1778190" y="3562790"/>
                <a:ext cx="124850" cy="64295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25718" extrusionOk="0">
                    <a:moveTo>
                      <a:pt x="0" y="0"/>
                    </a:moveTo>
                    <a:cubicBezTo>
                      <a:pt x="6798" y="5443"/>
                      <a:pt x="4592" y="17010"/>
                      <a:pt x="4592" y="25718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67"/>
              <p:cNvSpPr/>
              <p:nvPr/>
            </p:nvSpPr>
            <p:spPr>
              <a:xfrm>
                <a:off x="1482425" y="3936850"/>
                <a:ext cx="1010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3811" extrusionOk="0">
                    <a:moveTo>
                      <a:pt x="0" y="3811"/>
                    </a:moveTo>
                    <a:cubicBezTo>
                      <a:pt x="1196" y="2397"/>
                      <a:pt x="2681" y="1256"/>
                      <a:pt x="4042" y="0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67"/>
              <p:cNvSpPr/>
              <p:nvPr/>
            </p:nvSpPr>
            <p:spPr>
              <a:xfrm>
                <a:off x="1554764" y="3940300"/>
                <a:ext cx="32125" cy="34212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3685" extrusionOk="0">
                    <a:moveTo>
                      <a:pt x="1285" y="0"/>
                    </a:moveTo>
                    <a:cubicBezTo>
                      <a:pt x="392" y="4482"/>
                      <a:pt x="-589" y="9237"/>
                      <a:pt x="459" y="13685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67"/>
              <p:cNvSpPr/>
              <p:nvPr/>
            </p:nvSpPr>
            <p:spPr>
              <a:xfrm>
                <a:off x="1147175" y="2816525"/>
                <a:ext cx="52800" cy="69805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7922" extrusionOk="0">
                    <a:moveTo>
                      <a:pt x="0" y="0"/>
                    </a:moveTo>
                    <a:cubicBezTo>
                      <a:pt x="0" y="5643"/>
                      <a:pt x="2583" y="11193"/>
                      <a:pt x="2021" y="16808"/>
                    </a:cubicBezTo>
                    <a:cubicBezTo>
                      <a:pt x="1651" y="20497"/>
                      <a:pt x="-592" y="24904"/>
                      <a:pt x="1562" y="27922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67"/>
              <p:cNvSpPr/>
              <p:nvPr/>
            </p:nvSpPr>
            <p:spPr>
              <a:xfrm>
                <a:off x="1094375" y="3514575"/>
                <a:ext cx="2548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561" extrusionOk="0">
                    <a:moveTo>
                      <a:pt x="0" y="1561"/>
                    </a:moveTo>
                    <a:cubicBezTo>
                      <a:pt x="3005" y="-109"/>
                      <a:pt x="6975" y="1205"/>
                      <a:pt x="10195" y="0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67"/>
              <p:cNvSpPr/>
              <p:nvPr/>
            </p:nvSpPr>
            <p:spPr>
              <a:xfrm>
                <a:off x="1574275" y="1980700"/>
                <a:ext cx="68900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837" extrusionOk="0">
                    <a:moveTo>
                      <a:pt x="2756" y="0"/>
                    </a:moveTo>
                    <a:cubicBezTo>
                      <a:pt x="1769" y="494"/>
                      <a:pt x="838" y="1119"/>
                      <a:pt x="0" y="1837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67"/>
              <p:cNvSpPr/>
              <p:nvPr/>
            </p:nvSpPr>
            <p:spPr>
              <a:xfrm>
                <a:off x="1523750" y="2012850"/>
                <a:ext cx="151550" cy="119400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4776" extrusionOk="0">
                    <a:moveTo>
                      <a:pt x="6062" y="0"/>
                    </a:moveTo>
                    <a:cubicBezTo>
                      <a:pt x="3712" y="1047"/>
                      <a:pt x="1676" y="2824"/>
                      <a:pt x="0" y="4776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67"/>
              <p:cNvSpPr/>
              <p:nvPr/>
            </p:nvSpPr>
            <p:spPr>
              <a:xfrm>
                <a:off x="1298733" y="2483585"/>
                <a:ext cx="1676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613" extrusionOk="0">
                    <a:moveTo>
                      <a:pt x="6613" y="0"/>
                    </a:moveTo>
                    <a:cubicBezTo>
                      <a:pt x="7291" y="3043"/>
                      <a:pt x="2957" y="5626"/>
                      <a:pt x="0" y="6613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67"/>
              <p:cNvSpPr/>
              <p:nvPr/>
            </p:nvSpPr>
            <p:spPr>
              <a:xfrm>
                <a:off x="1679900" y="2005975"/>
                <a:ext cx="185200" cy="82892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33157" extrusionOk="0">
                    <a:moveTo>
                      <a:pt x="1837" y="0"/>
                    </a:moveTo>
                    <a:cubicBezTo>
                      <a:pt x="9664" y="7827"/>
                      <a:pt x="9389" y="27294"/>
                      <a:pt x="0" y="33157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6C7A91-87E3-3CB5-0389-49CD2D691E3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49" name="Round Single Corner Rectangle 14">
              <a:extLst>
                <a:ext uri="{FF2B5EF4-FFF2-40B4-BE49-F238E27FC236}">
                  <a16:creationId xmlns:a16="http://schemas.microsoft.com/office/drawing/2014/main" id="{1124A07E-1AD4-BBB9-EF64-9B000455D9D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ound Single Corner Rectangle 19">
              <a:extLst>
                <a:ext uri="{FF2B5EF4-FFF2-40B4-BE49-F238E27FC236}">
                  <a16:creationId xmlns:a16="http://schemas.microsoft.com/office/drawing/2014/main" id="{46A7B712-0407-2B2A-D7A0-D30D6FAA977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ound Single Corner Rectangle 21">
              <a:extLst>
                <a:ext uri="{FF2B5EF4-FFF2-40B4-BE49-F238E27FC236}">
                  <a16:creationId xmlns:a16="http://schemas.microsoft.com/office/drawing/2014/main" id="{90DC5D88-6E1B-70A6-8CBE-9F9BEB7F53C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1A46FC7-3915-D45E-525A-C0EF1F9B6910}"/>
              </a:ext>
            </a:extLst>
          </p:cNvPr>
          <p:cNvSpPr txBox="1"/>
          <p:nvPr/>
        </p:nvSpPr>
        <p:spPr>
          <a:xfrm>
            <a:off x="1139209" y="1166823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Complete the second sentences with </a:t>
            </a:r>
            <a:r>
              <a:rPr lang="en-US" sz="2800" b="1" i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should </a:t>
            </a:r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or </a:t>
            </a:r>
            <a:r>
              <a:rPr lang="en-US" sz="2800" b="1" i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shouldn’t</a:t>
            </a:r>
          </a:p>
        </p:txBody>
      </p:sp>
      <p:sp>
        <p:nvSpPr>
          <p:cNvPr id="53" name="Rounded Rectangle 15">
            <a:extLst>
              <a:ext uri="{FF2B5EF4-FFF2-40B4-BE49-F238E27FC236}">
                <a16:creationId xmlns:a16="http://schemas.microsoft.com/office/drawing/2014/main" id="{D60C159E-C4AA-FB81-E805-B7BC32FE7CD8}"/>
              </a:ext>
            </a:extLst>
          </p:cNvPr>
          <p:cNvSpPr/>
          <p:nvPr/>
        </p:nvSpPr>
        <p:spPr>
          <a:xfrm>
            <a:off x="487067" y="1132422"/>
            <a:ext cx="502606" cy="502606"/>
          </a:xfrm>
          <a:prstGeom prst="roundRect">
            <a:avLst/>
          </a:prstGeom>
          <a:solidFill>
            <a:srgbClr val="F16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D5A123-E0E7-1ADE-7C11-E9192E3C78B2}"/>
              </a:ext>
            </a:extLst>
          </p:cNvPr>
          <p:cNvSpPr txBox="1"/>
          <p:nvPr/>
        </p:nvSpPr>
        <p:spPr>
          <a:xfrm>
            <a:off x="539852" y="1029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222" name="TextBox 1221">
            <a:extLst>
              <a:ext uri="{FF2B5EF4-FFF2-40B4-BE49-F238E27FC236}">
                <a16:creationId xmlns:a16="http://schemas.microsoft.com/office/drawing/2014/main" id="{A9456327-40CB-4DF5-6D40-AB33F2F76FF5}"/>
              </a:ext>
            </a:extLst>
          </p:cNvPr>
          <p:cNvSpPr txBox="1"/>
          <p:nvPr/>
        </p:nvSpPr>
        <p:spPr>
          <a:xfrm>
            <a:off x="2669557" y="2560799"/>
            <a:ext cx="165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/>
              </a:rPr>
              <a:t>should</a:t>
            </a:r>
          </a:p>
        </p:txBody>
      </p:sp>
      <p:sp>
        <p:nvSpPr>
          <p:cNvPr id="1223" name="TextBox 1222">
            <a:extLst>
              <a:ext uri="{FF2B5EF4-FFF2-40B4-BE49-F238E27FC236}">
                <a16:creationId xmlns:a16="http://schemas.microsoft.com/office/drawing/2014/main" id="{2F694928-74E6-12D0-CB91-F0B9EF26CB01}"/>
              </a:ext>
            </a:extLst>
          </p:cNvPr>
          <p:cNvSpPr txBox="1"/>
          <p:nvPr/>
        </p:nvSpPr>
        <p:spPr>
          <a:xfrm>
            <a:off x="3833886" y="4157328"/>
            <a:ext cx="22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/>
              </a:rPr>
              <a:t>shouldn’t</a:t>
            </a:r>
          </a:p>
        </p:txBody>
      </p:sp>
      <p:sp>
        <p:nvSpPr>
          <p:cNvPr id="1224" name="TextBox 1223">
            <a:extLst>
              <a:ext uri="{FF2B5EF4-FFF2-40B4-BE49-F238E27FC236}">
                <a16:creationId xmlns:a16="http://schemas.microsoft.com/office/drawing/2014/main" id="{601E86B7-3F57-AF12-076E-53E87875FA4C}"/>
              </a:ext>
            </a:extLst>
          </p:cNvPr>
          <p:cNvSpPr txBox="1"/>
          <p:nvPr/>
        </p:nvSpPr>
        <p:spPr>
          <a:xfrm>
            <a:off x="3870650" y="3105834"/>
            <a:ext cx="22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/>
              </a:rPr>
              <a:t>shouldn’t</a:t>
            </a:r>
          </a:p>
        </p:txBody>
      </p:sp>
      <p:sp>
        <p:nvSpPr>
          <p:cNvPr id="1281" name="TextBox 1280">
            <a:extLst>
              <a:ext uri="{FF2B5EF4-FFF2-40B4-BE49-F238E27FC236}">
                <a16:creationId xmlns:a16="http://schemas.microsoft.com/office/drawing/2014/main" id="{DA8B6159-1A43-C1E7-892A-0B8A3A54D4B9}"/>
              </a:ext>
            </a:extLst>
          </p:cNvPr>
          <p:cNvSpPr txBox="1"/>
          <p:nvPr/>
        </p:nvSpPr>
        <p:spPr>
          <a:xfrm>
            <a:off x="10200311" y="4748337"/>
            <a:ext cx="165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/>
              </a:rPr>
              <a:t>should</a:t>
            </a:r>
          </a:p>
        </p:txBody>
      </p:sp>
      <p:sp>
        <p:nvSpPr>
          <p:cNvPr id="1282" name="TextBox 1281">
            <a:extLst>
              <a:ext uri="{FF2B5EF4-FFF2-40B4-BE49-F238E27FC236}">
                <a16:creationId xmlns:a16="http://schemas.microsoft.com/office/drawing/2014/main" id="{28E5D5B7-C6E9-CEFE-1BA1-C1D5167F19BD}"/>
              </a:ext>
            </a:extLst>
          </p:cNvPr>
          <p:cNvSpPr txBox="1"/>
          <p:nvPr/>
        </p:nvSpPr>
        <p:spPr>
          <a:xfrm>
            <a:off x="4323092" y="5853220"/>
            <a:ext cx="165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/>
              </a:rPr>
              <a:t>should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09483-FF48-EDF0-F4EB-14833ED694C9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1223" grpId="0"/>
      <p:bldP spid="1224" grpId="0"/>
      <p:bldP spid="1281" grpId="0"/>
      <p:bldP spid="12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1"/>
          <p:cNvSpPr/>
          <p:nvPr/>
        </p:nvSpPr>
        <p:spPr>
          <a:xfrm rot="3386392">
            <a:off x="9476298" y="1582613"/>
            <a:ext cx="891843" cy="675667"/>
          </a:xfrm>
          <a:custGeom>
            <a:avLst/>
            <a:gdLst/>
            <a:ahLst/>
            <a:cxnLst/>
            <a:rect l="l" t="t" r="r" b="b"/>
            <a:pathLst>
              <a:path w="33148" h="31997" extrusionOk="0">
                <a:moveTo>
                  <a:pt x="21103" y="1"/>
                </a:moveTo>
                <a:cubicBezTo>
                  <a:pt x="16934" y="1"/>
                  <a:pt x="13364" y="2166"/>
                  <a:pt x="10589" y="5187"/>
                </a:cubicBezTo>
                <a:cubicBezTo>
                  <a:pt x="5525" y="9372"/>
                  <a:pt x="1" y="16780"/>
                  <a:pt x="1675" y="23601"/>
                </a:cubicBezTo>
                <a:cubicBezTo>
                  <a:pt x="2921" y="28856"/>
                  <a:pt x="7583" y="31996"/>
                  <a:pt x="12607" y="31996"/>
                </a:cubicBezTo>
                <a:cubicBezTo>
                  <a:pt x="13825" y="31996"/>
                  <a:pt x="15064" y="31812"/>
                  <a:pt x="16281" y="31428"/>
                </a:cubicBezTo>
                <a:cubicBezTo>
                  <a:pt x="23145" y="29335"/>
                  <a:pt x="29087" y="21593"/>
                  <a:pt x="31180" y="14896"/>
                </a:cubicBezTo>
                <a:cubicBezTo>
                  <a:pt x="33147" y="8577"/>
                  <a:pt x="30469" y="1629"/>
                  <a:pt x="23563" y="248"/>
                </a:cubicBezTo>
                <a:cubicBezTo>
                  <a:pt x="22722" y="80"/>
                  <a:pt x="21901" y="1"/>
                  <a:pt x="21103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637462-F687-F8E0-DE40-1186A36E118C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3">
              <a:extLst>
                <a:ext uri="{FF2B5EF4-FFF2-40B4-BE49-F238E27FC236}">
                  <a16:creationId xmlns:a16="http://schemas.microsoft.com/office/drawing/2014/main" id="{C52B6E77-CFB1-AEC9-18C0-50A1FC7E46F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 Single Corner Rectangle 14">
              <a:extLst>
                <a:ext uri="{FF2B5EF4-FFF2-40B4-BE49-F238E27FC236}">
                  <a16:creationId xmlns:a16="http://schemas.microsoft.com/office/drawing/2014/main" id="{879DC032-FD21-2793-7A5D-799C0DE97F1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 Single Corner Rectangle 21">
              <a:extLst>
                <a:ext uri="{FF2B5EF4-FFF2-40B4-BE49-F238E27FC236}">
                  <a16:creationId xmlns:a16="http://schemas.microsoft.com/office/drawing/2014/main" id="{A5F4D90B-6711-A2B4-5EC1-C9A4516966F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0AF4A3-EA39-F927-5FAB-1F6984D9C706}"/>
              </a:ext>
            </a:extLst>
          </p:cNvPr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Wrap-up</a:t>
            </a:r>
            <a:endParaRPr lang="en-US" sz="28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B49E0405-20D9-F9EF-0680-98706E80EC8C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4F868-59A3-499F-AA61-C666638FBEDD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77413-DD57-B0AC-233A-9C2633B293B5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093" name="Google Shape;583;p59">
            <a:extLst>
              <a:ext uri="{FF2B5EF4-FFF2-40B4-BE49-F238E27FC236}">
                <a16:creationId xmlns:a16="http://schemas.microsoft.com/office/drawing/2014/main" id="{1970CE52-7E95-EBB0-ACFD-C124AF2061C5}"/>
              </a:ext>
            </a:extLst>
          </p:cNvPr>
          <p:cNvSpPr/>
          <p:nvPr/>
        </p:nvSpPr>
        <p:spPr>
          <a:xfrm rot="-504">
            <a:off x="6521533" y="2158656"/>
            <a:ext cx="3367061" cy="4298247"/>
          </a:xfrm>
          <a:prstGeom prst="roundRect">
            <a:avLst>
              <a:gd name="adj" fmla="val 10048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94" name="Google Shape;584;p59">
            <a:extLst>
              <a:ext uri="{FF2B5EF4-FFF2-40B4-BE49-F238E27FC236}">
                <a16:creationId xmlns:a16="http://schemas.microsoft.com/office/drawing/2014/main" id="{5DD1C14C-A327-A7BE-B79D-EBBE26E115D2}"/>
              </a:ext>
            </a:extLst>
          </p:cNvPr>
          <p:cNvSpPr/>
          <p:nvPr/>
        </p:nvSpPr>
        <p:spPr>
          <a:xfrm rot="-504">
            <a:off x="2469121" y="2123657"/>
            <a:ext cx="3459236" cy="4297351"/>
          </a:xfrm>
          <a:prstGeom prst="roundRect">
            <a:avLst>
              <a:gd name="adj" fmla="val 10048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95" name="Google Shape;587;p59">
            <a:extLst>
              <a:ext uri="{FF2B5EF4-FFF2-40B4-BE49-F238E27FC236}">
                <a16:creationId xmlns:a16="http://schemas.microsoft.com/office/drawing/2014/main" id="{BA874F95-F661-9670-CFFB-3607721CA862}"/>
              </a:ext>
            </a:extLst>
          </p:cNvPr>
          <p:cNvSpPr txBox="1">
            <a:spLocks/>
          </p:cNvSpPr>
          <p:nvPr/>
        </p:nvSpPr>
        <p:spPr>
          <a:xfrm>
            <a:off x="6742645" y="2557667"/>
            <a:ext cx="2980549" cy="151173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1800" b="0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tabLst/>
              <a:defRPr/>
            </a:pPr>
            <a:r>
              <a:rPr kumimoji="0" lang="en-SG" sz="3000" b="0" i="0" u="none" strike="noStrike" kern="0" cap="none" spc="0" normalizeH="0" baseline="0" noProof="0" dirty="0">
                <a:ln>
                  <a:noFill/>
                </a:ln>
                <a:solidFill>
                  <a:srgbClr val="EF47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hort Stack"/>
              </a:rPr>
              <a:t>Knowledge</a:t>
            </a:r>
            <a:r>
              <a:rPr lang="en-SG" sz="3000" kern="0" dirty="0">
                <a:solidFill>
                  <a:srgbClr val="EF47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SG" sz="3000" b="0" i="0" u="none" strike="noStrike" kern="0" cap="none" spc="0" normalizeH="0" baseline="0" noProof="0" dirty="0">
                <a:ln>
                  <a:noFill/>
                </a:ln>
                <a:solidFill>
                  <a:srgbClr val="EF47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hort Stack"/>
              </a:rPr>
              <a:t>you have reviewed in this lesson</a:t>
            </a:r>
          </a:p>
        </p:txBody>
      </p:sp>
      <p:sp>
        <p:nvSpPr>
          <p:cNvPr id="1096" name="Google Shape;590;p59">
            <a:extLst>
              <a:ext uri="{FF2B5EF4-FFF2-40B4-BE49-F238E27FC236}">
                <a16:creationId xmlns:a16="http://schemas.microsoft.com/office/drawing/2014/main" id="{36B9B626-9192-D08F-7D61-662D1BA1864F}"/>
              </a:ext>
            </a:extLst>
          </p:cNvPr>
          <p:cNvSpPr txBox="1">
            <a:spLocks/>
          </p:cNvSpPr>
          <p:nvPr/>
        </p:nvSpPr>
        <p:spPr>
          <a:xfrm>
            <a:off x="2589870" y="2903318"/>
            <a:ext cx="3091556" cy="76774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1800" b="0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defRPr sz="2000" b="0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ngolin"/>
              <a:buNone/>
              <a:tabLst/>
              <a:defRPr/>
            </a:pPr>
            <a:r>
              <a:rPr kumimoji="0" lang="en-SG" sz="3000" b="0" i="0" u="none" strike="noStrike" kern="0" cap="none" spc="0" normalizeH="0" baseline="0" noProof="0" dirty="0">
                <a:ln>
                  <a:noFill/>
                </a:ln>
                <a:solidFill>
                  <a:srgbClr val="1226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hort Stack"/>
              </a:rPr>
              <a:t>3 topics</a:t>
            </a:r>
            <a:r>
              <a:rPr kumimoji="0" lang="en-SG" sz="3000" b="0" i="0" u="none" strike="noStrike" kern="0" cap="none" spc="0" normalizeH="0" noProof="0" dirty="0">
                <a:ln>
                  <a:noFill/>
                </a:ln>
                <a:solidFill>
                  <a:srgbClr val="1226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hort Stack"/>
              </a:rPr>
              <a:t> </a:t>
            </a:r>
            <a:r>
              <a:rPr kumimoji="0" lang="en-SG" sz="3000" b="0" i="0" u="none" strike="noStrike" kern="0" cap="none" spc="0" normalizeH="0" baseline="0" noProof="0" dirty="0">
                <a:ln>
                  <a:noFill/>
                </a:ln>
                <a:solidFill>
                  <a:srgbClr val="1226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hort Stack"/>
              </a:rPr>
              <a:t>you have practiced today</a:t>
            </a:r>
          </a:p>
        </p:txBody>
      </p:sp>
      <p:sp>
        <p:nvSpPr>
          <p:cNvPr id="1097" name="Google Shape;591;p59">
            <a:extLst>
              <a:ext uri="{FF2B5EF4-FFF2-40B4-BE49-F238E27FC236}">
                <a16:creationId xmlns:a16="http://schemas.microsoft.com/office/drawing/2014/main" id="{0D88F5E5-9D1B-9955-272E-18609043F719}"/>
              </a:ext>
            </a:extLst>
          </p:cNvPr>
          <p:cNvSpPr txBox="1">
            <a:spLocks/>
          </p:cNvSpPr>
          <p:nvPr/>
        </p:nvSpPr>
        <p:spPr>
          <a:xfrm>
            <a:off x="2886931" y="3753787"/>
            <a:ext cx="3592824" cy="14851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1. M</a:t>
            </a:r>
            <a:r>
              <a:rPr lang="en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y neighbourhood</a:t>
            </a:r>
          </a:p>
          <a:p>
            <a:pPr algn="l">
              <a:lnSpc>
                <a:spcPct val="150000"/>
              </a:lnSpc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2. N</a:t>
            </a:r>
            <a:r>
              <a:rPr lang="en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atural wonders of Vietnam</a:t>
            </a:r>
          </a:p>
          <a:p>
            <a:pPr algn="l">
              <a:lnSpc>
                <a:spcPct val="150000"/>
              </a:lnSpc>
            </a:pPr>
            <a:r>
              <a:rPr lang="en-US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3. O</a:t>
            </a:r>
            <a:r>
              <a:rPr lang="en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ur Tet holiday</a:t>
            </a:r>
          </a:p>
        </p:txBody>
      </p:sp>
      <p:sp>
        <p:nvSpPr>
          <p:cNvPr id="1098" name="Google Shape;592;p59">
            <a:extLst>
              <a:ext uri="{FF2B5EF4-FFF2-40B4-BE49-F238E27FC236}">
                <a16:creationId xmlns:a16="http://schemas.microsoft.com/office/drawing/2014/main" id="{DDCD5EDF-03F2-45FC-143E-E25BEB27F33C}"/>
              </a:ext>
            </a:extLst>
          </p:cNvPr>
          <p:cNvSpPr txBox="1">
            <a:spLocks/>
          </p:cNvSpPr>
          <p:nvPr/>
        </p:nvSpPr>
        <p:spPr>
          <a:xfrm>
            <a:off x="6909452" y="3963206"/>
            <a:ext cx="2858618" cy="14851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SG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1. Should / Shouldn’t</a:t>
            </a:r>
          </a:p>
          <a:p>
            <a:pPr algn="l">
              <a:lnSpc>
                <a:spcPct val="150000"/>
              </a:lnSpc>
            </a:pPr>
            <a:r>
              <a:rPr lang="en-SG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2. Comparative adjectives</a:t>
            </a:r>
          </a:p>
          <a:p>
            <a:pPr algn="l">
              <a:lnSpc>
                <a:spcPct val="150000"/>
              </a:lnSpc>
            </a:pPr>
            <a:r>
              <a:rPr lang="en-SG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3. Some / Any</a:t>
            </a:r>
          </a:p>
        </p:txBody>
      </p:sp>
      <p:grpSp>
        <p:nvGrpSpPr>
          <p:cNvPr id="1136" name="Google Shape;1159;p38">
            <a:extLst>
              <a:ext uri="{FF2B5EF4-FFF2-40B4-BE49-F238E27FC236}">
                <a16:creationId xmlns:a16="http://schemas.microsoft.com/office/drawing/2014/main" id="{6DC6AE44-6115-7675-D74F-BDD228EB51B6}"/>
              </a:ext>
            </a:extLst>
          </p:cNvPr>
          <p:cNvGrpSpPr/>
          <p:nvPr/>
        </p:nvGrpSpPr>
        <p:grpSpPr>
          <a:xfrm>
            <a:off x="3651534" y="1487490"/>
            <a:ext cx="968229" cy="1124003"/>
            <a:chOff x="5394851" y="495000"/>
            <a:chExt cx="1056271" cy="1412436"/>
          </a:xfrm>
        </p:grpSpPr>
        <p:grpSp>
          <p:nvGrpSpPr>
            <p:cNvPr id="1137" name="Google Shape;1160;p38">
              <a:extLst>
                <a:ext uri="{FF2B5EF4-FFF2-40B4-BE49-F238E27FC236}">
                  <a16:creationId xmlns:a16="http://schemas.microsoft.com/office/drawing/2014/main" id="{F9F92E81-D1E8-0DC6-A015-43A6C764A622}"/>
                </a:ext>
              </a:extLst>
            </p:cNvPr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1145" name="Google Shape;1161;p38">
                <a:extLst>
                  <a:ext uri="{FF2B5EF4-FFF2-40B4-BE49-F238E27FC236}">
                    <a16:creationId xmlns:a16="http://schemas.microsoft.com/office/drawing/2014/main" id="{57786900-6CE9-485C-75F0-85BC2EFD8189}"/>
                  </a:ext>
                </a:extLst>
              </p:cNvPr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6" name="Google Shape;1162;p38">
                <a:extLst>
                  <a:ext uri="{FF2B5EF4-FFF2-40B4-BE49-F238E27FC236}">
                    <a16:creationId xmlns:a16="http://schemas.microsoft.com/office/drawing/2014/main" id="{B83D2022-87CB-C35A-BDA5-D416BBB67846}"/>
                  </a:ext>
                </a:extLst>
              </p:cNvPr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63;p38">
              <a:extLst>
                <a:ext uri="{FF2B5EF4-FFF2-40B4-BE49-F238E27FC236}">
                  <a16:creationId xmlns:a16="http://schemas.microsoft.com/office/drawing/2014/main" id="{6CAED0BA-107B-FD1C-47FF-D09E1F9EAB3E}"/>
                </a:ext>
              </a:extLst>
            </p:cNvPr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1139" name="Google Shape;1164;p38">
                <a:extLst>
                  <a:ext uri="{FF2B5EF4-FFF2-40B4-BE49-F238E27FC236}">
                    <a16:creationId xmlns:a16="http://schemas.microsoft.com/office/drawing/2014/main" id="{35CCA342-8F2B-396C-1CE7-671B57AEC6D9}"/>
                  </a:ext>
                </a:extLst>
              </p:cNvPr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0" name="Google Shape;1165;p38">
                <a:extLst>
                  <a:ext uri="{FF2B5EF4-FFF2-40B4-BE49-F238E27FC236}">
                    <a16:creationId xmlns:a16="http://schemas.microsoft.com/office/drawing/2014/main" id="{634B02F5-00A0-689C-FFF3-3EC78CC6B5DD}"/>
                  </a:ext>
                </a:extLst>
              </p:cNvPr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1" name="Google Shape;1166;p38">
                <a:extLst>
                  <a:ext uri="{FF2B5EF4-FFF2-40B4-BE49-F238E27FC236}">
                    <a16:creationId xmlns:a16="http://schemas.microsoft.com/office/drawing/2014/main" id="{C6A0BA2F-3DC2-7EC5-D08B-F806C399FB2D}"/>
                  </a:ext>
                </a:extLst>
              </p:cNvPr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2" name="Google Shape;1167;p38">
                <a:extLst>
                  <a:ext uri="{FF2B5EF4-FFF2-40B4-BE49-F238E27FC236}">
                    <a16:creationId xmlns:a16="http://schemas.microsoft.com/office/drawing/2014/main" id="{436D1190-7728-3D08-1180-76BFE99D967F}"/>
                  </a:ext>
                </a:extLst>
              </p:cNvPr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3" name="Google Shape;1168;p38">
                <a:extLst>
                  <a:ext uri="{FF2B5EF4-FFF2-40B4-BE49-F238E27FC236}">
                    <a16:creationId xmlns:a16="http://schemas.microsoft.com/office/drawing/2014/main" id="{60EBFDAE-A6AD-AE6F-6723-F8EF59ACBF76}"/>
                  </a:ext>
                </a:extLst>
              </p:cNvPr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4" name="Google Shape;1169;p38">
                <a:extLst>
                  <a:ext uri="{FF2B5EF4-FFF2-40B4-BE49-F238E27FC236}">
                    <a16:creationId xmlns:a16="http://schemas.microsoft.com/office/drawing/2014/main" id="{9F46F654-EF1D-FA7C-3833-9789F16B111B}"/>
                  </a:ext>
                </a:extLst>
              </p:cNvPr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7" name="Google Shape;854;p30">
            <a:extLst>
              <a:ext uri="{FF2B5EF4-FFF2-40B4-BE49-F238E27FC236}">
                <a16:creationId xmlns:a16="http://schemas.microsoft.com/office/drawing/2014/main" id="{57F2102D-2FFA-BE99-5A26-EE3266E38609}"/>
              </a:ext>
            </a:extLst>
          </p:cNvPr>
          <p:cNvGrpSpPr/>
          <p:nvPr/>
        </p:nvGrpSpPr>
        <p:grpSpPr>
          <a:xfrm>
            <a:off x="7814433" y="1409580"/>
            <a:ext cx="1018418" cy="1202303"/>
            <a:chOff x="6968188" y="1859688"/>
            <a:chExt cx="574750" cy="747275"/>
          </a:xfrm>
        </p:grpSpPr>
        <p:sp>
          <p:nvSpPr>
            <p:cNvPr id="1148" name="Google Shape;855;p30">
              <a:extLst>
                <a:ext uri="{FF2B5EF4-FFF2-40B4-BE49-F238E27FC236}">
                  <a16:creationId xmlns:a16="http://schemas.microsoft.com/office/drawing/2014/main" id="{7FF57A8A-8C6F-47CE-7E61-2B26D9438552}"/>
                </a:ext>
              </a:extLst>
            </p:cNvPr>
            <p:cNvSpPr/>
            <p:nvPr/>
          </p:nvSpPr>
          <p:spPr>
            <a:xfrm>
              <a:off x="6968188" y="1859688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856;p30">
              <a:extLst>
                <a:ext uri="{FF2B5EF4-FFF2-40B4-BE49-F238E27FC236}">
                  <a16:creationId xmlns:a16="http://schemas.microsoft.com/office/drawing/2014/main" id="{CE743DD4-B087-208A-A201-7666785D6CA7}"/>
                </a:ext>
              </a:extLst>
            </p:cNvPr>
            <p:cNvSpPr/>
            <p:nvPr/>
          </p:nvSpPr>
          <p:spPr>
            <a:xfrm>
              <a:off x="6968188" y="1859738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857;p30">
              <a:extLst>
                <a:ext uri="{FF2B5EF4-FFF2-40B4-BE49-F238E27FC236}">
                  <a16:creationId xmlns:a16="http://schemas.microsoft.com/office/drawing/2014/main" id="{86FD784E-3537-F881-1F7C-0B48B31741F7}"/>
                </a:ext>
              </a:extLst>
            </p:cNvPr>
            <p:cNvSpPr/>
            <p:nvPr/>
          </p:nvSpPr>
          <p:spPr>
            <a:xfrm>
              <a:off x="7084048" y="2049579"/>
              <a:ext cx="343037" cy="261066"/>
            </a:xfrm>
            <a:custGeom>
              <a:avLst/>
              <a:gdLst/>
              <a:ahLst/>
              <a:cxnLst/>
              <a:rect l="l" t="t" r="r" b="b"/>
              <a:pathLst>
                <a:path w="16618" h="12647" extrusionOk="0">
                  <a:moveTo>
                    <a:pt x="11792" y="819"/>
                  </a:moveTo>
                  <a:cubicBezTo>
                    <a:pt x="11851" y="864"/>
                    <a:pt x="11919" y="875"/>
                    <a:pt x="11993" y="875"/>
                  </a:cubicBezTo>
                  <a:cubicBezTo>
                    <a:pt x="12064" y="875"/>
                    <a:pt x="12140" y="865"/>
                    <a:pt x="12218" y="865"/>
                  </a:cubicBezTo>
                  <a:cubicBezTo>
                    <a:pt x="12304" y="865"/>
                    <a:pt x="12391" y="877"/>
                    <a:pt x="12476" y="930"/>
                  </a:cubicBezTo>
                  <a:cubicBezTo>
                    <a:pt x="12570" y="989"/>
                    <a:pt x="12668" y="1009"/>
                    <a:pt x="12767" y="1009"/>
                  </a:cubicBezTo>
                  <a:cubicBezTo>
                    <a:pt x="12977" y="1009"/>
                    <a:pt x="13196" y="918"/>
                    <a:pt x="13414" y="918"/>
                  </a:cubicBezTo>
                  <a:cubicBezTo>
                    <a:pt x="13427" y="918"/>
                    <a:pt x="13441" y="918"/>
                    <a:pt x="13454" y="919"/>
                  </a:cubicBezTo>
                  <a:cubicBezTo>
                    <a:pt x="13895" y="946"/>
                    <a:pt x="13886" y="1178"/>
                    <a:pt x="13921" y="1465"/>
                  </a:cubicBezTo>
                  <a:cubicBezTo>
                    <a:pt x="14007" y="2190"/>
                    <a:pt x="13847" y="2911"/>
                    <a:pt x="13991" y="3656"/>
                  </a:cubicBezTo>
                  <a:cubicBezTo>
                    <a:pt x="14082" y="4117"/>
                    <a:pt x="13960" y="4668"/>
                    <a:pt x="13995" y="5182"/>
                  </a:cubicBezTo>
                  <a:cubicBezTo>
                    <a:pt x="14034" y="5753"/>
                    <a:pt x="14079" y="6319"/>
                    <a:pt x="14168" y="6888"/>
                  </a:cubicBezTo>
                  <a:cubicBezTo>
                    <a:pt x="14225" y="7246"/>
                    <a:pt x="14101" y="7646"/>
                    <a:pt x="14148" y="8034"/>
                  </a:cubicBezTo>
                  <a:cubicBezTo>
                    <a:pt x="14232" y="8734"/>
                    <a:pt x="14121" y="9442"/>
                    <a:pt x="14239" y="10143"/>
                  </a:cubicBezTo>
                  <a:cubicBezTo>
                    <a:pt x="14327" y="10668"/>
                    <a:pt x="13918" y="10781"/>
                    <a:pt x="13610" y="10781"/>
                  </a:cubicBezTo>
                  <a:cubicBezTo>
                    <a:pt x="13577" y="10781"/>
                    <a:pt x="13544" y="10779"/>
                    <a:pt x="13514" y="10777"/>
                  </a:cubicBezTo>
                  <a:cubicBezTo>
                    <a:pt x="13312" y="10762"/>
                    <a:pt x="13111" y="10755"/>
                    <a:pt x="12911" y="10755"/>
                  </a:cubicBezTo>
                  <a:cubicBezTo>
                    <a:pt x="12440" y="10755"/>
                    <a:pt x="11973" y="10791"/>
                    <a:pt x="11504" y="10833"/>
                  </a:cubicBezTo>
                  <a:cubicBezTo>
                    <a:pt x="11461" y="10837"/>
                    <a:pt x="11418" y="10841"/>
                    <a:pt x="11381" y="10841"/>
                  </a:cubicBezTo>
                  <a:cubicBezTo>
                    <a:pt x="11274" y="10841"/>
                    <a:pt x="11207" y="10806"/>
                    <a:pt x="11297" y="10618"/>
                  </a:cubicBezTo>
                  <a:cubicBezTo>
                    <a:pt x="11444" y="10313"/>
                    <a:pt x="11410" y="9992"/>
                    <a:pt x="11385" y="9672"/>
                  </a:cubicBezTo>
                  <a:cubicBezTo>
                    <a:pt x="11328" y="8888"/>
                    <a:pt x="11235" y="8105"/>
                    <a:pt x="11229" y="7321"/>
                  </a:cubicBezTo>
                  <a:cubicBezTo>
                    <a:pt x="11228" y="6997"/>
                    <a:pt x="11178" y="6642"/>
                    <a:pt x="11258" y="6345"/>
                  </a:cubicBezTo>
                  <a:cubicBezTo>
                    <a:pt x="11393" y="5841"/>
                    <a:pt x="11226" y="5373"/>
                    <a:pt x="11180" y="4903"/>
                  </a:cubicBezTo>
                  <a:cubicBezTo>
                    <a:pt x="11156" y="4651"/>
                    <a:pt x="11080" y="4381"/>
                    <a:pt x="11159" y="4155"/>
                  </a:cubicBezTo>
                  <a:cubicBezTo>
                    <a:pt x="11334" y="3651"/>
                    <a:pt x="11341" y="3106"/>
                    <a:pt x="11296" y="2625"/>
                  </a:cubicBezTo>
                  <a:cubicBezTo>
                    <a:pt x="11257" y="2199"/>
                    <a:pt x="11335" y="1797"/>
                    <a:pt x="11327" y="1386"/>
                  </a:cubicBezTo>
                  <a:cubicBezTo>
                    <a:pt x="11323" y="1146"/>
                    <a:pt x="11386" y="851"/>
                    <a:pt x="11792" y="819"/>
                  </a:cubicBezTo>
                  <a:close/>
                  <a:moveTo>
                    <a:pt x="8789" y="3363"/>
                  </a:moveTo>
                  <a:lnTo>
                    <a:pt x="8789" y="3363"/>
                  </a:lnTo>
                  <a:cubicBezTo>
                    <a:pt x="8657" y="4332"/>
                    <a:pt x="8884" y="5182"/>
                    <a:pt x="8838" y="6056"/>
                  </a:cubicBezTo>
                  <a:cubicBezTo>
                    <a:pt x="8783" y="7036"/>
                    <a:pt x="8910" y="8027"/>
                    <a:pt x="8944" y="9013"/>
                  </a:cubicBezTo>
                  <a:cubicBezTo>
                    <a:pt x="8964" y="9551"/>
                    <a:pt x="8928" y="10089"/>
                    <a:pt x="9073" y="10617"/>
                  </a:cubicBezTo>
                  <a:cubicBezTo>
                    <a:pt x="9109" y="10749"/>
                    <a:pt x="9149" y="10860"/>
                    <a:pt x="8893" y="10893"/>
                  </a:cubicBezTo>
                  <a:cubicBezTo>
                    <a:pt x="8770" y="10909"/>
                    <a:pt x="8647" y="10915"/>
                    <a:pt x="8524" y="10915"/>
                  </a:cubicBezTo>
                  <a:cubicBezTo>
                    <a:pt x="8245" y="10915"/>
                    <a:pt x="7967" y="10886"/>
                    <a:pt x="7689" y="10886"/>
                  </a:cubicBezTo>
                  <a:cubicBezTo>
                    <a:pt x="7488" y="10886"/>
                    <a:pt x="7288" y="10901"/>
                    <a:pt x="7088" y="10953"/>
                  </a:cubicBezTo>
                  <a:cubicBezTo>
                    <a:pt x="7057" y="10961"/>
                    <a:pt x="7030" y="10964"/>
                    <a:pt x="7004" y="10964"/>
                  </a:cubicBezTo>
                  <a:cubicBezTo>
                    <a:pt x="6836" y="10964"/>
                    <a:pt x="6781" y="10800"/>
                    <a:pt x="6807" y="10636"/>
                  </a:cubicBezTo>
                  <a:cubicBezTo>
                    <a:pt x="6854" y="10330"/>
                    <a:pt x="6861" y="10021"/>
                    <a:pt x="6939" y="9714"/>
                  </a:cubicBezTo>
                  <a:cubicBezTo>
                    <a:pt x="7065" y="9221"/>
                    <a:pt x="6504" y="8744"/>
                    <a:pt x="6856" y="8213"/>
                  </a:cubicBezTo>
                  <a:cubicBezTo>
                    <a:pt x="6867" y="8198"/>
                    <a:pt x="6712" y="8093"/>
                    <a:pt x="6666" y="8011"/>
                  </a:cubicBezTo>
                  <a:cubicBezTo>
                    <a:pt x="6638" y="7957"/>
                    <a:pt x="6431" y="7797"/>
                    <a:pt x="6619" y="7797"/>
                  </a:cubicBezTo>
                  <a:cubicBezTo>
                    <a:pt x="6649" y="7797"/>
                    <a:pt x="6689" y="7801"/>
                    <a:pt x="6742" y="7810"/>
                  </a:cubicBezTo>
                  <a:cubicBezTo>
                    <a:pt x="6743" y="7811"/>
                    <a:pt x="6744" y="7811"/>
                    <a:pt x="6744" y="7811"/>
                  </a:cubicBezTo>
                  <a:cubicBezTo>
                    <a:pt x="6775" y="7811"/>
                    <a:pt x="6859" y="7700"/>
                    <a:pt x="6848" y="7682"/>
                  </a:cubicBezTo>
                  <a:cubicBezTo>
                    <a:pt x="6548" y="7177"/>
                    <a:pt x="6719" y="6587"/>
                    <a:pt x="6674" y="6064"/>
                  </a:cubicBezTo>
                  <a:cubicBezTo>
                    <a:pt x="6636" y="5629"/>
                    <a:pt x="6438" y="5090"/>
                    <a:pt x="6707" y="4615"/>
                  </a:cubicBezTo>
                  <a:cubicBezTo>
                    <a:pt x="6751" y="4538"/>
                    <a:pt x="6618" y="4379"/>
                    <a:pt x="6614" y="4254"/>
                  </a:cubicBezTo>
                  <a:cubicBezTo>
                    <a:pt x="6610" y="4130"/>
                    <a:pt x="6293" y="4064"/>
                    <a:pt x="6539" y="3914"/>
                  </a:cubicBezTo>
                  <a:cubicBezTo>
                    <a:pt x="6686" y="3826"/>
                    <a:pt x="6731" y="3659"/>
                    <a:pt x="6997" y="3659"/>
                  </a:cubicBezTo>
                  <a:cubicBezTo>
                    <a:pt x="7013" y="3659"/>
                    <a:pt x="7030" y="3659"/>
                    <a:pt x="7047" y="3661"/>
                  </a:cubicBezTo>
                  <a:cubicBezTo>
                    <a:pt x="7319" y="3679"/>
                    <a:pt x="7611" y="3759"/>
                    <a:pt x="7904" y="3759"/>
                  </a:cubicBezTo>
                  <a:cubicBezTo>
                    <a:pt x="8204" y="3759"/>
                    <a:pt x="8506" y="3676"/>
                    <a:pt x="8789" y="3363"/>
                  </a:cubicBezTo>
                  <a:close/>
                  <a:moveTo>
                    <a:pt x="4156" y="6143"/>
                  </a:moveTo>
                  <a:cubicBezTo>
                    <a:pt x="4179" y="6871"/>
                    <a:pt x="4209" y="7607"/>
                    <a:pt x="4221" y="8342"/>
                  </a:cubicBezTo>
                  <a:cubicBezTo>
                    <a:pt x="4236" y="9095"/>
                    <a:pt x="4168" y="9849"/>
                    <a:pt x="4243" y="10605"/>
                  </a:cubicBezTo>
                  <a:cubicBezTo>
                    <a:pt x="4277" y="10948"/>
                    <a:pt x="4182" y="11088"/>
                    <a:pt x="3856" y="11088"/>
                  </a:cubicBezTo>
                  <a:cubicBezTo>
                    <a:pt x="3754" y="11088"/>
                    <a:pt x="3630" y="11074"/>
                    <a:pt x="3480" y="11049"/>
                  </a:cubicBezTo>
                  <a:cubicBezTo>
                    <a:pt x="3387" y="11033"/>
                    <a:pt x="3304" y="11015"/>
                    <a:pt x="3222" y="11015"/>
                  </a:cubicBezTo>
                  <a:cubicBezTo>
                    <a:pt x="3157" y="11015"/>
                    <a:pt x="3092" y="11026"/>
                    <a:pt x="3022" y="11060"/>
                  </a:cubicBezTo>
                  <a:cubicBezTo>
                    <a:pt x="2947" y="11096"/>
                    <a:pt x="2883" y="11111"/>
                    <a:pt x="2828" y="11111"/>
                  </a:cubicBezTo>
                  <a:cubicBezTo>
                    <a:pt x="2596" y="11111"/>
                    <a:pt x="2530" y="10839"/>
                    <a:pt x="2534" y="10687"/>
                  </a:cubicBezTo>
                  <a:cubicBezTo>
                    <a:pt x="2557" y="9607"/>
                    <a:pt x="2525" y="8526"/>
                    <a:pt x="2438" y="7449"/>
                  </a:cubicBezTo>
                  <a:cubicBezTo>
                    <a:pt x="2409" y="7084"/>
                    <a:pt x="2523" y="6716"/>
                    <a:pt x="2397" y="6351"/>
                  </a:cubicBezTo>
                  <a:cubicBezTo>
                    <a:pt x="2359" y="6242"/>
                    <a:pt x="2424" y="6169"/>
                    <a:pt x="2565" y="6169"/>
                  </a:cubicBezTo>
                  <a:cubicBezTo>
                    <a:pt x="2589" y="6169"/>
                    <a:pt x="2615" y="6171"/>
                    <a:pt x="2644" y="6175"/>
                  </a:cubicBezTo>
                  <a:cubicBezTo>
                    <a:pt x="2749" y="6192"/>
                    <a:pt x="2856" y="6197"/>
                    <a:pt x="2963" y="6197"/>
                  </a:cubicBezTo>
                  <a:cubicBezTo>
                    <a:pt x="3081" y="6197"/>
                    <a:pt x="3199" y="6191"/>
                    <a:pt x="3318" y="6191"/>
                  </a:cubicBezTo>
                  <a:cubicBezTo>
                    <a:pt x="3459" y="6191"/>
                    <a:pt x="3600" y="6199"/>
                    <a:pt x="3740" y="6231"/>
                  </a:cubicBezTo>
                  <a:cubicBezTo>
                    <a:pt x="3758" y="6236"/>
                    <a:pt x="3777" y="6238"/>
                    <a:pt x="3796" y="6238"/>
                  </a:cubicBezTo>
                  <a:cubicBezTo>
                    <a:pt x="3908" y="6238"/>
                    <a:pt x="4036" y="6172"/>
                    <a:pt x="4156" y="6143"/>
                  </a:cubicBezTo>
                  <a:close/>
                  <a:moveTo>
                    <a:pt x="11163" y="0"/>
                  </a:moveTo>
                  <a:cubicBezTo>
                    <a:pt x="10673" y="0"/>
                    <a:pt x="10286" y="533"/>
                    <a:pt x="10379" y="1028"/>
                  </a:cubicBezTo>
                  <a:cubicBezTo>
                    <a:pt x="10500" y="1673"/>
                    <a:pt x="10322" y="2309"/>
                    <a:pt x="10357" y="2955"/>
                  </a:cubicBezTo>
                  <a:cubicBezTo>
                    <a:pt x="10392" y="3614"/>
                    <a:pt x="10256" y="4284"/>
                    <a:pt x="10302" y="4941"/>
                  </a:cubicBezTo>
                  <a:cubicBezTo>
                    <a:pt x="10374" y="5941"/>
                    <a:pt x="10296" y="6940"/>
                    <a:pt x="10356" y="7937"/>
                  </a:cubicBezTo>
                  <a:cubicBezTo>
                    <a:pt x="10395" y="8604"/>
                    <a:pt x="10409" y="9272"/>
                    <a:pt x="10441" y="9939"/>
                  </a:cubicBezTo>
                  <a:cubicBezTo>
                    <a:pt x="10451" y="10142"/>
                    <a:pt x="10611" y="10323"/>
                    <a:pt x="10496" y="10552"/>
                  </a:cubicBezTo>
                  <a:cubicBezTo>
                    <a:pt x="10440" y="10663"/>
                    <a:pt x="10549" y="10872"/>
                    <a:pt x="10318" y="10876"/>
                  </a:cubicBezTo>
                  <a:cubicBezTo>
                    <a:pt x="10317" y="10876"/>
                    <a:pt x="10315" y="10876"/>
                    <a:pt x="10314" y="10876"/>
                  </a:cubicBezTo>
                  <a:cubicBezTo>
                    <a:pt x="10093" y="10876"/>
                    <a:pt x="9958" y="10669"/>
                    <a:pt x="9976" y="10522"/>
                  </a:cubicBezTo>
                  <a:cubicBezTo>
                    <a:pt x="10050" y="9942"/>
                    <a:pt x="9870" y="9398"/>
                    <a:pt x="9818" y="8839"/>
                  </a:cubicBezTo>
                  <a:cubicBezTo>
                    <a:pt x="9752" y="8105"/>
                    <a:pt x="9783" y="7364"/>
                    <a:pt x="9723" y="6630"/>
                  </a:cubicBezTo>
                  <a:cubicBezTo>
                    <a:pt x="9669" y="5965"/>
                    <a:pt x="9704" y="5297"/>
                    <a:pt x="9689" y="4636"/>
                  </a:cubicBezTo>
                  <a:cubicBezTo>
                    <a:pt x="9677" y="4003"/>
                    <a:pt x="9746" y="3447"/>
                    <a:pt x="9202" y="2974"/>
                  </a:cubicBezTo>
                  <a:cubicBezTo>
                    <a:pt x="9079" y="2868"/>
                    <a:pt x="9030" y="2775"/>
                    <a:pt x="8864" y="2775"/>
                  </a:cubicBezTo>
                  <a:cubicBezTo>
                    <a:pt x="8851" y="2775"/>
                    <a:pt x="8837" y="2775"/>
                    <a:pt x="8823" y="2777"/>
                  </a:cubicBezTo>
                  <a:cubicBezTo>
                    <a:pt x="8308" y="2814"/>
                    <a:pt x="7789" y="2816"/>
                    <a:pt x="7271" y="2833"/>
                  </a:cubicBezTo>
                  <a:lnTo>
                    <a:pt x="7272" y="2830"/>
                  </a:lnTo>
                  <a:lnTo>
                    <a:pt x="7272" y="2830"/>
                  </a:lnTo>
                  <a:cubicBezTo>
                    <a:pt x="7195" y="2833"/>
                    <a:pt x="7118" y="2840"/>
                    <a:pt x="7040" y="2840"/>
                  </a:cubicBezTo>
                  <a:cubicBezTo>
                    <a:pt x="7022" y="2840"/>
                    <a:pt x="7004" y="2840"/>
                    <a:pt x="6985" y="2839"/>
                  </a:cubicBezTo>
                  <a:cubicBezTo>
                    <a:pt x="6945" y="2837"/>
                    <a:pt x="6906" y="2836"/>
                    <a:pt x="6869" y="2836"/>
                  </a:cubicBezTo>
                  <a:cubicBezTo>
                    <a:pt x="6081" y="2836"/>
                    <a:pt x="5761" y="3246"/>
                    <a:pt x="5754" y="3926"/>
                  </a:cubicBezTo>
                  <a:cubicBezTo>
                    <a:pt x="5744" y="5027"/>
                    <a:pt x="5851" y="6125"/>
                    <a:pt x="5836" y="7232"/>
                  </a:cubicBezTo>
                  <a:cubicBezTo>
                    <a:pt x="5821" y="8286"/>
                    <a:pt x="5860" y="9348"/>
                    <a:pt x="6004" y="10400"/>
                  </a:cubicBezTo>
                  <a:cubicBezTo>
                    <a:pt x="6064" y="10837"/>
                    <a:pt x="5882" y="11008"/>
                    <a:pt x="5448" y="11010"/>
                  </a:cubicBezTo>
                  <a:cubicBezTo>
                    <a:pt x="5446" y="11010"/>
                    <a:pt x="5445" y="11010"/>
                    <a:pt x="5443" y="11010"/>
                  </a:cubicBezTo>
                  <a:cubicBezTo>
                    <a:pt x="5012" y="11010"/>
                    <a:pt x="4930" y="10826"/>
                    <a:pt x="5064" y="10452"/>
                  </a:cubicBezTo>
                  <a:cubicBezTo>
                    <a:pt x="5087" y="10386"/>
                    <a:pt x="5036" y="10294"/>
                    <a:pt x="5032" y="10214"/>
                  </a:cubicBezTo>
                  <a:cubicBezTo>
                    <a:pt x="4998" y="9464"/>
                    <a:pt x="4897" y="8709"/>
                    <a:pt x="4953" y="7966"/>
                  </a:cubicBezTo>
                  <a:cubicBezTo>
                    <a:pt x="5015" y="7144"/>
                    <a:pt x="4925" y="6346"/>
                    <a:pt x="4820" y="5544"/>
                  </a:cubicBezTo>
                  <a:cubicBezTo>
                    <a:pt x="4799" y="5376"/>
                    <a:pt x="4593" y="5257"/>
                    <a:pt x="4411" y="5257"/>
                  </a:cubicBezTo>
                  <a:cubicBezTo>
                    <a:pt x="4332" y="5257"/>
                    <a:pt x="4257" y="5280"/>
                    <a:pt x="4203" y="5330"/>
                  </a:cubicBezTo>
                  <a:cubicBezTo>
                    <a:pt x="4161" y="5369"/>
                    <a:pt x="4124" y="5380"/>
                    <a:pt x="4085" y="5380"/>
                  </a:cubicBezTo>
                  <a:cubicBezTo>
                    <a:pt x="4054" y="5380"/>
                    <a:pt x="4022" y="5373"/>
                    <a:pt x="3987" y="5369"/>
                  </a:cubicBezTo>
                  <a:cubicBezTo>
                    <a:pt x="3556" y="5320"/>
                    <a:pt x="3114" y="5322"/>
                    <a:pt x="2694" y="5224"/>
                  </a:cubicBezTo>
                  <a:cubicBezTo>
                    <a:pt x="2601" y="5202"/>
                    <a:pt x="2512" y="5192"/>
                    <a:pt x="2427" y="5192"/>
                  </a:cubicBezTo>
                  <a:cubicBezTo>
                    <a:pt x="2034" y="5192"/>
                    <a:pt x="1751" y="5423"/>
                    <a:pt x="1722" y="5858"/>
                  </a:cubicBezTo>
                  <a:cubicBezTo>
                    <a:pt x="1672" y="6593"/>
                    <a:pt x="1757" y="7327"/>
                    <a:pt x="1770" y="8056"/>
                  </a:cubicBezTo>
                  <a:cubicBezTo>
                    <a:pt x="1783" y="8753"/>
                    <a:pt x="1937" y="9460"/>
                    <a:pt x="1799" y="10158"/>
                  </a:cubicBezTo>
                  <a:cubicBezTo>
                    <a:pt x="1744" y="10441"/>
                    <a:pt x="1962" y="10799"/>
                    <a:pt x="1747" y="10975"/>
                  </a:cubicBezTo>
                  <a:cubicBezTo>
                    <a:pt x="1560" y="11129"/>
                    <a:pt x="1233" y="11157"/>
                    <a:pt x="959" y="11157"/>
                  </a:cubicBezTo>
                  <a:cubicBezTo>
                    <a:pt x="946" y="11157"/>
                    <a:pt x="934" y="11157"/>
                    <a:pt x="922" y="11157"/>
                  </a:cubicBezTo>
                  <a:cubicBezTo>
                    <a:pt x="919" y="11157"/>
                    <a:pt x="917" y="11157"/>
                    <a:pt x="914" y="11157"/>
                  </a:cubicBezTo>
                  <a:cubicBezTo>
                    <a:pt x="284" y="11157"/>
                    <a:pt x="114" y="11466"/>
                    <a:pt x="47" y="12060"/>
                  </a:cubicBezTo>
                  <a:cubicBezTo>
                    <a:pt x="1" y="12473"/>
                    <a:pt x="229" y="12513"/>
                    <a:pt x="438" y="12587"/>
                  </a:cubicBezTo>
                  <a:cubicBezTo>
                    <a:pt x="564" y="12631"/>
                    <a:pt x="690" y="12646"/>
                    <a:pt x="817" y="12646"/>
                  </a:cubicBezTo>
                  <a:cubicBezTo>
                    <a:pt x="1122" y="12646"/>
                    <a:pt x="1431" y="12557"/>
                    <a:pt x="1743" y="12557"/>
                  </a:cubicBezTo>
                  <a:cubicBezTo>
                    <a:pt x="1774" y="12557"/>
                    <a:pt x="1804" y="12558"/>
                    <a:pt x="1835" y="12560"/>
                  </a:cubicBezTo>
                  <a:cubicBezTo>
                    <a:pt x="1971" y="12568"/>
                    <a:pt x="2108" y="12571"/>
                    <a:pt x="2244" y="12571"/>
                  </a:cubicBezTo>
                  <a:cubicBezTo>
                    <a:pt x="2832" y="12571"/>
                    <a:pt x="3424" y="12509"/>
                    <a:pt x="4015" y="12489"/>
                  </a:cubicBezTo>
                  <a:cubicBezTo>
                    <a:pt x="4803" y="12462"/>
                    <a:pt x="5592" y="12443"/>
                    <a:pt x="6381" y="12423"/>
                  </a:cubicBezTo>
                  <a:cubicBezTo>
                    <a:pt x="6913" y="12410"/>
                    <a:pt x="7448" y="12428"/>
                    <a:pt x="7977" y="12384"/>
                  </a:cubicBezTo>
                  <a:cubicBezTo>
                    <a:pt x="8756" y="12321"/>
                    <a:pt x="9538" y="12405"/>
                    <a:pt x="10319" y="12277"/>
                  </a:cubicBezTo>
                  <a:cubicBezTo>
                    <a:pt x="10665" y="12219"/>
                    <a:pt x="11022" y="12192"/>
                    <a:pt x="11378" y="12192"/>
                  </a:cubicBezTo>
                  <a:cubicBezTo>
                    <a:pt x="11615" y="12192"/>
                    <a:pt x="11852" y="12204"/>
                    <a:pt x="12085" y="12228"/>
                  </a:cubicBezTo>
                  <a:cubicBezTo>
                    <a:pt x="12228" y="12242"/>
                    <a:pt x="12371" y="12247"/>
                    <a:pt x="12514" y="12247"/>
                  </a:cubicBezTo>
                  <a:cubicBezTo>
                    <a:pt x="12965" y="12247"/>
                    <a:pt x="13413" y="12194"/>
                    <a:pt x="13865" y="12194"/>
                  </a:cubicBezTo>
                  <a:cubicBezTo>
                    <a:pt x="14047" y="12194"/>
                    <a:pt x="14229" y="12202"/>
                    <a:pt x="14411" y="12226"/>
                  </a:cubicBezTo>
                  <a:cubicBezTo>
                    <a:pt x="14467" y="12234"/>
                    <a:pt x="14524" y="12237"/>
                    <a:pt x="14581" y="12237"/>
                  </a:cubicBezTo>
                  <a:cubicBezTo>
                    <a:pt x="14973" y="12237"/>
                    <a:pt x="15387" y="12084"/>
                    <a:pt x="15805" y="12084"/>
                  </a:cubicBezTo>
                  <a:cubicBezTo>
                    <a:pt x="15819" y="12084"/>
                    <a:pt x="15833" y="12084"/>
                    <a:pt x="15846" y="12085"/>
                  </a:cubicBezTo>
                  <a:cubicBezTo>
                    <a:pt x="15849" y="12085"/>
                    <a:pt x="15851" y="12085"/>
                    <a:pt x="15854" y="12085"/>
                  </a:cubicBezTo>
                  <a:cubicBezTo>
                    <a:pt x="16051" y="12085"/>
                    <a:pt x="16314" y="11943"/>
                    <a:pt x="16405" y="11743"/>
                  </a:cubicBezTo>
                  <a:cubicBezTo>
                    <a:pt x="16617" y="11272"/>
                    <a:pt x="16169" y="10684"/>
                    <a:pt x="15645" y="10684"/>
                  </a:cubicBezTo>
                  <a:cubicBezTo>
                    <a:pt x="15610" y="10684"/>
                    <a:pt x="15574" y="10687"/>
                    <a:pt x="15539" y="10693"/>
                  </a:cubicBezTo>
                  <a:cubicBezTo>
                    <a:pt x="15512" y="10697"/>
                    <a:pt x="15487" y="10699"/>
                    <a:pt x="15463" y="10699"/>
                  </a:cubicBezTo>
                  <a:cubicBezTo>
                    <a:pt x="15144" y="10699"/>
                    <a:pt x="15070" y="10350"/>
                    <a:pt x="15090" y="10253"/>
                  </a:cubicBezTo>
                  <a:cubicBezTo>
                    <a:pt x="15253" y="9507"/>
                    <a:pt x="15053" y="8769"/>
                    <a:pt x="15078" y="8028"/>
                  </a:cubicBezTo>
                  <a:cubicBezTo>
                    <a:pt x="15093" y="7602"/>
                    <a:pt x="15017" y="7113"/>
                    <a:pt x="15023" y="6702"/>
                  </a:cubicBezTo>
                  <a:cubicBezTo>
                    <a:pt x="15032" y="6266"/>
                    <a:pt x="14838" y="5871"/>
                    <a:pt x="14888" y="5425"/>
                  </a:cubicBezTo>
                  <a:cubicBezTo>
                    <a:pt x="14917" y="5167"/>
                    <a:pt x="14941" y="4847"/>
                    <a:pt x="14905" y="4546"/>
                  </a:cubicBezTo>
                  <a:cubicBezTo>
                    <a:pt x="14824" y="3887"/>
                    <a:pt x="14808" y="3216"/>
                    <a:pt x="14807" y="2551"/>
                  </a:cubicBezTo>
                  <a:cubicBezTo>
                    <a:pt x="14806" y="2366"/>
                    <a:pt x="14708" y="2210"/>
                    <a:pt x="14733" y="2035"/>
                  </a:cubicBezTo>
                  <a:cubicBezTo>
                    <a:pt x="14793" y="1613"/>
                    <a:pt x="14835" y="1194"/>
                    <a:pt x="14540" y="832"/>
                  </a:cubicBezTo>
                  <a:cubicBezTo>
                    <a:pt x="14492" y="775"/>
                    <a:pt x="14463" y="746"/>
                    <a:pt x="14520" y="680"/>
                  </a:cubicBezTo>
                  <a:cubicBezTo>
                    <a:pt x="14725" y="448"/>
                    <a:pt x="14534" y="389"/>
                    <a:pt x="14366" y="275"/>
                  </a:cubicBezTo>
                  <a:cubicBezTo>
                    <a:pt x="14226" y="179"/>
                    <a:pt x="14081" y="155"/>
                    <a:pt x="13935" y="155"/>
                  </a:cubicBezTo>
                  <a:cubicBezTo>
                    <a:pt x="13789" y="155"/>
                    <a:pt x="13641" y="179"/>
                    <a:pt x="13496" y="179"/>
                  </a:cubicBezTo>
                  <a:cubicBezTo>
                    <a:pt x="13463" y="179"/>
                    <a:pt x="13430" y="178"/>
                    <a:pt x="13398" y="175"/>
                  </a:cubicBezTo>
                  <a:cubicBezTo>
                    <a:pt x="12661" y="108"/>
                    <a:pt x="11924" y="25"/>
                    <a:pt x="11185" y="1"/>
                  </a:cubicBezTo>
                  <a:cubicBezTo>
                    <a:pt x="11178" y="0"/>
                    <a:pt x="11171" y="0"/>
                    <a:pt x="1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858;p30">
              <a:extLst>
                <a:ext uri="{FF2B5EF4-FFF2-40B4-BE49-F238E27FC236}">
                  <a16:creationId xmlns:a16="http://schemas.microsoft.com/office/drawing/2014/main" id="{F93A2271-A50A-9AB6-4A68-7CC8767F1205}"/>
                </a:ext>
              </a:extLst>
            </p:cNvPr>
            <p:cNvSpPr/>
            <p:nvPr/>
          </p:nvSpPr>
          <p:spPr>
            <a:xfrm>
              <a:off x="7100768" y="1995911"/>
              <a:ext cx="180354" cy="114236"/>
            </a:xfrm>
            <a:custGeom>
              <a:avLst/>
              <a:gdLst/>
              <a:ahLst/>
              <a:cxnLst/>
              <a:rect l="l" t="t" r="r" b="b"/>
              <a:pathLst>
                <a:path w="8737" h="5534" extrusionOk="0">
                  <a:moveTo>
                    <a:pt x="7595" y="1"/>
                  </a:moveTo>
                  <a:cubicBezTo>
                    <a:pt x="7486" y="1"/>
                    <a:pt x="7377" y="7"/>
                    <a:pt x="7269" y="13"/>
                  </a:cubicBezTo>
                  <a:cubicBezTo>
                    <a:pt x="6140" y="74"/>
                    <a:pt x="5054" y="455"/>
                    <a:pt x="3918" y="503"/>
                  </a:cubicBezTo>
                  <a:cubicBezTo>
                    <a:pt x="3801" y="507"/>
                    <a:pt x="3662" y="589"/>
                    <a:pt x="3582" y="680"/>
                  </a:cubicBezTo>
                  <a:cubicBezTo>
                    <a:pt x="3491" y="782"/>
                    <a:pt x="3391" y="1000"/>
                    <a:pt x="3568" y="1055"/>
                  </a:cubicBezTo>
                  <a:cubicBezTo>
                    <a:pt x="3870" y="1149"/>
                    <a:pt x="4096" y="1422"/>
                    <a:pt x="4450" y="1422"/>
                  </a:cubicBezTo>
                  <a:cubicBezTo>
                    <a:pt x="4521" y="1422"/>
                    <a:pt x="4596" y="1411"/>
                    <a:pt x="4679" y="1386"/>
                  </a:cubicBezTo>
                  <a:cubicBezTo>
                    <a:pt x="5320" y="1189"/>
                    <a:pt x="6007" y="1140"/>
                    <a:pt x="6721" y="1019"/>
                  </a:cubicBezTo>
                  <a:lnTo>
                    <a:pt x="6721" y="1019"/>
                  </a:lnTo>
                  <a:cubicBezTo>
                    <a:pt x="6680" y="1128"/>
                    <a:pt x="6676" y="1184"/>
                    <a:pt x="6648" y="1210"/>
                  </a:cubicBezTo>
                  <a:cubicBezTo>
                    <a:pt x="5982" y="1762"/>
                    <a:pt x="5425" y="2428"/>
                    <a:pt x="4633" y="2851"/>
                  </a:cubicBezTo>
                  <a:cubicBezTo>
                    <a:pt x="4281" y="3039"/>
                    <a:pt x="3909" y="3275"/>
                    <a:pt x="3563" y="3502"/>
                  </a:cubicBezTo>
                  <a:cubicBezTo>
                    <a:pt x="2982" y="3882"/>
                    <a:pt x="2284" y="4093"/>
                    <a:pt x="1653" y="4414"/>
                  </a:cubicBezTo>
                  <a:cubicBezTo>
                    <a:pt x="1334" y="4577"/>
                    <a:pt x="995" y="4721"/>
                    <a:pt x="628" y="4721"/>
                  </a:cubicBezTo>
                  <a:cubicBezTo>
                    <a:pt x="542" y="4721"/>
                    <a:pt x="456" y="4714"/>
                    <a:pt x="367" y="4696"/>
                  </a:cubicBezTo>
                  <a:cubicBezTo>
                    <a:pt x="335" y="4690"/>
                    <a:pt x="308" y="4687"/>
                    <a:pt x="285" y="4687"/>
                  </a:cubicBezTo>
                  <a:cubicBezTo>
                    <a:pt x="66" y="4687"/>
                    <a:pt x="219" y="4949"/>
                    <a:pt x="126" y="5044"/>
                  </a:cubicBezTo>
                  <a:cubicBezTo>
                    <a:pt x="1" y="5171"/>
                    <a:pt x="45" y="5386"/>
                    <a:pt x="170" y="5400"/>
                  </a:cubicBezTo>
                  <a:cubicBezTo>
                    <a:pt x="436" y="5428"/>
                    <a:pt x="692" y="5534"/>
                    <a:pt x="963" y="5534"/>
                  </a:cubicBezTo>
                  <a:cubicBezTo>
                    <a:pt x="1079" y="5534"/>
                    <a:pt x="1198" y="5514"/>
                    <a:pt x="1322" y="5461"/>
                  </a:cubicBezTo>
                  <a:cubicBezTo>
                    <a:pt x="2359" y="5011"/>
                    <a:pt x="3479" y="4756"/>
                    <a:pt x="4412" y="4069"/>
                  </a:cubicBezTo>
                  <a:cubicBezTo>
                    <a:pt x="4597" y="3933"/>
                    <a:pt x="4909" y="3982"/>
                    <a:pt x="5047" y="3750"/>
                  </a:cubicBezTo>
                  <a:cubicBezTo>
                    <a:pt x="5282" y="3353"/>
                    <a:pt x="5736" y="3247"/>
                    <a:pt x="6064" y="2969"/>
                  </a:cubicBezTo>
                  <a:cubicBezTo>
                    <a:pt x="6419" y="2668"/>
                    <a:pt x="6833" y="2417"/>
                    <a:pt x="7153" y="2078"/>
                  </a:cubicBezTo>
                  <a:cubicBezTo>
                    <a:pt x="7297" y="1928"/>
                    <a:pt x="7327" y="1669"/>
                    <a:pt x="7725" y="1570"/>
                  </a:cubicBezTo>
                  <a:lnTo>
                    <a:pt x="7725" y="1570"/>
                  </a:lnTo>
                  <a:cubicBezTo>
                    <a:pt x="7455" y="1831"/>
                    <a:pt x="7575" y="2146"/>
                    <a:pt x="7536" y="2215"/>
                  </a:cubicBezTo>
                  <a:cubicBezTo>
                    <a:pt x="7244" y="2722"/>
                    <a:pt x="7475" y="3254"/>
                    <a:pt x="7395" y="3763"/>
                  </a:cubicBezTo>
                  <a:cubicBezTo>
                    <a:pt x="7352" y="4041"/>
                    <a:pt x="7742" y="4130"/>
                    <a:pt x="7965" y="4215"/>
                  </a:cubicBezTo>
                  <a:cubicBezTo>
                    <a:pt x="7990" y="4225"/>
                    <a:pt x="8012" y="4229"/>
                    <a:pt x="8033" y="4229"/>
                  </a:cubicBezTo>
                  <a:cubicBezTo>
                    <a:pt x="8173" y="4229"/>
                    <a:pt x="8231" y="4031"/>
                    <a:pt x="8256" y="3888"/>
                  </a:cubicBezTo>
                  <a:cubicBezTo>
                    <a:pt x="8320" y="3521"/>
                    <a:pt x="8312" y="3132"/>
                    <a:pt x="8432" y="2786"/>
                  </a:cubicBezTo>
                  <a:cubicBezTo>
                    <a:pt x="8674" y="2088"/>
                    <a:pt x="8649" y="1362"/>
                    <a:pt x="8719" y="647"/>
                  </a:cubicBezTo>
                  <a:cubicBezTo>
                    <a:pt x="8736" y="477"/>
                    <a:pt x="8621" y="321"/>
                    <a:pt x="8422" y="200"/>
                  </a:cubicBezTo>
                  <a:cubicBezTo>
                    <a:pt x="8154" y="38"/>
                    <a:pt x="7873" y="1"/>
                    <a:pt x="7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859;p30">
              <a:extLst>
                <a:ext uri="{FF2B5EF4-FFF2-40B4-BE49-F238E27FC236}">
                  <a16:creationId xmlns:a16="http://schemas.microsoft.com/office/drawing/2014/main" id="{4F7136E5-ACF8-BA9E-482E-651316FC94B4}"/>
                </a:ext>
              </a:extLst>
            </p:cNvPr>
            <p:cNvSpPr/>
            <p:nvPr/>
          </p:nvSpPr>
          <p:spPr>
            <a:xfrm>
              <a:off x="7234919" y="2334910"/>
              <a:ext cx="21633" cy="84634"/>
            </a:xfrm>
            <a:custGeom>
              <a:avLst/>
              <a:gdLst/>
              <a:ahLst/>
              <a:cxnLst/>
              <a:rect l="l" t="t" r="r" b="b"/>
              <a:pathLst>
                <a:path w="1048" h="4100" extrusionOk="0">
                  <a:moveTo>
                    <a:pt x="811" y="1"/>
                  </a:moveTo>
                  <a:cubicBezTo>
                    <a:pt x="532" y="204"/>
                    <a:pt x="1" y="205"/>
                    <a:pt x="52" y="660"/>
                  </a:cubicBezTo>
                  <a:cubicBezTo>
                    <a:pt x="159" y="1604"/>
                    <a:pt x="30" y="2547"/>
                    <a:pt x="126" y="3488"/>
                  </a:cubicBezTo>
                  <a:cubicBezTo>
                    <a:pt x="157" y="3798"/>
                    <a:pt x="228" y="4077"/>
                    <a:pt x="544" y="4098"/>
                  </a:cubicBezTo>
                  <a:cubicBezTo>
                    <a:pt x="554" y="4099"/>
                    <a:pt x="564" y="4099"/>
                    <a:pt x="573" y="4099"/>
                  </a:cubicBezTo>
                  <a:cubicBezTo>
                    <a:pt x="879" y="4099"/>
                    <a:pt x="861" y="3768"/>
                    <a:pt x="910" y="3542"/>
                  </a:cubicBezTo>
                  <a:cubicBezTo>
                    <a:pt x="1033" y="2968"/>
                    <a:pt x="943" y="2391"/>
                    <a:pt x="951" y="1817"/>
                  </a:cubicBezTo>
                  <a:cubicBezTo>
                    <a:pt x="962" y="1214"/>
                    <a:pt x="1048" y="624"/>
                    <a:pt x="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860;p30">
              <a:extLst>
                <a:ext uri="{FF2B5EF4-FFF2-40B4-BE49-F238E27FC236}">
                  <a16:creationId xmlns:a16="http://schemas.microsoft.com/office/drawing/2014/main" id="{FEC486D3-201B-F8C7-107A-DE7F7021F2B6}"/>
                </a:ext>
              </a:extLst>
            </p:cNvPr>
            <p:cNvSpPr/>
            <p:nvPr/>
          </p:nvSpPr>
          <p:spPr>
            <a:xfrm>
              <a:off x="7274303" y="2331133"/>
              <a:ext cx="47829" cy="63022"/>
            </a:xfrm>
            <a:custGeom>
              <a:avLst/>
              <a:gdLst/>
              <a:ahLst/>
              <a:cxnLst/>
              <a:rect l="l" t="t" r="r" b="b"/>
              <a:pathLst>
                <a:path w="2317" h="3053" extrusionOk="0">
                  <a:moveTo>
                    <a:pt x="802" y="1"/>
                  </a:moveTo>
                  <a:cubicBezTo>
                    <a:pt x="756" y="1"/>
                    <a:pt x="708" y="13"/>
                    <a:pt x="661" y="40"/>
                  </a:cubicBezTo>
                  <a:cubicBezTo>
                    <a:pt x="589" y="82"/>
                    <a:pt x="527" y="104"/>
                    <a:pt x="460" y="104"/>
                  </a:cubicBezTo>
                  <a:cubicBezTo>
                    <a:pt x="411" y="104"/>
                    <a:pt x="359" y="92"/>
                    <a:pt x="300" y="67"/>
                  </a:cubicBezTo>
                  <a:cubicBezTo>
                    <a:pt x="231" y="37"/>
                    <a:pt x="176" y="23"/>
                    <a:pt x="134" y="23"/>
                  </a:cubicBezTo>
                  <a:cubicBezTo>
                    <a:pt x="20" y="23"/>
                    <a:pt x="0" y="128"/>
                    <a:pt x="56" y="319"/>
                  </a:cubicBezTo>
                  <a:cubicBezTo>
                    <a:pt x="150" y="646"/>
                    <a:pt x="75" y="991"/>
                    <a:pt x="430" y="1276"/>
                  </a:cubicBezTo>
                  <a:cubicBezTo>
                    <a:pt x="556" y="1376"/>
                    <a:pt x="743" y="1741"/>
                    <a:pt x="835" y="2034"/>
                  </a:cubicBezTo>
                  <a:cubicBezTo>
                    <a:pt x="997" y="2556"/>
                    <a:pt x="1370" y="2928"/>
                    <a:pt x="1950" y="3053"/>
                  </a:cubicBezTo>
                  <a:cubicBezTo>
                    <a:pt x="2044" y="2912"/>
                    <a:pt x="1806" y="2705"/>
                    <a:pt x="2111" y="2608"/>
                  </a:cubicBezTo>
                  <a:cubicBezTo>
                    <a:pt x="2278" y="2554"/>
                    <a:pt x="2316" y="2201"/>
                    <a:pt x="2139" y="2058"/>
                  </a:cubicBezTo>
                  <a:cubicBezTo>
                    <a:pt x="1887" y="1855"/>
                    <a:pt x="1781" y="1581"/>
                    <a:pt x="1635" y="1322"/>
                  </a:cubicBezTo>
                  <a:cubicBezTo>
                    <a:pt x="1422" y="945"/>
                    <a:pt x="992" y="697"/>
                    <a:pt x="1003" y="180"/>
                  </a:cubicBezTo>
                  <a:cubicBezTo>
                    <a:pt x="1006" y="74"/>
                    <a:pt x="913" y="1"/>
                    <a:pt x="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861;p30">
              <a:extLst>
                <a:ext uri="{FF2B5EF4-FFF2-40B4-BE49-F238E27FC236}">
                  <a16:creationId xmlns:a16="http://schemas.microsoft.com/office/drawing/2014/main" id="{36F3F4F3-07D4-3A3A-D35B-2524B3490F01}"/>
                </a:ext>
              </a:extLst>
            </p:cNvPr>
            <p:cNvSpPr/>
            <p:nvPr/>
          </p:nvSpPr>
          <p:spPr>
            <a:xfrm>
              <a:off x="7167400" y="2328037"/>
              <a:ext cx="53154" cy="60689"/>
            </a:xfrm>
            <a:custGeom>
              <a:avLst/>
              <a:gdLst/>
              <a:ahLst/>
              <a:cxnLst/>
              <a:rect l="l" t="t" r="r" b="b"/>
              <a:pathLst>
                <a:path w="2575" h="2940" extrusionOk="0">
                  <a:moveTo>
                    <a:pt x="2008" y="0"/>
                  </a:moveTo>
                  <a:cubicBezTo>
                    <a:pt x="1991" y="51"/>
                    <a:pt x="1946" y="59"/>
                    <a:pt x="1898" y="59"/>
                  </a:cubicBezTo>
                  <a:cubicBezTo>
                    <a:pt x="1875" y="59"/>
                    <a:pt x="1851" y="58"/>
                    <a:pt x="1829" y="58"/>
                  </a:cubicBezTo>
                  <a:cubicBezTo>
                    <a:pt x="1763" y="58"/>
                    <a:pt x="1715" y="75"/>
                    <a:pt x="1759" y="215"/>
                  </a:cubicBezTo>
                  <a:cubicBezTo>
                    <a:pt x="1339" y="220"/>
                    <a:pt x="1588" y="714"/>
                    <a:pt x="1313" y="826"/>
                  </a:cubicBezTo>
                  <a:cubicBezTo>
                    <a:pt x="1115" y="907"/>
                    <a:pt x="1036" y="1075"/>
                    <a:pt x="957" y="1263"/>
                  </a:cubicBezTo>
                  <a:cubicBezTo>
                    <a:pt x="806" y="1617"/>
                    <a:pt x="589" y="2011"/>
                    <a:pt x="363" y="2240"/>
                  </a:cubicBezTo>
                  <a:cubicBezTo>
                    <a:pt x="0" y="2608"/>
                    <a:pt x="412" y="2699"/>
                    <a:pt x="445" y="2898"/>
                  </a:cubicBezTo>
                  <a:cubicBezTo>
                    <a:pt x="450" y="2928"/>
                    <a:pt x="500" y="2939"/>
                    <a:pt x="570" y="2939"/>
                  </a:cubicBezTo>
                  <a:cubicBezTo>
                    <a:pt x="742" y="2939"/>
                    <a:pt x="1037" y="2871"/>
                    <a:pt x="1106" y="2824"/>
                  </a:cubicBezTo>
                  <a:cubicBezTo>
                    <a:pt x="1796" y="2349"/>
                    <a:pt x="1704" y="1350"/>
                    <a:pt x="2418" y="885"/>
                  </a:cubicBezTo>
                  <a:cubicBezTo>
                    <a:pt x="2575" y="782"/>
                    <a:pt x="2560" y="568"/>
                    <a:pt x="2417" y="407"/>
                  </a:cubicBezTo>
                  <a:cubicBezTo>
                    <a:pt x="2291" y="267"/>
                    <a:pt x="2236" y="47"/>
                    <a:pt x="2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" grpId="0" animBg="1"/>
      <p:bldP spid="1094" grpId="0" animBg="1"/>
      <p:bldP spid="1095" grpId="0" build="p"/>
      <p:bldP spid="1096" grpId="0" build="p"/>
      <p:bldP spid="10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A63F501-DA17-4DE4-30F8-9421B6706EB6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7" name="Round Single Corner Rectangle 13">
              <a:extLst>
                <a:ext uri="{FF2B5EF4-FFF2-40B4-BE49-F238E27FC236}">
                  <a16:creationId xmlns:a16="http://schemas.microsoft.com/office/drawing/2014/main" id="{FCF9B38E-A0A5-E6AF-1C7E-8BEA4693E58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und Single Corner Rectangle 14">
              <a:extLst>
                <a:ext uri="{FF2B5EF4-FFF2-40B4-BE49-F238E27FC236}">
                  <a16:creationId xmlns:a16="http://schemas.microsoft.com/office/drawing/2014/main" id="{52240C85-687A-4FE9-2FCB-D308947D4B2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ound Single Corner Rectangle 21">
              <a:extLst>
                <a:ext uri="{FF2B5EF4-FFF2-40B4-BE49-F238E27FC236}">
                  <a16:creationId xmlns:a16="http://schemas.microsoft.com/office/drawing/2014/main" id="{561DA4ED-C680-44A2-CFAB-78CA4663E0D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C213200-CE31-763F-4727-FA7647C63CA6}"/>
              </a:ext>
            </a:extLst>
          </p:cNvPr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Homework</a:t>
            </a:r>
            <a:endParaRPr lang="en-US" sz="28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3D4EF04C-252C-1DC6-822C-33E40F96F312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0C39BA-602C-FED9-E4C3-EC3FB741C977}"/>
              </a:ext>
            </a:extLst>
          </p:cNvPr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CF4949-2590-141B-3AC9-248DB3EC25E6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5AEE85-CC6F-4F9D-F24F-0C51469C6458}"/>
              </a:ext>
            </a:extLst>
          </p:cNvPr>
          <p:cNvSpPr txBox="1"/>
          <p:nvPr/>
        </p:nvSpPr>
        <p:spPr>
          <a:xfrm>
            <a:off x="487067" y="2309045"/>
            <a:ext cx="858487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Prepare for the next lesson: Review 2 - Skills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1A96C78-B685-EBBA-120D-CD47AEAC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23" y="3241570"/>
            <a:ext cx="3407676" cy="34076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75603" y="5767313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35198" y="254466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07692" y="2489808"/>
            <a:ext cx="539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98059" y="52602"/>
            <a:ext cx="652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REVIEW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8050" y="2390831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4" name="Google Shape;752;p28">
            <a:extLst>
              <a:ext uri="{FF2B5EF4-FFF2-40B4-BE49-F238E27FC236}">
                <a16:creationId xmlns:a16="http://schemas.microsoft.com/office/drawing/2014/main" id="{B4298A45-7300-4E02-D60B-C1AC06C45EBC}"/>
              </a:ext>
            </a:extLst>
          </p:cNvPr>
          <p:cNvGrpSpPr/>
          <p:nvPr/>
        </p:nvGrpSpPr>
        <p:grpSpPr>
          <a:xfrm rot="-725115">
            <a:off x="993132" y="3616793"/>
            <a:ext cx="2660044" cy="2631320"/>
            <a:chOff x="6292350" y="1776075"/>
            <a:chExt cx="2430925" cy="2404675"/>
          </a:xfrm>
        </p:grpSpPr>
        <p:sp>
          <p:nvSpPr>
            <p:cNvPr id="5" name="Google Shape;753;p28">
              <a:extLst>
                <a:ext uri="{FF2B5EF4-FFF2-40B4-BE49-F238E27FC236}">
                  <a16:creationId xmlns:a16="http://schemas.microsoft.com/office/drawing/2014/main" id="{D8D6BA85-36A3-A410-32E5-3E0B95107EA8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54;p28">
              <a:extLst>
                <a:ext uri="{FF2B5EF4-FFF2-40B4-BE49-F238E27FC236}">
                  <a16:creationId xmlns:a16="http://schemas.microsoft.com/office/drawing/2014/main" id="{AE043F94-7431-692F-4DAE-A29DF63B3035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55;p28">
              <a:extLst>
                <a:ext uri="{FF2B5EF4-FFF2-40B4-BE49-F238E27FC236}">
                  <a16:creationId xmlns:a16="http://schemas.microsoft.com/office/drawing/2014/main" id="{FB124562-2FBE-F0DE-F96F-0DA5A550DE7F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56;p28">
              <a:extLst>
                <a:ext uri="{FF2B5EF4-FFF2-40B4-BE49-F238E27FC236}">
                  <a16:creationId xmlns:a16="http://schemas.microsoft.com/office/drawing/2014/main" id="{37E46815-BE98-5E35-C738-FD878871B52E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57;p28">
              <a:extLst>
                <a:ext uri="{FF2B5EF4-FFF2-40B4-BE49-F238E27FC236}">
                  <a16:creationId xmlns:a16="http://schemas.microsoft.com/office/drawing/2014/main" id="{690D3869-7812-0D67-BE00-B9D38923B468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8;p28">
              <a:extLst>
                <a:ext uri="{FF2B5EF4-FFF2-40B4-BE49-F238E27FC236}">
                  <a16:creationId xmlns:a16="http://schemas.microsoft.com/office/drawing/2014/main" id="{ED959524-249C-84DA-74D7-E0B902D42035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59;p28">
              <a:extLst>
                <a:ext uri="{FF2B5EF4-FFF2-40B4-BE49-F238E27FC236}">
                  <a16:creationId xmlns:a16="http://schemas.microsoft.com/office/drawing/2014/main" id="{6B53DE3C-A7DB-A204-6C3B-13E78C31F433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0;p28">
              <a:extLst>
                <a:ext uri="{FF2B5EF4-FFF2-40B4-BE49-F238E27FC236}">
                  <a16:creationId xmlns:a16="http://schemas.microsoft.com/office/drawing/2014/main" id="{C97B3E2E-C430-3B78-DB2A-169BD0FD0CD1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1;p28">
              <a:extLst>
                <a:ext uri="{FF2B5EF4-FFF2-40B4-BE49-F238E27FC236}">
                  <a16:creationId xmlns:a16="http://schemas.microsoft.com/office/drawing/2014/main" id="{4E252ADE-3D23-9B6F-7B4F-92B43F81F9B4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2;p28">
              <a:extLst>
                <a:ext uri="{FF2B5EF4-FFF2-40B4-BE49-F238E27FC236}">
                  <a16:creationId xmlns:a16="http://schemas.microsoft.com/office/drawing/2014/main" id="{F5A67886-494B-3FD8-34FA-7326940A059A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3;p28">
              <a:extLst>
                <a:ext uri="{FF2B5EF4-FFF2-40B4-BE49-F238E27FC236}">
                  <a16:creationId xmlns:a16="http://schemas.microsoft.com/office/drawing/2014/main" id="{619A31D5-7822-3993-EFF5-9DCE98A3E154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4;p28">
              <a:extLst>
                <a:ext uri="{FF2B5EF4-FFF2-40B4-BE49-F238E27FC236}">
                  <a16:creationId xmlns:a16="http://schemas.microsoft.com/office/drawing/2014/main" id="{8BE30E61-E46E-D4D6-7224-5E33D5CF6A61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5;p28">
              <a:extLst>
                <a:ext uri="{FF2B5EF4-FFF2-40B4-BE49-F238E27FC236}">
                  <a16:creationId xmlns:a16="http://schemas.microsoft.com/office/drawing/2014/main" id="{E347262C-1A7E-6D3C-DBC8-0B3FB0A16E6E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6;p28">
              <a:extLst>
                <a:ext uri="{FF2B5EF4-FFF2-40B4-BE49-F238E27FC236}">
                  <a16:creationId xmlns:a16="http://schemas.microsoft.com/office/drawing/2014/main" id="{D584CEBD-3774-347F-954D-0AEE0FFF2352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7;p28">
              <a:extLst>
                <a:ext uri="{FF2B5EF4-FFF2-40B4-BE49-F238E27FC236}">
                  <a16:creationId xmlns:a16="http://schemas.microsoft.com/office/drawing/2014/main" id="{C7541A62-C923-EA8F-33EC-4AABE19EC42D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8;p28">
              <a:extLst>
                <a:ext uri="{FF2B5EF4-FFF2-40B4-BE49-F238E27FC236}">
                  <a16:creationId xmlns:a16="http://schemas.microsoft.com/office/drawing/2014/main" id="{9BA2252B-8D72-DFA2-0D56-23204EE7CDDF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9;p28">
              <a:extLst>
                <a:ext uri="{FF2B5EF4-FFF2-40B4-BE49-F238E27FC236}">
                  <a16:creationId xmlns:a16="http://schemas.microsoft.com/office/drawing/2014/main" id="{A05C4502-FC98-8344-B29B-3C2BE137A4E9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0;p28">
              <a:extLst>
                <a:ext uri="{FF2B5EF4-FFF2-40B4-BE49-F238E27FC236}">
                  <a16:creationId xmlns:a16="http://schemas.microsoft.com/office/drawing/2014/main" id="{ABB1F20F-2EE5-D172-A5B0-8E3F0065BA25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1;p28">
              <a:extLst>
                <a:ext uri="{FF2B5EF4-FFF2-40B4-BE49-F238E27FC236}">
                  <a16:creationId xmlns:a16="http://schemas.microsoft.com/office/drawing/2014/main" id="{D42A1C0D-C0E7-1CBF-1F0F-04387A74274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2;p28">
              <a:extLst>
                <a:ext uri="{FF2B5EF4-FFF2-40B4-BE49-F238E27FC236}">
                  <a16:creationId xmlns:a16="http://schemas.microsoft.com/office/drawing/2014/main" id="{AFF48808-26D8-E0C5-57AE-2737FB9C9C87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3;p28">
              <a:extLst>
                <a:ext uri="{FF2B5EF4-FFF2-40B4-BE49-F238E27FC236}">
                  <a16:creationId xmlns:a16="http://schemas.microsoft.com/office/drawing/2014/main" id="{4580A34D-5D42-01C8-72B0-4422F7E20AD8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4;p28">
              <a:extLst>
                <a:ext uri="{FF2B5EF4-FFF2-40B4-BE49-F238E27FC236}">
                  <a16:creationId xmlns:a16="http://schemas.microsoft.com/office/drawing/2014/main" id="{CA836054-00F2-D74D-B066-AC781EE1119E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5;p28">
              <a:extLst>
                <a:ext uri="{FF2B5EF4-FFF2-40B4-BE49-F238E27FC236}">
                  <a16:creationId xmlns:a16="http://schemas.microsoft.com/office/drawing/2014/main" id="{D4F673D1-4197-022A-553B-B85FE7F8FD90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6;p28">
              <a:extLst>
                <a:ext uri="{FF2B5EF4-FFF2-40B4-BE49-F238E27FC236}">
                  <a16:creationId xmlns:a16="http://schemas.microsoft.com/office/drawing/2014/main" id="{CBC176EE-DEBD-A574-64DC-36A8E4CB0511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77;p28">
              <a:extLst>
                <a:ext uri="{FF2B5EF4-FFF2-40B4-BE49-F238E27FC236}">
                  <a16:creationId xmlns:a16="http://schemas.microsoft.com/office/drawing/2014/main" id="{7A1DB483-C107-87D9-3D3D-55D9C1CAE61B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8;p28">
              <a:extLst>
                <a:ext uri="{FF2B5EF4-FFF2-40B4-BE49-F238E27FC236}">
                  <a16:creationId xmlns:a16="http://schemas.microsoft.com/office/drawing/2014/main" id="{7ACA1B94-8133-4064-389D-D640CA2C037F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9;p28">
              <a:extLst>
                <a:ext uri="{FF2B5EF4-FFF2-40B4-BE49-F238E27FC236}">
                  <a16:creationId xmlns:a16="http://schemas.microsoft.com/office/drawing/2014/main" id="{FDDF4396-95FC-CC11-8367-0618B652B40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0;p28">
              <a:extLst>
                <a:ext uri="{FF2B5EF4-FFF2-40B4-BE49-F238E27FC236}">
                  <a16:creationId xmlns:a16="http://schemas.microsoft.com/office/drawing/2014/main" id="{044C6B6F-4FBE-9538-FE52-DFA812A17CC0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1;p28">
              <a:extLst>
                <a:ext uri="{FF2B5EF4-FFF2-40B4-BE49-F238E27FC236}">
                  <a16:creationId xmlns:a16="http://schemas.microsoft.com/office/drawing/2014/main" id="{4589F822-F2AD-F9F8-9A61-2423FD5307E2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2;p28">
              <a:extLst>
                <a:ext uri="{FF2B5EF4-FFF2-40B4-BE49-F238E27FC236}">
                  <a16:creationId xmlns:a16="http://schemas.microsoft.com/office/drawing/2014/main" id="{7917835F-0D07-D8E6-2237-861F480B2A0D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3;p28">
              <a:extLst>
                <a:ext uri="{FF2B5EF4-FFF2-40B4-BE49-F238E27FC236}">
                  <a16:creationId xmlns:a16="http://schemas.microsoft.com/office/drawing/2014/main" id="{695DDFD2-0E7F-D109-67B1-CE0004DBED91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4;p28">
              <a:extLst>
                <a:ext uri="{FF2B5EF4-FFF2-40B4-BE49-F238E27FC236}">
                  <a16:creationId xmlns:a16="http://schemas.microsoft.com/office/drawing/2014/main" id="{FD575104-7ECC-7D4C-6A2A-4F36816E2E19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5;p28">
              <a:extLst>
                <a:ext uri="{FF2B5EF4-FFF2-40B4-BE49-F238E27FC236}">
                  <a16:creationId xmlns:a16="http://schemas.microsoft.com/office/drawing/2014/main" id="{7A39A8F1-9574-88BF-2400-37DC7373DDBF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6;p28">
              <a:extLst>
                <a:ext uri="{FF2B5EF4-FFF2-40B4-BE49-F238E27FC236}">
                  <a16:creationId xmlns:a16="http://schemas.microsoft.com/office/drawing/2014/main" id="{04067515-25AB-9DAC-A60F-54582FA8BF2A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7;p28">
              <a:extLst>
                <a:ext uri="{FF2B5EF4-FFF2-40B4-BE49-F238E27FC236}">
                  <a16:creationId xmlns:a16="http://schemas.microsoft.com/office/drawing/2014/main" id="{08E8E2F6-F51B-CA20-F1EB-E0DA5091A6D1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8;p28">
              <a:extLst>
                <a:ext uri="{FF2B5EF4-FFF2-40B4-BE49-F238E27FC236}">
                  <a16:creationId xmlns:a16="http://schemas.microsoft.com/office/drawing/2014/main" id="{48E6D6F2-A011-F95B-F272-138BABBDDBB6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9;p28">
              <a:extLst>
                <a:ext uri="{FF2B5EF4-FFF2-40B4-BE49-F238E27FC236}">
                  <a16:creationId xmlns:a16="http://schemas.microsoft.com/office/drawing/2014/main" id="{9288D965-5A6B-8537-D56B-08FCF5D759E2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90;p28">
              <a:extLst>
                <a:ext uri="{FF2B5EF4-FFF2-40B4-BE49-F238E27FC236}">
                  <a16:creationId xmlns:a16="http://schemas.microsoft.com/office/drawing/2014/main" id="{05CD5884-077E-30E7-9EDE-F8E6D9AE69F4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1;p28">
              <a:extLst>
                <a:ext uri="{FF2B5EF4-FFF2-40B4-BE49-F238E27FC236}">
                  <a16:creationId xmlns:a16="http://schemas.microsoft.com/office/drawing/2014/main" id="{33A1258A-9703-9B3A-B90F-0CC7898B1192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92;p28">
              <a:extLst>
                <a:ext uri="{FF2B5EF4-FFF2-40B4-BE49-F238E27FC236}">
                  <a16:creationId xmlns:a16="http://schemas.microsoft.com/office/drawing/2014/main" id="{728F8487-B6C3-8A9C-1B51-D9FC4E56223D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3;p28">
              <a:extLst>
                <a:ext uri="{FF2B5EF4-FFF2-40B4-BE49-F238E27FC236}">
                  <a16:creationId xmlns:a16="http://schemas.microsoft.com/office/drawing/2014/main" id="{65B6C829-CBB0-24DF-F91D-44B221D8D033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4;p28">
              <a:extLst>
                <a:ext uri="{FF2B5EF4-FFF2-40B4-BE49-F238E27FC236}">
                  <a16:creationId xmlns:a16="http://schemas.microsoft.com/office/drawing/2014/main" id="{E8F1ADA7-8B1A-92BC-8F25-750C19E1DF5E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5;p28">
              <a:extLst>
                <a:ext uri="{FF2B5EF4-FFF2-40B4-BE49-F238E27FC236}">
                  <a16:creationId xmlns:a16="http://schemas.microsoft.com/office/drawing/2014/main" id="{290F0C4B-C0AE-750C-4180-BA662F2EF9E2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96;p28">
              <a:extLst>
                <a:ext uri="{FF2B5EF4-FFF2-40B4-BE49-F238E27FC236}">
                  <a16:creationId xmlns:a16="http://schemas.microsoft.com/office/drawing/2014/main" id="{E0D929C4-8FFE-8268-0270-23D33252FE7C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97;p28">
              <a:extLst>
                <a:ext uri="{FF2B5EF4-FFF2-40B4-BE49-F238E27FC236}">
                  <a16:creationId xmlns:a16="http://schemas.microsoft.com/office/drawing/2014/main" id="{3B76648C-AEAE-4A70-76B0-712DD725FD1F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8;p28">
              <a:extLst>
                <a:ext uri="{FF2B5EF4-FFF2-40B4-BE49-F238E27FC236}">
                  <a16:creationId xmlns:a16="http://schemas.microsoft.com/office/drawing/2014/main" id="{10FA474E-D30F-2B35-54BF-422310FA7D66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9;p28">
              <a:extLst>
                <a:ext uri="{FF2B5EF4-FFF2-40B4-BE49-F238E27FC236}">
                  <a16:creationId xmlns:a16="http://schemas.microsoft.com/office/drawing/2014/main" id="{DD0301BA-00B8-525A-87B7-3135C48D3338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00;p28">
              <a:extLst>
                <a:ext uri="{FF2B5EF4-FFF2-40B4-BE49-F238E27FC236}">
                  <a16:creationId xmlns:a16="http://schemas.microsoft.com/office/drawing/2014/main" id="{BF27CAF6-F46F-E879-CB74-285BB6C5E81D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01;p28">
              <a:extLst>
                <a:ext uri="{FF2B5EF4-FFF2-40B4-BE49-F238E27FC236}">
                  <a16:creationId xmlns:a16="http://schemas.microsoft.com/office/drawing/2014/main" id="{E7CFE34E-7305-DD9A-E6E8-93949AB369C8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02;p28">
              <a:extLst>
                <a:ext uri="{FF2B5EF4-FFF2-40B4-BE49-F238E27FC236}">
                  <a16:creationId xmlns:a16="http://schemas.microsoft.com/office/drawing/2014/main" id="{6036F6C6-8129-302B-C00B-B759C0FF8660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3;p28">
              <a:extLst>
                <a:ext uri="{FF2B5EF4-FFF2-40B4-BE49-F238E27FC236}">
                  <a16:creationId xmlns:a16="http://schemas.microsoft.com/office/drawing/2014/main" id="{9DB4CE70-E1D6-B9C7-E8D9-96A66C422DB3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4;p28">
              <a:extLst>
                <a:ext uri="{FF2B5EF4-FFF2-40B4-BE49-F238E27FC236}">
                  <a16:creationId xmlns:a16="http://schemas.microsoft.com/office/drawing/2014/main" id="{7463CAAF-B1E7-10C9-D23E-2282C720B0F9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5;p28">
              <a:extLst>
                <a:ext uri="{FF2B5EF4-FFF2-40B4-BE49-F238E27FC236}">
                  <a16:creationId xmlns:a16="http://schemas.microsoft.com/office/drawing/2014/main" id="{800F7DDF-A166-6E2D-59ED-93D252C59DC4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6;p28">
              <a:extLst>
                <a:ext uri="{FF2B5EF4-FFF2-40B4-BE49-F238E27FC236}">
                  <a16:creationId xmlns:a16="http://schemas.microsoft.com/office/drawing/2014/main" id="{4D8F5B36-36F2-873D-6F1A-E3D722ACAC6F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7;p28">
              <a:extLst>
                <a:ext uri="{FF2B5EF4-FFF2-40B4-BE49-F238E27FC236}">
                  <a16:creationId xmlns:a16="http://schemas.microsoft.com/office/drawing/2014/main" id="{324AA17E-DD89-F0BB-F399-FFFACA983A22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8;p28">
              <a:extLst>
                <a:ext uri="{FF2B5EF4-FFF2-40B4-BE49-F238E27FC236}">
                  <a16:creationId xmlns:a16="http://schemas.microsoft.com/office/drawing/2014/main" id="{60622321-B293-006E-547D-E5B8EA0B682B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9;p28">
              <a:extLst>
                <a:ext uri="{FF2B5EF4-FFF2-40B4-BE49-F238E27FC236}">
                  <a16:creationId xmlns:a16="http://schemas.microsoft.com/office/drawing/2014/main" id="{156C667A-8D11-02F3-2B30-9A208FBBB52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0;p28">
              <a:extLst>
                <a:ext uri="{FF2B5EF4-FFF2-40B4-BE49-F238E27FC236}">
                  <a16:creationId xmlns:a16="http://schemas.microsoft.com/office/drawing/2014/main" id="{5B244BEF-924F-5476-A15C-49EB908BC14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1;p28">
              <a:extLst>
                <a:ext uri="{FF2B5EF4-FFF2-40B4-BE49-F238E27FC236}">
                  <a16:creationId xmlns:a16="http://schemas.microsoft.com/office/drawing/2014/main" id="{6A913EFD-7446-25CA-E2BD-303FBA5585C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2;p28">
              <a:extLst>
                <a:ext uri="{FF2B5EF4-FFF2-40B4-BE49-F238E27FC236}">
                  <a16:creationId xmlns:a16="http://schemas.microsoft.com/office/drawing/2014/main" id="{3A01FF7E-CC57-2417-4E37-DF99E1D489DB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3;p28">
              <a:extLst>
                <a:ext uri="{FF2B5EF4-FFF2-40B4-BE49-F238E27FC236}">
                  <a16:creationId xmlns:a16="http://schemas.microsoft.com/office/drawing/2014/main" id="{6E13E235-691E-D821-207D-9A76E0B61C03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4;p28">
              <a:extLst>
                <a:ext uri="{FF2B5EF4-FFF2-40B4-BE49-F238E27FC236}">
                  <a16:creationId xmlns:a16="http://schemas.microsoft.com/office/drawing/2014/main" id="{D667403C-8718-31E6-33D8-8D4AA384DA15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5;p28">
              <a:extLst>
                <a:ext uri="{FF2B5EF4-FFF2-40B4-BE49-F238E27FC236}">
                  <a16:creationId xmlns:a16="http://schemas.microsoft.com/office/drawing/2014/main" id="{87ACAA30-C6E3-104A-0951-2EFB92A6466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728;p28">
            <a:extLst>
              <a:ext uri="{FF2B5EF4-FFF2-40B4-BE49-F238E27FC236}">
                <a16:creationId xmlns:a16="http://schemas.microsoft.com/office/drawing/2014/main" id="{7A7A98E4-7B18-B670-D6CA-A8F15364A798}"/>
              </a:ext>
            </a:extLst>
          </p:cNvPr>
          <p:cNvGrpSpPr/>
          <p:nvPr/>
        </p:nvGrpSpPr>
        <p:grpSpPr>
          <a:xfrm>
            <a:off x="8961951" y="3613347"/>
            <a:ext cx="1819110" cy="2485557"/>
            <a:chOff x="797124" y="1924250"/>
            <a:chExt cx="1819110" cy="2485557"/>
          </a:xfrm>
        </p:grpSpPr>
        <p:sp>
          <p:nvSpPr>
            <p:cNvPr id="84" name="Google Shape;729;p28">
              <a:extLst>
                <a:ext uri="{FF2B5EF4-FFF2-40B4-BE49-F238E27FC236}">
                  <a16:creationId xmlns:a16="http://schemas.microsoft.com/office/drawing/2014/main" id="{165AE8F2-DEAC-0CDC-CFAC-69C5D05C882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0;p28">
              <a:extLst>
                <a:ext uri="{FF2B5EF4-FFF2-40B4-BE49-F238E27FC236}">
                  <a16:creationId xmlns:a16="http://schemas.microsoft.com/office/drawing/2014/main" id="{09EDA5D3-80C0-C988-72F8-E7CD42AF5DE8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1;p28">
              <a:extLst>
                <a:ext uri="{FF2B5EF4-FFF2-40B4-BE49-F238E27FC236}">
                  <a16:creationId xmlns:a16="http://schemas.microsoft.com/office/drawing/2014/main" id="{1B2D98DA-CA2E-8360-9BAC-B3892A63AC3C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2;p28">
              <a:extLst>
                <a:ext uri="{FF2B5EF4-FFF2-40B4-BE49-F238E27FC236}">
                  <a16:creationId xmlns:a16="http://schemas.microsoft.com/office/drawing/2014/main" id="{6D21B8A6-6812-C932-B551-5ACA333CAA5A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3;p28">
              <a:extLst>
                <a:ext uri="{FF2B5EF4-FFF2-40B4-BE49-F238E27FC236}">
                  <a16:creationId xmlns:a16="http://schemas.microsoft.com/office/drawing/2014/main" id="{D3F821FC-3054-5667-F91A-508088F65376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4;p28">
              <a:extLst>
                <a:ext uri="{FF2B5EF4-FFF2-40B4-BE49-F238E27FC236}">
                  <a16:creationId xmlns:a16="http://schemas.microsoft.com/office/drawing/2014/main" id="{BB9C5EDF-8251-C160-047C-9CE863E38AF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35;p28">
              <a:extLst>
                <a:ext uri="{FF2B5EF4-FFF2-40B4-BE49-F238E27FC236}">
                  <a16:creationId xmlns:a16="http://schemas.microsoft.com/office/drawing/2014/main" id="{848B16C4-4DB5-B035-4EC9-346CA1C210A7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6;p28">
              <a:extLst>
                <a:ext uri="{FF2B5EF4-FFF2-40B4-BE49-F238E27FC236}">
                  <a16:creationId xmlns:a16="http://schemas.microsoft.com/office/drawing/2014/main" id="{EB591BFD-F5B1-133B-6458-7F0417A28147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7;p28">
              <a:extLst>
                <a:ext uri="{FF2B5EF4-FFF2-40B4-BE49-F238E27FC236}">
                  <a16:creationId xmlns:a16="http://schemas.microsoft.com/office/drawing/2014/main" id="{68D6EB66-72BB-BC5E-BE06-BEBDADD872EA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8;p28">
              <a:extLst>
                <a:ext uri="{FF2B5EF4-FFF2-40B4-BE49-F238E27FC236}">
                  <a16:creationId xmlns:a16="http://schemas.microsoft.com/office/drawing/2014/main" id="{CF534CEB-2791-6564-B5BB-4CD2C697799B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9;p28">
              <a:extLst>
                <a:ext uri="{FF2B5EF4-FFF2-40B4-BE49-F238E27FC236}">
                  <a16:creationId xmlns:a16="http://schemas.microsoft.com/office/drawing/2014/main" id="{68862D2A-C528-4C98-166E-D41121342C58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0;p28">
              <a:extLst>
                <a:ext uri="{FF2B5EF4-FFF2-40B4-BE49-F238E27FC236}">
                  <a16:creationId xmlns:a16="http://schemas.microsoft.com/office/drawing/2014/main" id="{7B69F256-9BA1-EFFC-ADAD-6CBE805EB67E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1;p28">
              <a:extLst>
                <a:ext uri="{FF2B5EF4-FFF2-40B4-BE49-F238E27FC236}">
                  <a16:creationId xmlns:a16="http://schemas.microsoft.com/office/drawing/2014/main" id="{8DA73AB8-866F-D06A-B085-56077A20277B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2;p28">
              <a:extLst>
                <a:ext uri="{FF2B5EF4-FFF2-40B4-BE49-F238E27FC236}">
                  <a16:creationId xmlns:a16="http://schemas.microsoft.com/office/drawing/2014/main" id="{E8B2E7E2-70EE-566E-0712-14727B202A08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3;p28">
              <a:extLst>
                <a:ext uri="{FF2B5EF4-FFF2-40B4-BE49-F238E27FC236}">
                  <a16:creationId xmlns:a16="http://schemas.microsoft.com/office/drawing/2014/main" id="{538B15A8-A4DF-1661-27F6-908E7A51A014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44;p28">
              <a:extLst>
                <a:ext uri="{FF2B5EF4-FFF2-40B4-BE49-F238E27FC236}">
                  <a16:creationId xmlns:a16="http://schemas.microsoft.com/office/drawing/2014/main" id="{18ED4E73-90BF-2C4E-5B1D-EDE8E6EBF08B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45;p28">
              <a:extLst>
                <a:ext uri="{FF2B5EF4-FFF2-40B4-BE49-F238E27FC236}">
                  <a16:creationId xmlns:a16="http://schemas.microsoft.com/office/drawing/2014/main" id="{E39FDA04-5F06-BE57-CBB5-B3DA108B186F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6;p28">
              <a:extLst>
                <a:ext uri="{FF2B5EF4-FFF2-40B4-BE49-F238E27FC236}">
                  <a16:creationId xmlns:a16="http://schemas.microsoft.com/office/drawing/2014/main" id="{D5B01C73-E30A-A7EC-8873-AFAF197C3FE6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7;p28">
              <a:extLst>
                <a:ext uri="{FF2B5EF4-FFF2-40B4-BE49-F238E27FC236}">
                  <a16:creationId xmlns:a16="http://schemas.microsoft.com/office/drawing/2014/main" id="{4F9A0F00-E4DE-EF36-90F4-BAF57EF3DE9F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8;p28">
              <a:extLst>
                <a:ext uri="{FF2B5EF4-FFF2-40B4-BE49-F238E27FC236}">
                  <a16:creationId xmlns:a16="http://schemas.microsoft.com/office/drawing/2014/main" id="{B27B2A61-57D0-4D05-E7D8-456CFF61084E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9;p28">
              <a:extLst>
                <a:ext uri="{FF2B5EF4-FFF2-40B4-BE49-F238E27FC236}">
                  <a16:creationId xmlns:a16="http://schemas.microsoft.com/office/drawing/2014/main" id="{68435613-BC4B-0808-8777-A61AC1253752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0;p28">
              <a:extLst>
                <a:ext uri="{FF2B5EF4-FFF2-40B4-BE49-F238E27FC236}">
                  <a16:creationId xmlns:a16="http://schemas.microsoft.com/office/drawing/2014/main" id="{B4981A31-F92C-31F4-A1F8-B87EF8A222BE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1;p28">
              <a:extLst>
                <a:ext uri="{FF2B5EF4-FFF2-40B4-BE49-F238E27FC236}">
                  <a16:creationId xmlns:a16="http://schemas.microsoft.com/office/drawing/2014/main" id="{F8F2915C-2F8D-A06C-66CB-01BAECEB17CF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89882" y="1032852"/>
            <a:ext cx="2080419" cy="682403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04664" y="2082997"/>
            <a:ext cx="2235355" cy="68842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PRONUNCIATION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9882" y="3418553"/>
            <a:ext cx="2080419" cy="670411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VOCABULARY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82131" y="4687257"/>
            <a:ext cx="2080419" cy="670411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GRAMMAR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00150"/>
            <a:ext cx="5378611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Memory 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3113740"/>
            <a:ext cx="5392020" cy="106446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Write the opposites.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Task 3: Choose the correct word/ phrase.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970301" y="1374054"/>
            <a:ext cx="752041" cy="7089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930092" y="2427209"/>
            <a:ext cx="674572" cy="99134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70301" y="3753759"/>
            <a:ext cx="752040" cy="9334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9882" y="5857030"/>
            <a:ext cx="2080419" cy="673428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30093" y="5022462"/>
            <a:ext cx="752039" cy="83456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45496"/>
            <a:ext cx="5378611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4129BC-5FB7-4009-8AB7-624661282EE5}"/>
              </a:ext>
            </a:extLst>
          </p:cNvPr>
          <p:cNvSpPr/>
          <p:nvPr/>
        </p:nvSpPr>
        <p:spPr>
          <a:xfrm>
            <a:off x="5580311" y="2082996"/>
            <a:ext cx="5395266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1: Listen and circle.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D163C-1F19-E0C4-3453-2881411350A7}"/>
              </a:ext>
            </a:extLst>
          </p:cNvPr>
          <p:cNvSpPr/>
          <p:nvPr/>
        </p:nvSpPr>
        <p:spPr>
          <a:xfrm>
            <a:off x="5575430" y="4457796"/>
            <a:ext cx="5392020" cy="1055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4: Complete the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5: Complete the sentences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1454;p36">
            <a:extLst>
              <a:ext uri="{FF2B5EF4-FFF2-40B4-BE49-F238E27FC236}">
                <a16:creationId xmlns:a16="http://schemas.microsoft.com/office/drawing/2014/main" id="{C6F84E85-7CD3-CFD3-466B-93DB40EAE2E8}"/>
              </a:ext>
            </a:extLst>
          </p:cNvPr>
          <p:cNvGrpSpPr/>
          <p:nvPr/>
        </p:nvGrpSpPr>
        <p:grpSpPr>
          <a:xfrm>
            <a:off x="294496" y="1866656"/>
            <a:ext cx="4697410" cy="3863924"/>
            <a:chOff x="1088586" y="697207"/>
            <a:chExt cx="2218936" cy="1949405"/>
          </a:xfrm>
        </p:grpSpPr>
        <p:sp>
          <p:nvSpPr>
            <p:cNvPr id="64" name="Google Shape;1455;p36">
              <a:extLst>
                <a:ext uri="{FF2B5EF4-FFF2-40B4-BE49-F238E27FC236}">
                  <a16:creationId xmlns:a16="http://schemas.microsoft.com/office/drawing/2014/main" id="{00BDBA65-213C-B3C7-C057-A37F4D2A3310}"/>
                </a:ext>
              </a:extLst>
            </p:cNvPr>
            <p:cNvSpPr/>
            <p:nvPr/>
          </p:nvSpPr>
          <p:spPr>
            <a:xfrm>
              <a:off x="1264897" y="697207"/>
              <a:ext cx="2042625" cy="1426025"/>
            </a:xfrm>
            <a:custGeom>
              <a:avLst/>
              <a:gdLst/>
              <a:ahLst/>
              <a:cxnLst/>
              <a:rect l="l" t="t" r="r" b="b"/>
              <a:pathLst>
                <a:path w="81705" h="57041" extrusionOk="0">
                  <a:moveTo>
                    <a:pt x="42072" y="0"/>
                  </a:moveTo>
                  <a:cubicBezTo>
                    <a:pt x="34852" y="0"/>
                    <a:pt x="27813" y="3071"/>
                    <a:pt x="23732" y="10913"/>
                  </a:cubicBezTo>
                  <a:cubicBezTo>
                    <a:pt x="16780" y="24269"/>
                    <a:pt x="6214" y="16639"/>
                    <a:pt x="3295" y="31528"/>
                  </a:cubicBezTo>
                  <a:cubicBezTo>
                    <a:pt x="0" y="48386"/>
                    <a:pt x="21443" y="57041"/>
                    <a:pt x="34183" y="57041"/>
                  </a:cubicBezTo>
                  <a:cubicBezTo>
                    <a:pt x="35791" y="57041"/>
                    <a:pt x="37260" y="56903"/>
                    <a:pt x="38523" y="56626"/>
                  </a:cubicBezTo>
                  <a:lnTo>
                    <a:pt x="61945" y="53884"/>
                  </a:lnTo>
                  <a:cubicBezTo>
                    <a:pt x="81704" y="49190"/>
                    <a:pt x="77801" y="32447"/>
                    <a:pt x="70897" y="27382"/>
                  </a:cubicBezTo>
                  <a:cubicBezTo>
                    <a:pt x="63993" y="22333"/>
                    <a:pt x="71058" y="17397"/>
                    <a:pt x="62429" y="8429"/>
                  </a:cubicBezTo>
                  <a:cubicBezTo>
                    <a:pt x="57690" y="3499"/>
                    <a:pt x="49779" y="0"/>
                    <a:pt x="42072" y="0"/>
                  </a:cubicBezTo>
                  <a:close/>
                </a:path>
              </a:pathLst>
            </a:custGeom>
            <a:solidFill>
              <a:srgbClr val="0F7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56;p36">
              <a:extLst>
                <a:ext uri="{FF2B5EF4-FFF2-40B4-BE49-F238E27FC236}">
                  <a16:creationId xmlns:a16="http://schemas.microsoft.com/office/drawing/2014/main" id="{F390C27C-9B80-CF18-0FF4-FDA32AE05F37}"/>
                </a:ext>
              </a:extLst>
            </p:cNvPr>
            <p:cNvSpPr/>
            <p:nvPr/>
          </p:nvSpPr>
          <p:spPr>
            <a:xfrm>
              <a:off x="1620300" y="1850025"/>
              <a:ext cx="1027350" cy="581300"/>
            </a:xfrm>
            <a:custGeom>
              <a:avLst/>
              <a:gdLst/>
              <a:ahLst/>
              <a:cxnLst/>
              <a:rect l="l" t="t" r="r" b="b"/>
              <a:pathLst>
                <a:path w="41094" h="23252" extrusionOk="0">
                  <a:moveTo>
                    <a:pt x="15866" y="1"/>
                  </a:moveTo>
                  <a:cubicBezTo>
                    <a:pt x="10931" y="1"/>
                    <a:pt x="6673" y="621"/>
                    <a:pt x="5001" y="2481"/>
                  </a:cubicBezTo>
                  <a:cubicBezTo>
                    <a:pt x="0" y="8079"/>
                    <a:pt x="3952" y="22080"/>
                    <a:pt x="19179" y="23193"/>
                  </a:cubicBezTo>
                  <a:cubicBezTo>
                    <a:pt x="19723" y="23232"/>
                    <a:pt x="20257" y="23252"/>
                    <a:pt x="20779" y="23252"/>
                  </a:cubicBezTo>
                  <a:cubicBezTo>
                    <a:pt x="34879" y="23252"/>
                    <a:pt x="41094" y="9170"/>
                    <a:pt x="38310" y="2481"/>
                  </a:cubicBezTo>
                  <a:cubicBezTo>
                    <a:pt x="38310" y="2481"/>
                    <a:pt x="25735" y="1"/>
                    <a:pt x="15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57;p36">
              <a:extLst>
                <a:ext uri="{FF2B5EF4-FFF2-40B4-BE49-F238E27FC236}">
                  <a16:creationId xmlns:a16="http://schemas.microsoft.com/office/drawing/2014/main" id="{9957F0F1-59CD-2162-E3E1-DE291DB15F16}"/>
                </a:ext>
              </a:extLst>
            </p:cNvPr>
            <p:cNvSpPr/>
            <p:nvPr/>
          </p:nvSpPr>
          <p:spPr>
            <a:xfrm>
              <a:off x="1991128" y="2191596"/>
              <a:ext cx="818175" cy="410725"/>
            </a:xfrm>
            <a:custGeom>
              <a:avLst/>
              <a:gdLst/>
              <a:ahLst/>
              <a:cxnLst/>
              <a:rect l="l" t="t" r="r" b="b"/>
              <a:pathLst>
                <a:path w="32727" h="16429" extrusionOk="0">
                  <a:moveTo>
                    <a:pt x="12634" y="0"/>
                  </a:moveTo>
                  <a:cubicBezTo>
                    <a:pt x="8708" y="0"/>
                    <a:pt x="5319" y="439"/>
                    <a:pt x="3985" y="1757"/>
                  </a:cubicBezTo>
                  <a:cubicBezTo>
                    <a:pt x="1" y="5709"/>
                    <a:pt x="3146" y="15596"/>
                    <a:pt x="15276" y="16387"/>
                  </a:cubicBezTo>
                  <a:cubicBezTo>
                    <a:pt x="15711" y="16415"/>
                    <a:pt x="16137" y="16429"/>
                    <a:pt x="16554" y="16429"/>
                  </a:cubicBezTo>
                  <a:cubicBezTo>
                    <a:pt x="27769" y="16429"/>
                    <a:pt x="32727" y="6469"/>
                    <a:pt x="30487" y="1757"/>
                  </a:cubicBezTo>
                  <a:cubicBezTo>
                    <a:pt x="30487" y="1757"/>
                    <a:pt x="20486" y="0"/>
                    <a:pt x="12634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58;p36">
              <a:extLst>
                <a:ext uri="{FF2B5EF4-FFF2-40B4-BE49-F238E27FC236}">
                  <a16:creationId xmlns:a16="http://schemas.microsoft.com/office/drawing/2014/main" id="{EF7D888C-5A9F-3544-EED0-2FAFC464A5CA}"/>
                </a:ext>
              </a:extLst>
            </p:cNvPr>
            <p:cNvSpPr/>
            <p:nvPr/>
          </p:nvSpPr>
          <p:spPr>
            <a:xfrm>
              <a:off x="1446900" y="1217625"/>
              <a:ext cx="717825" cy="468975"/>
            </a:xfrm>
            <a:custGeom>
              <a:avLst/>
              <a:gdLst/>
              <a:ahLst/>
              <a:cxnLst/>
              <a:rect l="l" t="t" r="r" b="b"/>
              <a:pathLst>
                <a:path w="28713" h="18759" extrusionOk="0">
                  <a:moveTo>
                    <a:pt x="2678" y="1"/>
                  </a:moveTo>
                  <a:lnTo>
                    <a:pt x="452" y="65"/>
                  </a:lnTo>
                  <a:cubicBezTo>
                    <a:pt x="452" y="65"/>
                    <a:pt x="0" y="5001"/>
                    <a:pt x="2436" y="6921"/>
                  </a:cubicBezTo>
                  <a:cubicBezTo>
                    <a:pt x="3793" y="7993"/>
                    <a:pt x="5588" y="8260"/>
                    <a:pt x="7036" y="8260"/>
                  </a:cubicBezTo>
                  <a:cubicBezTo>
                    <a:pt x="8461" y="8260"/>
                    <a:pt x="9549" y="8001"/>
                    <a:pt x="9549" y="8001"/>
                  </a:cubicBezTo>
                  <a:cubicBezTo>
                    <a:pt x="10098" y="8195"/>
                    <a:pt x="11114" y="14131"/>
                    <a:pt x="11162" y="18002"/>
                  </a:cubicBezTo>
                  <a:cubicBezTo>
                    <a:pt x="11169" y="18496"/>
                    <a:pt x="12641" y="18758"/>
                    <a:pt x="14562" y="18758"/>
                  </a:cubicBezTo>
                  <a:cubicBezTo>
                    <a:pt x="17471" y="18758"/>
                    <a:pt x="21410" y="18159"/>
                    <a:pt x="22857" y="16857"/>
                  </a:cubicBezTo>
                  <a:cubicBezTo>
                    <a:pt x="23647" y="15405"/>
                    <a:pt x="22341" y="7905"/>
                    <a:pt x="22341" y="7905"/>
                  </a:cubicBezTo>
                  <a:cubicBezTo>
                    <a:pt x="22354" y="7866"/>
                    <a:pt x="22379" y="7846"/>
                    <a:pt x="22414" y="7846"/>
                  </a:cubicBezTo>
                  <a:cubicBezTo>
                    <a:pt x="22907" y="7846"/>
                    <a:pt x="25387" y="11751"/>
                    <a:pt x="26051" y="17389"/>
                  </a:cubicBezTo>
                  <a:lnTo>
                    <a:pt x="28712" y="17147"/>
                  </a:lnTo>
                  <a:cubicBezTo>
                    <a:pt x="28712" y="17147"/>
                    <a:pt x="28615" y="12018"/>
                    <a:pt x="27276" y="8534"/>
                  </a:cubicBezTo>
                  <a:cubicBezTo>
                    <a:pt x="26212" y="5679"/>
                    <a:pt x="24438" y="3437"/>
                    <a:pt x="21776" y="2565"/>
                  </a:cubicBezTo>
                  <a:cubicBezTo>
                    <a:pt x="21324" y="2413"/>
                    <a:pt x="20525" y="2341"/>
                    <a:pt x="19510" y="2341"/>
                  </a:cubicBezTo>
                  <a:cubicBezTo>
                    <a:pt x="17084" y="2341"/>
                    <a:pt x="13419" y="2753"/>
                    <a:pt x="10259" y="3469"/>
                  </a:cubicBezTo>
                  <a:cubicBezTo>
                    <a:pt x="8728" y="3811"/>
                    <a:pt x="7359" y="4384"/>
                    <a:pt x="6172" y="4384"/>
                  </a:cubicBezTo>
                  <a:cubicBezTo>
                    <a:pt x="5958" y="4384"/>
                    <a:pt x="5751" y="4365"/>
                    <a:pt x="5549" y="4324"/>
                  </a:cubicBezTo>
                  <a:cubicBezTo>
                    <a:pt x="3984" y="4001"/>
                    <a:pt x="2791" y="2904"/>
                    <a:pt x="2678" y="1"/>
                  </a:cubicBezTo>
                  <a:close/>
                </a:path>
              </a:pathLst>
            </a:cu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59;p36">
              <a:extLst>
                <a:ext uri="{FF2B5EF4-FFF2-40B4-BE49-F238E27FC236}">
                  <a16:creationId xmlns:a16="http://schemas.microsoft.com/office/drawing/2014/main" id="{6328B17C-6E92-CACB-F32F-A3995EEDB737}"/>
                </a:ext>
              </a:extLst>
            </p:cNvPr>
            <p:cNvSpPr/>
            <p:nvPr/>
          </p:nvSpPr>
          <p:spPr>
            <a:xfrm>
              <a:off x="1430750" y="1124475"/>
              <a:ext cx="113750" cy="101200"/>
            </a:xfrm>
            <a:custGeom>
              <a:avLst/>
              <a:gdLst/>
              <a:ahLst/>
              <a:cxnLst/>
              <a:rect l="l" t="t" r="r" b="b"/>
              <a:pathLst>
                <a:path w="4550" h="4048" extrusionOk="0">
                  <a:moveTo>
                    <a:pt x="2340" y="1"/>
                  </a:moveTo>
                  <a:cubicBezTo>
                    <a:pt x="1791" y="1"/>
                    <a:pt x="2049" y="2243"/>
                    <a:pt x="2049" y="2243"/>
                  </a:cubicBezTo>
                  <a:cubicBezTo>
                    <a:pt x="2049" y="2243"/>
                    <a:pt x="1726" y="272"/>
                    <a:pt x="1275" y="272"/>
                  </a:cubicBezTo>
                  <a:cubicBezTo>
                    <a:pt x="1264" y="272"/>
                    <a:pt x="1254" y="273"/>
                    <a:pt x="1243" y="275"/>
                  </a:cubicBezTo>
                  <a:cubicBezTo>
                    <a:pt x="775" y="372"/>
                    <a:pt x="1291" y="2452"/>
                    <a:pt x="1243" y="2452"/>
                  </a:cubicBezTo>
                  <a:cubicBezTo>
                    <a:pt x="1214" y="2452"/>
                    <a:pt x="787" y="1617"/>
                    <a:pt x="443" y="1617"/>
                  </a:cubicBezTo>
                  <a:cubicBezTo>
                    <a:pt x="407" y="1617"/>
                    <a:pt x="373" y="1626"/>
                    <a:pt x="340" y="1646"/>
                  </a:cubicBezTo>
                  <a:cubicBezTo>
                    <a:pt x="1" y="1872"/>
                    <a:pt x="1098" y="3791"/>
                    <a:pt x="1098" y="3791"/>
                  </a:cubicBezTo>
                  <a:cubicBezTo>
                    <a:pt x="1309" y="3980"/>
                    <a:pt x="1592" y="4047"/>
                    <a:pt x="1889" y="4047"/>
                  </a:cubicBezTo>
                  <a:cubicBezTo>
                    <a:pt x="2429" y="4047"/>
                    <a:pt x="3016" y="3825"/>
                    <a:pt x="3308" y="3711"/>
                  </a:cubicBezTo>
                  <a:cubicBezTo>
                    <a:pt x="3888" y="3501"/>
                    <a:pt x="4550" y="3098"/>
                    <a:pt x="4517" y="2759"/>
                  </a:cubicBezTo>
                  <a:cubicBezTo>
                    <a:pt x="4505" y="2601"/>
                    <a:pt x="4360" y="2555"/>
                    <a:pt x="4181" y="2555"/>
                  </a:cubicBezTo>
                  <a:cubicBezTo>
                    <a:pt x="3933" y="2555"/>
                    <a:pt x="3621" y="2642"/>
                    <a:pt x="3500" y="2642"/>
                  </a:cubicBezTo>
                  <a:cubicBezTo>
                    <a:pt x="3476" y="2642"/>
                    <a:pt x="3459" y="2638"/>
                    <a:pt x="3453" y="2630"/>
                  </a:cubicBezTo>
                  <a:cubicBezTo>
                    <a:pt x="3372" y="2533"/>
                    <a:pt x="3888" y="726"/>
                    <a:pt x="3501" y="565"/>
                  </a:cubicBezTo>
                  <a:cubicBezTo>
                    <a:pt x="3484" y="558"/>
                    <a:pt x="3467" y="555"/>
                    <a:pt x="3450" y="555"/>
                  </a:cubicBezTo>
                  <a:cubicBezTo>
                    <a:pt x="3084" y="555"/>
                    <a:pt x="2759" y="2162"/>
                    <a:pt x="2759" y="2162"/>
                  </a:cubicBezTo>
                  <a:cubicBezTo>
                    <a:pt x="2759" y="2162"/>
                    <a:pt x="2791" y="1"/>
                    <a:pt x="2340" y="1"/>
                  </a:cubicBezTo>
                  <a:close/>
                </a:path>
              </a:pathLst>
            </a:cu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0;p36">
              <a:extLst>
                <a:ext uri="{FF2B5EF4-FFF2-40B4-BE49-F238E27FC236}">
                  <a16:creationId xmlns:a16="http://schemas.microsoft.com/office/drawing/2014/main" id="{ABD535A8-3A71-2A12-3780-8566D8D450AA}"/>
                </a:ext>
              </a:extLst>
            </p:cNvPr>
            <p:cNvSpPr/>
            <p:nvPr/>
          </p:nvSpPr>
          <p:spPr>
            <a:xfrm>
              <a:off x="1609000" y="1276125"/>
              <a:ext cx="486350" cy="410475"/>
            </a:xfrm>
            <a:custGeom>
              <a:avLst/>
              <a:gdLst/>
              <a:ahLst/>
              <a:cxnLst/>
              <a:rect l="l" t="t" r="r" b="b"/>
              <a:pathLst>
                <a:path w="19454" h="16419" extrusionOk="0">
                  <a:moveTo>
                    <a:pt x="13026" y="1"/>
                  </a:moveTo>
                  <a:cubicBezTo>
                    <a:pt x="10600" y="1"/>
                    <a:pt x="6935" y="413"/>
                    <a:pt x="3775" y="1129"/>
                  </a:cubicBezTo>
                  <a:cubicBezTo>
                    <a:pt x="2372" y="1435"/>
                    <a:pt x="1113" y="1951"/>
                    <a:pt x="0" y="2032"/>
                  </a:cubicBezTo>
                  <a:cubicBezTo>
                    <a:pt x="178" y="3823"/>
                    <a:pt x="388" y="5161"/>
                    <a:pt x="533" y="5920"/>
                  </a:cubicBezTo>
                  <a:cubicBezTo>
                    <a:pt x="1388" y="5920"/>
                    <a:pt x="2226" y="5839"/>
                    <a:pt x="3065" y="5661"/>
                  </a:cubicBezTo>
                  <a:cubicBezTo>
                    <a:pt x="3614" y="5855"/>
                    <a:pt x="4630" y="11791"/>
                    <a:pt x="4678" y="15662"/>
                  </a:cubicBezTo>
                  <a:cubicBezTo>
                    <a:pt x="4685" y="16156"/>
                    <a:pt x="6157" y="16418"/>
                    <a:pt x="8078" y="16418"/>
                  </a:cubicBezTo>
                  <a:cubicBezTo>
                    <a:pt x="10987" y="16418"/>
                    <a:pt x="14926" y="15819"/>
                    <a:pt x="16373" y="14517"/>
                  </a:cubicBezTo>
                  <a:cubicBezTo>
                    <a:pt x="17163" y="13065"/>
                    <a:pt x="15857" y="5565"/>
                    <a:pt x="15857" y="5565"/>
                  </a:cubicBezTo>
                  <a:cubicBezTo>
                    <a:pt x="15871" y="5525"/>
                    <a:pt x="15897" y="5505"/>
                    <a:pt x="15931" y="5505"/>
                  </a:cubicBezTo>
                  <a:cubicBezTo>
                    <a:pt x="16050" y="5505"/>
                    <a:pt x="16279" y="5733"/>
                    <a:pt x="16566" y="6145"/>
                  </a:cubicBezTo>
                  <a:cubicBezTo>
                    <a:pt x="17147" y="5678"/>
                    <a:pt x="18454" y="4565"/>
                    <a:pt x="19454" y="3548"/>
                  </a:cubicBezTo>
                  <a:cubicBezTo>
                    <a:pt x="18421" y="1984"/>
                    <a:pt x="17050" y="806"/>
                    <a:pt x="15292" y="225"/>
                  </a:cubicBezTo>
                  <a:cubicBezTo>
                    <a:pt x="14840" y="73"/>
                    <a:pt x="14041" y="1"/>
                    <a:pt x="13026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1;p36">
              <a:extLst>
                <a:ext uri="{FF2B5EF4-FFF2-40B4-BE49-F238E27FC236}">
                  <a16:creationId xmlns:a16="http://schemas.microsoft.com/office/drawing/2014/main" id="{282E10FF-4D68-2ACC-9B7F-E8320F0DD573}"/>
                </a:ext>
              </a:extLst>
            </p:cNvPr>
            <p:cNvSpPr/>
            <p:nvPr/>
          </p:nvSpPr>
          <p:spPr>
            <a:xfrm>
              <a:off x="1780375" y="1210775"/>
              <a:ext cx="105275" cy="127700"/>
            </a:xfrm>
            <a:custGeom>
              <a:avLst/>
              <a:gdLst/>
              <a:ahLst/>
              <a:cxnLst/>
              <a:rect l="l" t="t" r="r" b="b"/>
              <a:pathLst>
                <a:path w="4211" h="5108" extrusionOk="0">
                  <a:moveTo>
                    <a:pt x="3759" y="1"/>
                  </a:moveTo>
                  <a:lnTo>
                    <a:pt x="1" y="404"/>
                  </a:lnTo>
                  <a:lnTo>
                    <a:pt x="356" y="3711"/>
                  </a:lnTo>
                  <a:cubicBezTo>
                    <a:pt x="431" y="4507"/>
                    <a:pt x="1108" y="5108"/>
                    <a:pt x="1892" y="5108"/>
                  </a:cubicBezTo>
                  <a:cubicBezTo>
                    <a:pt x="1949" y="5108"/>
                    <a:pt x="2007" y="5104"/>
                    <a:pt x="2066" y="5098"/>
                  </a:cubicBezTo>
                  <a:lnTo>
                    <a:pt x="2743" y="5017"/>
                  </a:lnTo>
                  <a:cubicBezTo>
                    <a:pt x="3582" y="4936"/>
                    <a:pt x="4211" y="4162"/>
                    <a:pt x="4114" y="3323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2;p36">
              <a:extLst>
                <a:ext uri="{FF2B5EF4-FFF2-40B4-BE49-F238E27FC236}">
                  <a16:creationId xmlns:a16="http://schemas.microsoft.com/office/drawing/2014/main" id="{D91BE5F9-A4DE-5F60-BE72-0156E6C65048}"/>
                </a:ext>
              </a:extLst>
            </p:cNvPr>
            <p:cNvSpPr/>
            <p:nvPr/>
          </p:nvSpPr>
          <p:spPr>
            <a:xfrm>
              <a:off x="1779975" y="1211175"/>
              <a:ext cx="99225" cy="64850"/>
            </a:xfrm>
            <a:custGeom>
              <a:avLst/>
              <a:gdLst/>
              <a:ahLst/>
              <a:cxnLst/>
              <a:rect l="l" t="t" r="r" b="b"/>
              <a:pathLst>
                <a:path w="3969" h="2594" extrusionOk="0">
                  <a:moveTo>
                    <a:pt x="3775" y="1"/>
                  </a:moveTo>
                  <a:lnTo>
                    <a:pt x="1" y="404"/>
                  </a:lnTo>
                  <a:lnTo>
                    <a:pt x="227" y="2533"/>
                  </a:lnTo>
                  <a:cubicBezTo>
                    <a:pt x="504" y="2576"/>
                    <a:pt x="776" y="2594"/>
                    <a:pt x="1040" y="2594"/>
                  </a:cubicBezTo>
                  <a:cubicBezTo>
                    <a:pt x="2676" y="2594"/>
                    <a:pt x="3969" y="1888"/>
                    <a:pt x="3969" y="1888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3;p36">
              <a:extLst>
                <a:ext uri="{FF2B5EF4-FFF2-40B4-BE49-F238E27FC236}">
                  <a16:creationId xmlns:a16="http://schemas.microsoft.com/office/drawing/2014/main" id="{AD4F8ECB-124B-4BD0-8E41-11B35FC6C08E}"/>
                </a:ext>
              </a:extLst>
            </p:cNvPr>
            <p:cNvSpPr/>
            <p:nvPr/>
          </p:nvSpPr>
          <p:spPr>
            <a:xfrm>
              <a:off x="1545675" y="733650"/>
              <a:ext cx="477500" cy="424725"/>
            </a:xfrm>
            <a:custGeom>
              <a:avLst/>
              <a:gdLst/>
              <a:ahLst/>
              <a:cxnLst/>
              <a:rect l="l" t="t" r="r" b="b"/>
              <a:pathLst>
                <a:path w="19100" h="16989" extrusionOk="0">
                  <a:moveTo>
                    <a:pt x="7986" y="0"/>
                  </a:moveTo>
                  <a:cubicBezTo>
                    <a:pt x="6753" y="0"/>
                    <a:pt x="5788" y="284"/>
                    <a:pt x="5421" y="810"/>
                  </a:cubicBezTo>
                  <a:cubicBezTo>
                    <a:pt x="4324" y="2354"/>
                    <a:pt x="5963" y="3189"/>
                    <a:pt x="7223" y="3455"/>
                  </a:cubicBezTo>
                  <a:lnTo>
                    <a:pt x="7223" y="3455"/>
                  </a:lnTo>
                  <a:cubicBezTo>
                    <a:pt x="6970" y="3410"/>
                    <a:pt x="6459" y="3332"/>
                    <a:pt x="5921" y="3332"/>
                  </a:cubicBezTo>
                  <a:cubicBezTo>
                    <a:pt x="5133" y="3332"/>
                    <a:pt x="4287" y="3499"/>
                    <a:pt x="4114" y="4181"/>
                  </a:cubicBezTo>
                  <a:cubicBezTo>
                    <a:pt x="3759" y="5520"/>
                    <a:pt x="6195" y="5955"/>
                    <a:pt x="6195" y="5955"/>
                  </a:cubicBezTo>
                  <a:cubicBezTo>
                    <a:pt x="4356" y="6068"/>
                    <a:pt x="2679" y="7004"/>
                    <a:pt x="1614" y="8488"/>
                  </a:cubicBezTo>
                  <a:cubicBezTo>
                    <a:pt x="1" y="10794"/>
                    <a:pt x="840" y="16021"/>
                    <a:pt x="3630" y="16989"/>
                  </a:cubicBezTo>
                  <a:lnTo>
                    <a:pt x="3694" y="15040"/>
                  </a:lnTo>
                  <a:lnTo>
                    <a:pt x="3694" y="15040"/>
                  </a:lnTo>
                  <a:cubicBezTo>
                    <a:pt x="3691" y="15180"/>
                    <a:pt x="3690" y="16035"/>
                    <a:pt x="4179" y="16198"/>
                  </a:cubicBezTo>
                  <a:cubicBezTo>
                    <a:pt x="5074" y="16510"/>
                    <a:pt x="5981" y="16643"/>
                    <a:pt x="6877" y="16643"/>
                  </a:cubicBezTo>
                  <a:cubicBezTo>
                    <a:pt x="12294" y="16643"/>
                    <a:pt x="17341" y="11762"/>
                    <a:pt x="17341" y="11762"/>
                  </a:cubicBezTo>
                  <a:cubicBezTo>
                    <a:pt x="17341" y="11762"/>
                    <a:pt x="19099" y="8359"/>
                    <a:pt x="16164" y="4036"/>
                  </a:cubicBezTo>
                  <a:cubicBezTo>
                    <a:pt x="14238" y="1219"/>
                    <a:pt x="10538" y="0"/>
                    <a:pt x="7986" y="0"/>
                  </a:cubicBezTo>
                  <a:close/>
                </a:path>
              </a:pathLst>
            </a:custGeom>
            <a:solidFill>
              <a:srgbClr val="5AB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64;p36">
              <a:extLst>
                <a:ext uri="{FF2B5EF4-FFF2-40B4-BE49-F238E27FC236}">
                  <a16:creationId xmlns:a16="http://schemas.microsoft.com/office/drawing/2014/main" id="{532B8E47-3A96-54B0-C1AE-9DEE34BD07E1}"/>
                </a:ext>
              </a:extLst>
            </p:cNvPr>
            <p:cNvSpPr/>
            <p:nvPr/>
          </p:nvSpPr>
          <p:spPr>
            <a:xfrm>
              <a:off x="1630775" y="989375"/>
              <a:ext cx="377875" cy="264250"/>
            </a:xfrm>
            <a:custGeom>
              <a:avLst/>
              <a:gdLst/>
              <a:ahLst/>
              <a:cxnLst/>
              <a:rect l="l" t="t" r="r" b="b"/>
              <a:pathLst>
                <a:path w="15115" h="10570" extrusionOk="0">
                  <a:moveTo>
                    <a:pt x="13518" y="1"/>
                  </a:moveTo>
                  <a:cubicBezTo>
                    <a:pt x="13518" y="1"/>
                    <a:pt x="11760" y="2195"/>
                    <a:pt x="6130" y="2195"/>
                  </a:cubicBezTo>
                  <a:cubicBezTo>
                    <a:pt x="6117" y="2195"/>
                    <a:pt x="6104" y="2195"/>
                    <a:pt x="6090" y="2195"/>
                  </a:cubicBezTo>
                  <a:cubicBezTo>
                    <a:pt x="1306" y="2195"/>
                    <a:pt x="1097" y="5099"/>
                    <a:pt x="791" y="5501"/>
                  </a:cubicBezTo>
                  <a:cubicBezTo>
                    <a:pt x="731" y="5576"/>
                    <a:pt x="670" y="5607"/>
                    <a:pt x="611" y="5607"/>
                  </a:cubicBezTo>
                  <a:cubicBezTo>
                    <a:pt x="349" y="5607"/>
                    <a:pt x="113" y="5018"/>
                    <a:pt x="113" y="5017"/>
                  </a:cubicBezTo>
                  <a:lnTo>
                    <a:pt x="113" y="5017"/>
                  </a:lnTo>
                  <a:cubicBezTo>
                    <a:pt x="0" y="7195"/>
                    <a:pt x="1291" y="9486"/>
                    <a:pt x="3291" y="10131"/>
                  </a:cubicBezTo>
                  <a:cubicBezTo>
                    <a:pt x="4159" y="10415"/>
                    <a:pt x="5221" y="10570"/>
                    <a:pt x="6344" y="10570"/>
                  </a:cubicBezTo>
                  <a:cubicBezTo>
                    <a:pt x="9812" y="10570"/>
                    <a:pt x="13863" y="9093"/>
                    <a:pt x="14582" y="5388"/>
                  </a:cubicBezTo>
                  <a:cubicBezTo>
                    <a:pt x="15115" y="2614"/>
                    <a:pt x="13518" y="1"/>
                    <a:pt x="13518" y="1"/>
                  </a:cubicBezTo>
                  <a:close/>
                </a:path>
              </a:pathLst>
            </a:cu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65;p36">
              <a:extLst>
                <a:ext uri="{FF2B5EF4-FFF2-40B4-BE49-F238E27FC236}">
                  <a16:creationId xmlns:a16="http://schemas.microsoft.com/office/drawing/2014/main" id="{1F3CEDE0-F9EE-21C5-95A4-7FCA1AF706BB}"/>
                </a:ext>
              </a:extLst>
            </p:cNvPr>
            <p:cNvSpPr/>
            <p:nvPr/>
          </p:nvSpPr>
          <p:spPr>
            <a:xfrm>
              <a:off x="1586025" y="1103200"/>
              <a:ext cx="87125" cy="72325"/>
            </a:xfrm>
            <a:custGeom>
              <a:avLst/>
              <a:gdLst/>
              <a:ahLst/>
              <a:cxnLst/>
              <a:rect l="l" t="t" r="r" b="b"/>
              <a:pathLst>
                <a:path w="3485" h="2893" extrusionOk="0">
                  <a:moveTo>
                    <a:pt x="1225" y="0"/>
                  </a:moveTo>
                  <a:cubicBezTo>
                    <a:pt x="1077" y="0"/>
                    <a:pt x="924" y="76"/>
                    <a:pt x="774" y="271"/>
                  </a:cubicBezTo>
                  <a:cubicBezTo>
                    <a:pt x="1" y="1278"/>
                    <a:pt x="1313" y="2892"/>
                    <a:pt x="2263" y="2892"/>
                  </a:cubicBezTo>
                  <a:cubicBezTo>
                    <a:pt x="2363" y="2892"/>
                    <a:pt x="2459" y="2874"/>
                    <a:pt x="2549" y="2836"/>
                  </a:cubicBezTo>
                  <a:cubicBezTo>
                    <a:pt x="3484" y="2449"/>
                    <a:pt x="2242" y="1013"/>
                    <a:pt x="2242" y="1013"/>
                  </a:cubicBezTo>
                  <a:cubicBezTo>
                    <a:pt x="2242" y="1013"/>
                    <a:pt x="1765" y="0"/>
                    <a:pt x="1225" y="0"/>
                  </a:cubicBezTo>
                  <a:close/>
                </a:path>
              </a:pathLst>
            </a:cu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66;p36">
              <a:extLst>
                <a:ext uri="{FF2B5EF4-FFF2-40B4-BE49-F238E27FC236}">
                  <a16:creationId xmlns:a16="http://schemas.microsoft.com/office/drawing/2014/main" id="{B3036000-C190-9E09-48EF-375E52E7DFD6}"/>
                </a:ext>
              </a:extLst>
            </p:cNvPr>
            <p:cNvSpPr/>
            <p:nvPr/>
          </p:nvSpPr>
          <p:spPr>
            <a:xfrm>
              <a:off x="1825225" y="1089250"/>
              <a:ext cx="57500" cy="48075"/>
            </a:xfrm>
            <a:custGeom>
              <a:avLst/>
              <a:gdLst/>
              <a:ahLst/>
              <a:cxnLst/>
              <a:rect l="l" t="t" r="r" b="b"/>
              <a:pathLst>
                <a:path w="2300" h="1923" extrusionOk="0">
                  <a:moveTo>
                    <a:pt x="603" y="0"/>
                  </a:moveTo>
                  <a:cubicBezTo>
                    <a:pt x="0" y="0"/>
                    <a:pt x="259" y="1390"/>
                    <a:pt x="788" y="1732"/>
                  </a:cubicBezTo>
                  <a:cubicBezTo>
                    <a:pt x="996" y="1867"/>
                    <a:pt x="1196" y="1922"/>
                    <a:pt x="1370" y="1922"/>
                  </a:cubicBezTo>
                  <a:cubicBezTo>
                    <a:pt x="2006" y="1922"/>
                    <a:pt x="2300" y="1193"/>
                    <a:pt x="1401" y="990"/>
                  </a:cubicBezTo>
                  <a:cubicBezTo>
                    <a:pt x="852" y="877"/>
                    <a:pt x="1014" y="71"/>
                    <a:pt x="675" y="6"/>
                  </a:cubicBezTo>
                  <a:cubicBezTo>
                    <a:pt x="649" y="2"/>
                    <a:pt x="625" y="0"/>
                    <a:pt x="603" y="0"/>
                  </a:cubicBezTo>
                  <a:close/>
                </a:path>
              </a:pathLst>
            </a:custGeom>
            <a:solidFill>
              <a:srgbClr val="FF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67;p36">
              <a:extLst>
                <a:ext uri="{FF2B5EF4-FFF2-40B4-BE49-F238E27FC236}">
                  <a16:creationId xmlns:a16="http://schemas.microsoft.com/office/drawing/2014/main" id="{F8039875-B299-72C6-3736-2AED7568ECBB}"/>
                </a:ext>
              </a:extLst>
            </p:cNvPr>
            <p:cNvSpPr/>
            <p:nvPr/>
          </p:nvSpPr>
          <p:spPr>
            <a:xfrm>
              <a:off x="1722725" y="1116200"/>
              <a:ext cx="29850" cy="41175"/>
            </a:xfrm>
            <a:custGeom>
              <a:avLst/>
              <a:gdLst/>
              <a:ahLst/>
              <a:cxnLst/>
              <a:rect l="l" t="t" r="r" b="b"/>
              <a:pathLst>
                <a:path w="1194" h="1647" extrusionOk="0">
                  <a:moveTo>
                    <a:pt x="494" y="1"/>
                  </a:moveTo>
                  <a:cubicBezTo>
                    <a:pt x="469" y="1"/>
                    <a:pt x="445" y="3"/>
                    <a:pt x="420" y="9"/>
                  </a:cubicBezTo>
                  <a:cubicBezTo>
                    <a:pt x="145" y="74"/>
                    <a:pt x="0" y="477"/>
                    <a:pt x="97" y="928"/>
                  </a:cubicBezTo>
                  <a:cubicBezTo>
                    <a:pt x="171" y="1341"/>
                    <a:pt x="433" y="1646"/>
                    <a:pt x="687" y="1646"/>
                  </a:cubicBezTo>
                  <a:cubicBezTo>
                    <a:pt x="711" y="1646"/>
                    <a:pt x="735" y="1644"/>
                    <a:pt x="758" y="1638"/>
                  </a:cubicBezTo>
                  <a:cubicBezTo>
                    <a:pt x="1049" y="1590"/>
                    <a:pt x="1194" y="1170"/>
                    <a:pt x="1097" y="719"/>
                  </a:cubicBezTo>
                  <a:cubicBezTo>
                    <a:pt x="1009" y="306"/>
                    <a:pt x="758" y="1"/>
                    <a:pt x="494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68;p36">
              <a:extLst>
                <a:ext uri="{FF2B5EF4-FFF2-40B4-BE49-F238E27FC236}">
                  <a16:creationId xmlns:a16="http://schemas.microsoft.com/office/drawing/2014/main" id="{FA881A18-4886-415B-4087-CF9F36C3CFE9}"/>
                </a:ext>
              </a:extLst>
            </p:cNvPr>
            <p:cNvSpPr/>
            <p:nvPr/>
          </p:nvSpPr>
          <p:spPr>
            <a:xfrm>
              <a:off x="1703875" y="1086525"/>
              <a:ext cx="54750" cy="27425"/>
            </a:xfrm>
            <a:custGeom>
              <a:avLst/>
              <a:gdLst/>
              <a:ahLst/>
              <a:cxnLst/>
              <a:rect l="l" t="t" r="r" b="b"/>
              <a:pathLst>
                <a:path w="2190" h="1097" extrusionOk="0">
                  <a:moveTo>
                    <a:pt x="1424" y="0"/>
                  </a:moveTo>
                  <a:cubicBezTo>
                    <a:pt x="605" y="0"/>
                    <a:pt x="1" y="784"/>
                    <a:pt x="157" y="1035"/>
                  </a:cubicBezTo>
                  <a:cubicBezTo>
                    <a:pt x="185" y="1078"/>
                    <a:pt x="218" y="1097"/>
                    <a:pt x="260" y="1097"/>
                  </a:cubicBezTo>
                  <a:cubicBezTo>
                    <a:pt x="465" y="1097"/>
                    <a:pt x="861" y="653"/>
                    <a:pt x="1625" y="599"/>
                  </a:cubicBezTo>
                  <a:cubicBezTo>
                    <a:pt x="2061" y="567"/>
                    <a:pt x="2190" y="51"/>
                    <a:pt x="1496" y="2"/>
                  </a:cubicBezTo>
                  <a:cubicBezTo>
                    <a:pt x="1472" y="1"/>
                    <a:pt x="1448" y="0"/>
                    <a:pt x="1424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69;p36">
              <a:extLst>
                <a:ext uri="{FF2B5EF4-FFF2-40B4-BE49-F238E27FC236}">
                  <a16:creationId xmlns:a16="http://schemas.microsoft.com/office/drawing/2014/main" id="{7438F6E0-51B0-0A62-B998-48FE132807FA}"/>
                </a:ext>
              </a:extLst>
            </p:cNvPr>
            <p:cNvSpPr/>
            <p:nvPr/>
          </p:nvSpPr>
          <p:spPr>
            <a:xfrm>
              <a:off x="1930000" y="1073050"/>
              <a:ext cx="29850" cy="41175"/>
            </a:xfrm>
            <a:custGeom>
              <a:avLst/>
              <a:gdLst/>
              <a:ahLst/>
              <a:cxnLst/>
              <a:rect l="l" t="t" r="r" b="b"/>
              <a:pathLst>
                <a:path w="1194" h="1647" extrusionOk="0">
                  <a:moveTo>
                    <a:pt x="491" y="1"/>
                  </a:moveTo>
                  <a:cubicBezTo>
                    <a:pt x="467" y="1"/>
                    <a:pt x="443" y="4"/>
                    <a:pt x="420" y="9"/>
                  </a:cubicBezTo>
                  <a:cubicBezTo>
                    <a:pt x="162" y="74"/>
                    <a:pt x="0" y="477"/>
                    <a:pt x="97" y="928"/>
                  </a:cubicBezTo>
                  <a:cubicBezTo>
                    <a:pt x="171" y="1341"/>
                    <a:pt x="447" y="1646"/>
                    <a:pt x="691" y="1646"/>
                  </a:cubicBezTo>
                  <a:cubicBezTo>
                    <a:pt x="714" y="1646"/>
                    <a:pt x="736" y="1644"/>
                    <a:pt x="758" y="1638"/>
                  </a:cubicBezTo>
                  <a:cubicBezTo>
                    <a:pt x="1033" y="1590"/>
                    <a:pt x="1194" y="1170"/>
                    <a:pt x="1097" y="719"/>
                  </a:cubicBezTo>
                  <a:cubicBezTo>
                    <a:pt x="1009" y="306"/>
                    <a:pt x="745" y="1"/>
                    <a:pt x="491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0;p36">
              <a:extLst>
                <a:ext uri="{FF2B5EF4-FFF2-40B4-BE49-F238E27FC236}">
                  <a16:creationId xmlns:a16="http://schemas.microsoft.com/office/drawing/2014/main" id="{A14F46D2-971C-D9F3-2EE8-8D13C3BE81B5}"/>
                </a:ext>
              </a:extLst>
            </p:cNvPr>
            <p:cNvSpPr/>
            <p:nvPr/>
          </p:nvSpPr>
          <p:spPr>
            <a:xfrm>
              <a:off x="1907950" y="1045550"/>
              <a:ext cx="55225" cy="19200"/>
            </a:xfrm>
            <a:custGeom>
              <a:avLst/>
              <a:gdLst/>
              <a:ahLst/>
              <a:cxnLst/>
              <a:rect l="l" t="t" r="r" b="b"/>
              <a:pathLst>
                <a:path w="2209" h="768" extrusionOk="0">
                  <a:moveTo>
                    <a:pt x="1139" y="0"/>
                  </a:moveTo>
                  <a:cubicBezTo>
                    <a:pt x="938" y="0"/>
                    <a:pt x="728" y="41"/>
                    <a:pt x="527" y="141"/>
                  </a:cubicBezTo>
                  <a:cubicBezTo>
                    <a:pt x="0" y="419"/>
                    <a:pt x="177" y="768"/>
                    <a:pt x="493" y="768"/>
                  </a:cubicBezTo>
                  <a:cubicBezTo>
                    <a:pt x="545" y="768"/>
                    <a:pt x="600" y="758"/>
                    <a:pt x="656" y="738"/>
                  </a:cubicBezTo>
                  <a:cubicBezTo>
                    <a:pt x="910" y="649"/>
                    <a:pt x="1141" y="622"/>
                    <a:pt x="1341" y="622"/>
                  </a:cubicBezTo>
                  <a:cubicBezTo>
                    <a:pt x="1628" y="622"/>
                    <a:pt x="1854" y="676"/>
                    <a:pt x="1997" y="676"/>
                  </a:cubicBezTo>
                  <a:cubicBezTo>
                    <a:pt x="2098" y="676"/>
                    <a:pt x="2159" y="650"/>
                    <a:pt x="2173" y="561"/>
                  </a:cubicBezTo>
                  <a:cubicBezTo>
                    <a:pt x="2209" y="334"/>
                    <a:pt x="1713" y="0"/>
                    <a:pt x="1139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1;p36">
              <a:extLst>
                <a:ext uri="{FF2B5EF4-FFF2-40B4-BE49-F238E27FC236}">
                  <a16:creationId xmlns:a16="http://schemas.microsoft.com/office/drawing/2014/main" id="{AADD1FA2-7F36-093F-6C16-C1ED066BEBBD}"/>
                </a:ext>
              </a:extLst>
            </p:cNvPr>
            <p:cNvSpPr/>
            <p:nvPr/>
          </p:nvSpPr>
          <p:spPr>
            <a:xfrm>
              <a:off x="1784075" y="1149975"/>
              <a:ext cx="103600" cy="45100"/>
            </a:xfrm>
            <a:custGeom>
              <a:avLst/>
              <a:gdLst/>
              <a:ahLst/>
              <a:cxnLst/>
              <a:rect l="l" t="t" r="r" b="b"/>
              <a:pathLst>
                <a:path w="4144" h="1804" extrusionOk="0">
                  <a:moveTo>
                    <a:pt x="738" y="0"/>
                  </a:moveTo>
                  <a:cubicBezTo>
                    <a:pt x="638" y="0"/>
                    <a:pt x="554" y="17"/>
                    <a:pt x="482" y="61"/>
                  </a:cubicBezTo>
                  <a:cubicBezTo>
                    <a:pt x="1" y="382"/>
                    <a:pt x="524" y="1804"/>
                    <a:pt x="2116" y="1804"/>
                  </a:cubicBezTo>
                  <a:cubicBezTo>
                    <a:pt x="2125" y="1804"/>
                    <a:pt x="2134" y="1804"/>
                    <a:pt x="2143" y="1803"/>
                  </a:cubicBezTo>
                  <a:cubicBezTo>
                    <a:pt x="3756" y="1787"/>
                    <a:pt x="4144" y="465"/>
                    <a:pt x="3773" y="174"/>
                  </a:cubicBezTo>
                  <a:cubicBezTo>
                    <a:pt x="3712" y="130"/>
                    <a:pt x="3640" y="114"/>
                    <a:pt x="3553" y="114"/>
                  </a:cubicBezTo>
                  <a:cubicBezTo>
                    <a:pt x="3333" y="114"/>
                    <a:pt x="3012" y="217"/>
                    <a:pt x="2502" y="217"/>
                  </a:cubicBezTo>
                  <a:cubicBezTo>
                    <a:pt x="2415" y="217"/>
                    <a:pt x="2323" y="214"/>
                    <a:pt x="2224" y="207"/>
                  </a:cubicBezTo>
                  <a:cubicBezTo>
                    <a:pt x="1496" y="158"/>
                    <a:pt x="1042" y="0"/>
                    <a:pt x="738" y="0"/>
                  </a:cubicBezTo>
                  <a:close/>
                </a:path>
              </a:pathLst>
            </a:custGeom>
            <a:solidFill>
              <a:srgbClr val="77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2;p36">
              <a:extLst>
                <a:ext uri="{FF2B5EF4-FFF2-40B4-BE49-F238E27FC236}">
                  <a16:creationId xmlns:a16="http://schemas.microsoft.com/office/drawing/2014/main" id="{8ED1777D-B28A-D57C-E7BD-A95A61CF4FB6}"/>
                </a:ext>
              </a:extLst>
            </p:cNvPr>
            <p:cNvSpPr/>
            <p:nvPr/>
          </p:nvSpPr>
          <p:spPr>
            <a:xfrm>
              <a:off x="1800950" y="1174000"/>
              <a:ext cx="49225" cy="21150"/>
            </a:xfrm>
            <a:custGeom>
              <a:avLst/>
              <a:gdLst/>
              <a:ahLst/>
              <a:cxnLst/>
              <a:rect l="l" t="t" r="r" b="b"/>
              <a:pathLst>
                <a:path w="1969" h="846" extrusionOk="0">
                  <a:moveTo>
                    <a:pt x="818" y="1"/>
                  </a:moveTo>
                  <a:cubicBezTo>
                    <a:pt x="497" y="1"/>
                    <a:pt x="201" y="148"/>
                    <a:pt x="1" y="278"/>
                  </a:cubicBezTo>
                  <a:cubicBezTo>
                    <a:pt x="362" y="639"/>
                    <a:pt x="849" y="846"/>
                    <a:pt x="1358" y="846"/>
                  </a:cubicBezTo>
                  <a:cubicBezTo>
                    <a:pt x="1395" y="846"/>
                    <a:pt x="1431" y="845"/>
                    <a:pt x="1468" y="842"/>
                  </a:cubicBezTo>
                  <a:cubicBezTo>
                    <a:pt x="1630" y="842"/>
                    <a:pt x="1791" y="826"/>
                    <a:pt x="1968" y="794"/>
                  </a:cubicBezTo>
                  <a:cubicBezTo>
                    <a:pt x="1807" y="455"/>
                    <a:pt x="1533" y="197"/>
                    <a:pt x="1178" y="68"/>
                  </a:cubicBezTo>
                  <a:cubicBezTo>
                    <a:pt x="1057" y="21"/>
                    <a:pt x="936" y="1"/>
                    <a:pt x="818" y="1"/>
                  </a:cubicBezTo>
                  <a:close/>
                </a:path>
              </a:pathLst>
            </a:custGeom>
            <a:solidFill>
              <a:srgbClr val="FF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3;p36">
              <a:extLst>
                <a:ext uri="{FF2B5EF4-FFF2-40B4-BE49-F238E27FC236}">
                  <a16:creationId xmlns:a16="http://schemas.microsoft.com/office/drawing/2014/main" id="{585D8D11-355B-9AC3-DABF-EF530BA5F118}"/>
                </a:ext>
              </a:extLst>
            </p:cNvPr>
            <p:cNvSpPr/>
            <p:nvPr/>
          </p:nvSpPr>
          <p:spPr>
            <a:xfrm>
              <a:off x="2054200" y="982000"/>
              <a:ext cx="107300" cy="98100"/>
            </a:xfrm>
            <a:custGeom>
              <a:avLst/>
              <a:gdLst/>
              <a:ahLst/>
              <a:cxnLst/>
              <a:rect l="l" t="t" r="r" b="b"/>
              <a:pathLst>
                <a:path w="4292" h="3924" extrusionOk="0">
                  <a:moveTo>
                    <a:pt x="2634" y="0"/>
                  </a:moveTo>
                  <a:cubicBezTo>
                    <a:pt x="2133" y="0"/>
                    <a:pt x="1920" y="2135"/>
                    <a:pt x="1920" y="2135"/>
                  </a:cubicBezTo>
                  <a:cubicBezTo>
                    <a:pt x="1920" y="2135"/>
                    <a:pt x="2017" y="54"/>
                    <a:pt x="1549" y="38"/>
                  </a:cubicBezTo>
                  <a:cubicBezTo>
                    <a:pt x="1547" y="38"/>
                    <a:pt x="1545" y="38"/>
                    <a:pt x="1544" y="38"/>
                  </a:cubicBezTo>
                  <a:cubicBezTo>
                    <a:pt x="1083" y="38"/>
                    <a:pt x="1129" y="2183"/>
                    <a:pt x="1098" y="2183"/>
                  </a:cubicBezTo>
                  <a:cubicBezTo>
                    <a:pt x="1097" y="2183"/>
                    <a:pt x="1097" y="2183"/>
                    <a:pt x="1097" y="2183"/>
                  </a:cubicBezTo>
                  <a:cubicBezTo>
                    <a:pt x="1067" y="2153"/>
                    <a:pt x="810" y="1186"/>
                    <a:pt x="458" y="1186"/>
                  </a:cubicBezTo>
                  <a:cubicBezTo>
                    <a:pt x="435" y="1186"/>
                    <a:pt x="412" y="1190"/>
                    <a:pt x="388" y="1199"/>
                  </a:cubicBezTo>
                  <a:cubicBezTo>
                    <a:pt x="0" y="1328"/>
                    <a:pt x="678" y="3441"/>
                    <a:pt x="678" y="3441"/>
                  </a:cubicBezTo>
                  <a:cubicBezTo>
                    <a:pt x="956" y="3825"/>
                    <a:pt x="1501" y="3923"/>
                    <a:pt x="2000" y="3923"/>
                  </a:cubicBezTo>
                  <a:cubicBezTo>
                    <a:pt x="2340" y="3923"/>
                    <a:pt x="2659" y="3877"/>
                    <a:pt x="2855" y="3845"/>
                  </a:cubicBezTo>
                  <a:cubicBezTo>
                    <a:pt x="3452" y="3748"/>
                    <a:pt x="4194" y="3490"/>
                    <a:pt x="4227" y="3167"/>
                  </a:cubicBezTo>
                  <a:cubicBezTo>
                    <a:pt x="4291" y="2748"/>
                    <a:pt x="3275" y="2909"/>
                    <a:pt x="3226" y="2796"/>
                  </a:cubicBezTo>
                  <a:cubicBezTo>
                    <a:pt x="3162" y="2683"/>
                    <a:pt x="4049" y="1038"/>
                    <a:pt x="3710" y="796"/>
                  </a:cubicBezTo>
                  <a:cubicBezTo>
                    <a:pt x="3686" y="779"/>
                    <a:pt x="3660" y="772"/>
                    <a:pt x="3633" y="772"/>
                  </a:cubicBezTo>
                  <a:cubicBezTo>
                    <a:pt x="3262" y="772"/>
                    <a:pt x="2646" y="2199"/>
                    <a:pt x="2646" y="2199"/>
                  </a:cubicBezTo>
                  <a:cubicBezTo>
                    <a:pt x="2646" y="2199"/>
                    <a:pt x="3130" y="102"/>
                    <a:pt x="2678" y="6"/>
                  </a:cubicBezTo>
                  <a:cubicBezTo>
                    <a:pt x="2663" y="2"/>
                    <a:pt x="2649" y="0"/>
                    <a:pt x="2634" y="0"/>
                  </a:cubicBezTo>
                  <a:close/>
                </a:path>
              </a:pathLst>
            </a:custGeom>
            <a:solidFill>
              <a:srgbClr val="C77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74;p36">
              <a:extLst>
                <a:ext uri="{FF2B5EF4-FFF2-40B4-BE49-F238E27FC236}">
                  <a16:creationId xmlns:a16="http://schemas.microsoft.com/office/drawing/2014/main" id="{189FFC20-1230-E7DC-36B1-7B8C0D5E36E4}"/>
                </a:ext>
              </a:extLst>
            </p:cNvPr>
            <p:cNvSpPr/>
            <p:nvPr/>
          </p:nvSpPr>
          <p:spPr>
            <a:xfrm>
              <a:off x="2747000" y="1156325"/>
              <a:ext cx="114950" cy="100200"/>
            </a:xfrm>
            <a:custGeom>
              <a:avLst/>
              <a:gdLst/>
              <a:ahLst/>
              <a:cxnLst/>
              <a:rect l="l" t="t" r="r" b="b"/>
              <a:pathLst>
                <a:path w="4598" h="4008" extrusionOk="0">
                  <a:moveTo>
                    <a:pt x="2086" y="0"/>
                  </a:moveTo>
                  <a:cubicBezTo>
                    <a:pt x="1671" y="0"/>
                    <a:pt x="1290" y="1792"/>
                    <a:pt x="1178" y="1840"/>
                  </a:cubicBezTo>
                  <a:cubicBezTo>
                    <a:pt x="1175" y="1841"/>
                    <a:pt x="1171" y="1842"/>
                    <a:pt x="1167" y="1842"/>
                  </a:cubicBezTo>
                  <a:cubicBezTo>
                    <a:pt x="1065" y="1842"/>
                    <a:pt x="626" y="1375"/>
                    <a:pt x="346" y="1375"/>
                  </a:cubicBezTo>
                  <a:cubicBezTo>
                    <a:pt x="278" y="1375"/>
                    <a:pt x="220" y="1402"/>
                    <a:pt x="178" y="1469"/>
                  </a:cubicBezTo>
                  <a:cubicBezTo>
                    <a:pt x="0" y="1743"/>
                    <a:pt x="387" y="2404"/>
                    <a:pt x="791" y="2872"/>
                  </a:cubicBezTo>
                  <a:cubicBezTo>
                    <a:pt x="1085" y="3211"/>
                    <a:pt x="1811" y="4008"/>
                    <a:pt x="2512" y="4008"/>
                  </a:cubicBezTo>
                  <a:cubicBezTo>
                    <a:pt x="2579" y="4008"/>
                    <a:pt x="2645" y="4000"/>
                    <a:pt x="2710" y="3985"/>
                  </a:cubicBezTo>
                  <a:cubicBezTo>
                    <a:pt x="2710" y="3985"/>
                    <a:pt x="4581" y="2791"/>
                    <a:pt x="4388" y="2437"/>
                  </a:cubicBezTo>
                  <a:cubicBezTo>
                    <a:pt x="4343" y="2361"/>
                    <a:pt x="4266" y="2332"/>
                    <a:pt x="4172" y="2332"/>
                  </a:cubicBezTo>
                  <a:cubicBezTo>
                    <a:pt x="3827" y="2332"/>
                    <a:pt x="3254" y="2727"/>
                    <a:pt x="3212" y="2727"/>
                  </a:cubicBezTo>
                  <a:cubicBezTo>
                    <a:pt x="3211" y="2727"/>
                    <a:pt x="3211" y="2727"/>
                    <a:pt x="3210" y="2727"/>
                  </a:cubicBezTo>
                  <a:cubicBezTo>
                    <a:pt x="3162" y="2727"/>
                    <a:pt x="4598" y="1098"/>
                    <a:pt x="4243" y="807"/>
                  </a:cubicBezTo>
                  <a:cubicBezTo>
                    <a:pt x="4213" y="784"/>
                    <a:pt x="4177" y="773"/>
                    <a:pt x="4137" y="773"/>
                  </a:cubicBezTo>
                  <a:cubicBezTo>
                    <a:pt x="3678" y="773"/>
                    <a:pt x="2613" y="2179"/>
                    <a:pt x="2613" y="2179"/>
                  </a:cubicBezTo>
                  <a:cubicBezTo>
                    <a:pt x="2613" y="2179"/>
                    <a:pt x="3888" y="291"/>
                    <a:pt x="3404" y="49"/>
                  </a:cubicBezTo>
                  <a:cubicBezTo>
                    <a:pt x="3384" y="40"/>
                    <a:pt x="3363" y="35"/>
                    <a:pt x="3341" y="35"/>
                  </a:cubicBezTo>
                  <a:cubicBezTo>
                    <a:pt x="2906" y="35"/>
                    <a:pt x="2001" y="1759"/>
                    <a:pt x="2001" y="1759"/>
                  </a:cubicBezTo>
                  <a:cubicBezTo>
                    <a:pt x="2001" y="1759"/>
                    <a:pt x="2517" y="49"/>
                    <a:pt x="2097" y="1"/>
                  </a:cubicBezTo>
                  <a:cubicBezTo>
                    <a:pt x="2094" y="1"/>
                    <a:pt x="2090" y="0"/>
                    <a:pt x="2086" y="0"/>
                  </a:cubicBezTo>
                  <a:close/>
                </a:path>
              </a:pathLst>
            </a:custGeom>
            <a:solidFill>
              <a:srgbClr val="C77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75;p36">
              <a:extLst>
                <a:ext uri="{FF2B5EF4-FFF2-40B4-BE49-F238E27FC236}">
                  <a16:creationId xmlns:a16="http://schemas.microsoft.com/office/drawing/2014/main" id="{5B04BB85-FB3B-3077-1B5C-16BE15FF9319}"/>
                </a:ext>
              </a:extLst>
            </p:cNvPr>
            <p:cNvSpPr/>
            <p:nvPr/>
          </p:nvSpPr>
          <p:spPr>
            <a:xfrm>
              <a:off x="2039275" y="1068425"/>
              <a:ext cx="775500" cy="632350"/>
            </a:xfrm>
            <a:custGeom>
              <a:avLst/>
              <a:gdLst/>
              <a:ahLst/>
              <a:cxnLst/>
              <a:rect l="l" t="t" r="r" b="b"/>
              <a:pathLst>
                <a:path w="31020" h="25294" extrusionOk="0">
                  <a:moveTo>
                    <a:pt x="1291" y="0"/>
                  </a:moveTo>
                  <a:cubicBezTo>
                    <a:pt x="1291" y="1"/>
                    <a:pt x="1" y="5162"/>
                    <a:pt x="1339" y="7566"/>
                  </a:cubicBezTo>
                  <a:cubicBezTo>
                    <a:pt x="2727" y="10017"/>
                    <a:pt x="4920" y="11453"/>
                    <a:pt x="8066" y="12163"/>
                  </a:cubicBezTo>
                  <a:cubicBezTo>
                    <a:pt x="8066" y="12163"/>
                    <a:pt x="6082" y="22260"/>
                    <a:pt x="6904" y="23696"/>
                  </a:cubicBezTo>
                  <a:cubicBezTo>
                    <a:pt x="8232" y="24824"/>
                    <a:pt x="11777" y="25294"/>
                    <a:pt x="14767" y="25294"/>
                  </a:cubicBezTo>
                  <a:cubicBezTo>
                    <a:pt x="17335" y="25294"/>
                    <a:pt x="19493" y="24947"/>
                    <a:pt x="19486" y="24374"/>
                  </a:cubicBezTo>
                  <a:cubicBezTo>
                    <a:pt x="19438" y="19325"/>
                    <a:pt x="19970" y="14066"/>
                    <a:pt x="20325" y="13679"/>
                  </a:cubicBezTo>
                  <a:cubicBezTo>
                    <a:pt x="20325" y="13679"/>
                    <a:pt x="20966" y="13773"/>
                    <a:pt x="21908" y="13773"/>
                  </a:cubicBezTo>
                  <a:cubicBezTo>
                    <a:pt x="23470" y="13773"/>
                    <a:pt x="25859" y="13515"/>
                    <a:pt x="27519" y="12147"/>
                  </a:cubicBezTo>
                  <a:cubicBezTo>
                    <a:pt x="29003" y="10872"/>
                    <a:pt x="30213" y="9292"/>
                    <a:pt x="31019" y="7501"/>
                  </a:cubicBezTo>
                  <a:lnTo>
                    <a:pt x="29100" y="6404"/>
                  </a:lnTo>
                  <a:cubicBezTo>
                    <a:pt x="29100" y="6404"/>
                    <a:pt x="28487" y="8259"/>
                    <a:pt x="25970" y="9179"/>
                  </a:cubicBezTo>
                  <a:cubicBezTo>
                    <a:pt x="25449" y="9371"/>
                    <a:pt x="24774" y="9445"/>
                    <a:pt x="24040" y="9445"/>
                  </a:cubicBezTo>
                  <a:cubicBezTo>
                    <a:pt x="22615" y="9445"/>
                    <a:pt x="20963" y="9165"/>
                    <a:pt x="19760" y="8921"/>
                  </a:cubicBezTo>
                  <a:cubicBezTo>
                    <a:pt x="15260" y="8017"/>
                    <a:pt x="10308" y="7711"/>
                    <a:pt x="8517" y="7550"/>
                  </a:cubicBezTo>
                  <a:cubicBezTo>
                    <a:pt x="6711" y="7404"/>
                    <a:pt x="4824" y="7001"/>
                    <a:pt x="4082" y="5388"/>
                  </a:cubicBezTo>
                  <a:cubicBezTo>
                    <a:pt x="3340" y="3775"/>
                    <a:pt x="3469" y="388"/>
                    <a:pt x="3469" y="388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76;p36">
              <a:extLst>
                <a:ext uri="{FF2B5EF4-FFF2-40B4-BE49-F238E27FC236}">
                  <a16:creationId xmlns:a16="http://schemas.microsoft.com/office/drawing/2014/main" id="{4BA0EA67-A9E7-7B11-4177-E8C34F376782}"/>
                </a:ext>
              </a:extLst>
            </p:cNvPr>
            <p:cNvSpPr/>
            <p:nvPr/>
          </p:nvSpPr>
          <p:spPr>
            <a:xfrm>
              <a:off x="2346150" y="1201900"/>
              <a:ext cx="103275" cy="125950"/>
            </a:xfrm>
            <a:custGeom>
              <a:avLst/>
              <a:gdLst/>
              <a:ahLst/>
              <a:cxnLst/>
              <a:rect l="l" t="t" r="r" b="b"/>
              <a:pathLst>
                <a:path w="4131" h="5038" extrusionOk="0">
                  <a:moveTo>
                    <a:pt x="356" y="1"/>
                  </a:moveTo>
                  <a:lnTo>
                    <a:pt x="65" y="3291"/>
                  </a:lnTo>
                  <a:cubicBezTo>
                    <a:pt x="1" y="4146"/>
                    <a:pt x="630" y="4904"/>
                    <a:pt x="1485" y="4969"/>
                  </a:cubicBezTo>
                  <a:lnTo>
                    <a:pt x="2162" y="5033"/>
                  </a:lnTo>
                  <a:cubicBezTo>
                    <a:pt x="2203" y="5036"/>
                    <a:pt x="2243" y="5038"/>
                    <a:pt x="2283" y="5038"/>
                  </a:cubicBezTo>
                  <a:cubicBezTo>
                    <a:pt x="3087" y="5038"/>
                    <a:pt x="3778" y="4429"/>
                    <a:pt x="3840" y="3630"/>
                  </a:cubicBezTo>
                  <a:lnTo>
                    <a:pt x="4130" y="30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C77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77;p36">
              <a:extLst>
                <a:ext uri="{FF2B5EF4-FFF2-40B4-BE49-F238E27FC236}">
                  <a16:creationId xmlns:a16="http://schemas.microsoft.com/office/drawing/2014/main" id="{09FFC96B-28BC-A279-BFEA-DCD60B3831D4}"/>
                </a:ext>
              </a:extLst>
            </p:cNvPr>
            <p:cNvSpPr/>
            <p:nvPr/>
          </p:nvSpPr>
          <p:spPr>
            <a:xfrm>
              <a:off x="2351000" y="1201500"/>
              <a:ext cx="98425" cy="65200"/>
            </a:xfrm>
            <a:custGeom>
              <a:avLst/>
              <a:gdLst/>
              <a:ahLst/>
              <a:cxnLst/>
              <a:rect l="l" t="t" r="r" b="b"/>
              <a:pathLst>
                <a:path w="3937" h="2608" extrusionOk="0">
                  <a:moveTo>
                    <a:pt x="162" y="1"/>
                  </a:moveTo>
                  <a:lnTo>
                    <a:pt x="0" y="2001"/>
                  </a:lnTo>
                  <a:cubicBezTo>
                    <a:pt x="1051" y="2489"/>
                    <a:pt x="2009" y="2608"/>
                    <a:pt x="2692" y="2608"/>
                  </a:cubicBezTo>
                  <a:cubicBezTo>
                    <a:pt x="3341" y="2608"/>
                    <a:pt x="3743" y="2501"/>
                    <a:pt x="3743" y="2501"/>
                  </a:cubicBezTo>
                  <a:lnTo>
                    <a:pt x="3936" y="323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C77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78;p36">
              <a:extLst>
                <a:ext uri="{FF2B5EF4-FFF2-40B4-BE49-F238E27FC236}">
                  <a16:creationId xmlns:a16="http://schemas.microsoft.com/office/drawing/2014/main" id="{E954B264-DD77-7E30-5DBA-2359BB6B6394}"/>
                </a:ext>
              </a:extLst>
            </p:cNvPr>
            <p:cNvSpPr/>
            <p:nvPr/>
          </p:nvSpPr>
          <p:spPr>
            <a:xfrm>
              <a:off x="2616350" y="901500"/>
              <a:ext cx="188500" cy="218100"/>
            </a:xfrm>
            <a:custGeom>
              <a:avLst/>
              <a:gdLst/>
              <a:ahLst/>
              <a:cxnLst/>
              <a:rect l="l" t="t" r="r" b="b"/>
              <a:pathLst>
                <a:path w="7540" h="8724" extrusionOk="0">
                  <a:moveTo>
                    <a:pt x="3006" y="1"/>
                  </a:moveTo>
                  <a:cubicBezTo>
                    <a:pt x="1585" y="1"/>
                    <a:pt x="887" y="1500"/>
                    <a:pt x="887" y="1500"/>
                  </a:cubicBezTo>
                  <a:lnTo>
                    <a:pt x="1210" y="1984"/>
                  </a:lnTo>
                  <a:cubicBezTo>
                    <a:pt x="1210" y="1984"/>
                    <a:pt x="1588" y="1838"/>
                    <a:pt x="2018" y="1838"/>
                  </a:cubicBezTo>
                  <a:cubicBezTo>
                    <a:pt x="2547" y="1838"/>
                    <a:pt x="3155" y="2059"/>
                    <a:pt x="3226" y="3048"/>
                  </a:cubicBezTo>
                  <a:cubicBezTo>
                    <a:pt x="3323" y="4451"/>
                    <a:pt x="0" y="7048"/>
                    <a:pt x="2968" y="8532"/>
                  </a:cubicBezTo>
                  <a:cubicBezTo>
                    <a:pt x="3231" y="8663"/>
                    <a:pt x="3485" y="8723"/>
                    <a:pt x="3727" y="8723"/>
                  </a:cubicBezTo>
                  <a:cubicBezTo>
                    <a:pt x="6269" y="8723"/>
                    <a:pt x="7540" y="2091"/>
                    <a:pt x="4226" y="338"/>
                  </a:cubicBezTo>
                  <a:cubicBezTo>
                    <a:pt x="3773" y="97"/>
                    <a:pt x="3366" y="1"/>
                    <a:pt x="3006" y="1"/>
                  </a:cubicBez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79;p36">
              <a:extLst>
                <a:ext uri="{FF2B5EF4-FFF2-40B4-BE49-F238E27FC236}">
                  <a16:creationId xmlns:a16="http://schemas.microsoft.com/office/drawing/2014/main" id="{C8CDF4AC-0C45-CBD3-97DA-2737B9FF0D39}"/>
                </a:ext>
              </a:extLst>
            </p:cNvPr>
            <p:cNvSpPr/>
            <p:nvPr/>
          </p:nvSpPr>
          <p:spPr>
            <a:xfrm>
              <a:off x="2601025" y="920725"/>
              <a:ext cx="65750" cy="61025"/>
            </a:xfrm>
            <a:custGeom>
              <a:avLst/>
              <a:gdLst/>
              <a:ahLst/>
              <a:cxnLst/>
              <a:rect l="l" t="t" r="r" b="b"/>
              <a:pathLst>
                <a:path w="2630" h="2441" extrusionOk="0">
                  <a:moveTo>
                    <a:pt x="887" y="0"/>
                  </a:moveTo>
                  <a:cubicBezTo>
                    <a:pt x="392" y="0"/>
                    <a:pt x="0" y="424"/>
                    <a:pt x="0" y="424"/>
                  </a:cubicBezTo>
                  <a:lnTo>
                    <a:pt x="1242" y="2440"/>
                  </a:lnTo>
                  <a:cubicBezTo>
                    <a:pt x="1242" y="2440"/>
                    <a:pt x="2629" y="1924"/>
                    <a:pt x="1823" y="634"/>
                  </a:cubicBezTo>
                  <a:cubicBezTo>
                    <a:pt x="1515" y="151"/>
                    <a:pt x="1183" y="0"/>
                    <a:pt x="887" y="0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80;p36">
              <a:extLst>
                <a:ext uri="{FF2B5EF4-FFF2-40B4-BE49-F238E27FC236}">
                  <a16:creationId xmlns:a16="http://schemas.microsoft.com/office/drawing/2014/main" id="{2FD0E46D-12DC-22A6-4099-88DEC11C9511}"/>
                </a:ext>
              </a:extLst>
            </p:cNvPr>
            <p:cNvSpPr/>
            <p:nvPr/>
          </p:nvSpPr>
          <p:spPr>
            <a:xfrm>
              <a:off x="2119700" y="776000"/>
              <a:ext cx="244625" cy="177050"/>
            </a:xfrm>
            <a:custGeom>
              <a:avLst/>
              <a:gdLst/>
              <a:ahLst/>
              <a:cxnLst/>
              <a:rect l="l" t="t" r="r" b="b"/>
              <a:pathLst>
                <a:path w="9785" h="7082" extrusionOk="0">
                  <a:moveTo>
                    <a:pt x="6581" y="0"/>
                  </a:moveTo>
                  <a:cubicBezTo>
                    <a:pt x="2894" y="0"/>
                    <a:pt x="1" y="6184"/>
                    <a:pt x="3058" y="6971"/>
                  </a:cubicBezTo>
                  <a:cubicBezTo>
                    <a:pt x="3353" y="7047"/>
                    <a:pt x="3613" y="7082"/>
                    <a:pt x="3842" y="7082"/>
                  </a:cubicBezTo>
                  <a:cubicBezTo>
                    <a:pt x="6107" y="7082"/>
                    <a:pt x="5391" y="3687"/>
                    <a:pt x="6284" y="2794"/>
                  </a:cubicBezTo>
                  <a:cubicBezTo>
                    <a:pt x="6615" y="2459"/>
                    <a:pt x="6924" y="2336"/>
                    <a:pt x="7200" y="2336"/>
                  </a:cubicBezTo>
                  <a:cubicBezTo>
                    <a:pt x="7977" y="2336"/>
                    <a:pt x="8494" y="3310"/>
                    <a:pt x="8494" y="3310"/>
                  </a:cubicBezTo>
                  <a:lnTo>
                    <a:pt x="9075" y="3165"/>
                  </a:lnTo>
                  <a:cubicBezTo>
                    <a:pt x="9075" y="3165"/>
                    <a:pt x="9785" y="664"/>
                    <a:pt x="7317" y="84"/>
                  </a:cubicBezTo>
                  <a:cubicBezTo>
                    <a:pt x="7069" y="27"/>
                    <a:pt x="6823" y="0"/>
                    <a:pt x="6581" y="0"/>
                  </a:cubicBez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81;p36">
              <a:extLst>
                <a:ext uri="{FF2B5EF4-FFF2-40B4-BE49-F238E27FC236}">
                  <a16:creationId xmlns:a16="http://schemas.microsoft.com/office/drawing/2014/main" id="{26A1C2EF-83BB-E3FA-372E-8D3F901E4B88}"/>
                </a:ext>
              </a:extLst>
            </p:cNvPr>
            <p:cNvSpPr/>
            <p:nvPr/>
          </p:nvSpPr>
          <p:spPr>
            <a:xfrm>
              <a:off x="2305825" y="845825"/>
              <a:ext cx="74225" cy="45600"/>
            </a:xfrm>
            <a:custGeom>
              <a:avLst/>
              <a:gdLst/>
              <a:ahLst/>
              <a:cxnLst/>
              <a:rect l="l" t="t" r="r" b="b"/>
              <a:pathLst>
                <a:path w="2969" h="1824" extrusionOk="0">
                  <a:moveTo>
                    <a:pt x="1953" y="0"/>
                  </a:moveTo>
                  <a:cubicBezTo>
                    <a:pt x="1808" y="0"/>
                    <a:pt x="1642" y="25"/>
                    <a:pt x="1452" y="81"/>
                  </a:cubicBezTo>
                  <a:cubicBezTo>
                    <a:pt x="1" y="517"/>
                    <a:pt x="710" y="1823"/>
                    <a:pt x="710" y="1823"/>
                  </a:cubicBezTo>
                  <a:lnTo>
                    <a:pt x="2969" y="1114"/>
                  </a:lnTo>
                  <a:cubicBezTo>
                    <a:pt x="2969" y="1114"/>
                    <a:pt x="2932" y="0"/>
                    <a:pt x="1953" y="0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82;p36">
              <a:extLst>
                <a:ext uri="{FF2B5EF4-FFF2-40B4-BE49-F238E27FC236}">
                  <a16:creationId xmlns:a16="http://schemas.microsoft.com/office/drawing/2014/main" id="{D22AAF2E-EBC1-55A2-33F9-4651E6779137}"/>
                </a:ext>
              </a:extLst>
            </p:cNvPr>
            <p:cNvSpPr/>
            <p:nvPr/>
          </p:nvSpPr>
          <p:spPr>
            <a:xfrm>
              <a:off x="2222750" y="852500"/>
              <a:ext cx="448950" cy="343925"/>
            </a:xfrm>
            <a:custGeom>
              <a:avLst/>
              <a:gdLst/>
              <a:ahLst/>
              <a:cxnLst/>
              <a:rect l="l" t="t" r="r" b="b"/>
              <a:pathLst>
                <a:path w="17958" h="13757" extrusionOk="0">
                  <a:moveTo>
                    <a:pt x="8689" y="0"/>
                  </a:moveTo>
                  <a:cubicBezTo>
                    <a:pt x="6711" y="0"/>
                    <a:pt x="4820" y="664"/>
                    <a:pt x="3533" y="1847"/>
                  </a:cubicBezTo>
                  <a:cubicBezTo>
                    <a:pt x="1" y="5073"/>
                    <a:pt x="1211" y="8444"/>
                    <a:pt x="1211" y="8444"/>
                  </a:cubicBezTo>
                  <a:cubicBezTo>
                    <a:pt x="1211" y="8444"/>
                    <a:pt x="7711" y="13025"/>
                    <a:pt x="12099" y="13702"/>
                  </a:cubicBezTo>
                  <a:cubicBezTo>
                    <a:pt x="12343" y="13739"/>
                    <a:pt x="12578" y="13756"/>
                    <a:pt x="12804" y="13756"/>
                  </a:cubicBezTo>
                  <a:cubicBezTo>
                    <a:pt x="17172" y="13756"/>
                    <a:pt x="17958" y="7177"/>
                    <a:pt x="15841" y="3879"/>
                  </a:cubicBezTo>
                  <a:cubicBezTo>
                    <a:pt x="14118" y="1179"/>
                    <a:pt x="11326" y="0"/>
                    <a:pt x="8689" y="0"/>
                  </a:cubicBez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83;p36">
              <a:extLst>
                <a:ext uri="{FF2B5EF4-FFF2-40B4-BE49-F238E27FC236}">
                  <a16:creationId xmlns:a16="http://schemas.microsoft.com/office/drawing/2014/main" id="{1455EB84-C45A-A2A3-CD54-FCA593BC35A3}"/>
                </a:ext>
              </a:extLst>
            </p:cNvPr>
            <p:cNvSpPr/>
            <p:nvPr/>
          </p:nvSpPr>
          <p:spPr>
            <a:xfrm>
              <a:off x="2240500" y="1011975"/>
              <a:ext cx="335950" cy="235525"/>
            </a:xfrm>
            <a:custGeom>
              <a:avLst/>
              <a:gdLst/>
              <a:ahLst/>
              <a:cxnLst/>
              <a:rect l="l" t="t" r="r" b="b"/>
              <a:pathLst>
                <a:path w="13438" h="9421" extrusionOk="0">
                  <a:moveTo>
                    <a:pt x="6227" y="0"/>
                  </a:moveTo>
                  <a:lnTo>
                    <a:pt x="6227" y="0"/>
                  </a:lnTo>
                  <a:cubicBezTo>
                    <a:pt x="6227" y="0"/>
                    <a:pt x="6227" y="0"/>
                    <a:pt x="6227" y="0"/>
                  </a:cubicBezTo>
                  <a:lnTo>
                    <a:pt x="6227" y="0"/>
                  </a:lnTo>
                  <a:cubicBezTo>
                    <a:pt x="6227" y="0"/>
                    <a:pt x="6227" y="0"/>
                    <a:pt x="6227" y="0"/>
                  </a:cubicBezTo>
                  <a:close/>
                  <a:moveTo>
                    <a:pt x="6227" y="0"/>
                  </a:moveTo>
                  <a:cubicBezTo>
                    <a:pt x="6221" y="10"/>
                    <a:pt x="4368" y="962"/>
                    <a:pt x="2252" y="962"/>
                  </a:cubicBezTo>
                  <a:cubicBezTo>
                    <a:pt x="1709" y="962"/>
                    <a:pt x="1149" y="900"/>
                    <a:pt x="597" y="742"/>
                  </a:cubicBezTo>
                  <a:cubicBezTo>
                    <a:pt x="49" y="2194"/>
                    <a:pt x="1" y="3791"/>
                    <a:pt x="468" y="5275"/>
                  </a:cubicBezTo>
                  <a:cubicBezTo>
                    <a:pt x="1396" y="8150"/>
                    <a:pt x="4560" y="9420"/>
                    <a:pt x="7440" y="9420"/>
                  </a:cubicBezTo>
                  <a:cubicBezTo>
                    <a:pt x="8518" y="9420"/>
                    <a:pt x="9555" y="9243"/>
                    <a:pt x="10421" y="8904"/>
                  </a:cubicBezTo>
                  <a:cubicBezTo>
                    <a:pt x="12292" y="8146"/>
                    <a:pt x="13437" y="6243"/>
                    <a:pt x="13276" y="4243"/>
                  </a:cubicBezTo>
                  <a:cubicBezTo>
                    <a:pt x="13276" y="4243"/>
                    <a:pt x="8405" y="3420"/>
                    <a:pt x="6227" y="0"/>
                  </a:cubicBezTo>
                  <a:close/>
                </a:path>
              </a:pathLst>
            </a:custGeom>
            <a:solidFill>
              <a:srgbClr val="C77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84;p36">
              <a:extLst>
                <a:ext uri="{FF2B5EF4-FFF2-40B4-BE49-F238E27FC236}">
                  <a16:creationId xmlns:a16="http://schemas.microsoft.com/office/drawing/2014/main" id="{1FDE048E-C8F5-8F2E-B83C-F3B78C82DEE8}"/>
                </a:ext>
              </a:extLst>
            </p:cNvPr>
            <p:cNvSpPr/>
            <p:nvPr/>
          </p:nvSpPr>
          <p:spPr>
            <a:xfrm>
              <a:off x="2538500" y="1106350"/>
              <a:ext cx="78175" cy="67500"/>
            </a:xfrm>
            <a:custGeom>
              <a:avLst/>
              <a:gdLst/>
              <a:ahLst/>
              <a:cxnLst/>
              <a:rect l="l" t="t" r="r" b="b"/>
              <a:pathLst>
                <a:path w="3127" h="2700" extrusionOk="0">
                  <a:moveTo>
                    <a:pt x="1949" y="1"/>
                  </a:moveTo>
                  <a:cubicBezTo>
                    <a:pt x="1444" y="1"/>
                    <a:pt x="1066" y="984"/>
                    <a:pt x="1066" y="984"/>
                  </a:cubicBezTo>
                  <a:cubicBezTo>
                    <a:pt x="1066" y="984"/>
                    <a:pt x="1" y="2355"/>
                    <a:pt x="872" y="2661"/>
                  </a:cubicBezTo>
                  <a:cubicBezTo>
                    <a:pt x="942" y="2687"/>
                    <a:pt x="1017" y="2700"/>
                    <a:pt x="1093" y="2700"/>
                  </a:cubicBezTo>
                  <a:cubicBezTo>
                    <a:pt x="1963" y="2700"/>
                    <a:pt x="3127" y="1115"/>
                    <a:pt x="2356" y="226"/>
                  </a:cubicBezTo>
                  <a:cubicBezTo>
                    <a:pt x="2215" y="65"/>
                    <a:pt x="2078" y="1"/>
                    <a:pt x="1949" y="1"/>
                  </a:cubicBezTo>
                  <a:close/>
                </a:path>
              </a:pathLst>
            </a:custGeom>
            <a:solidFill>
              <a:srgbClr val="C77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85;p36">
              <a:extLst>
                <a:ext uri="{FF2B5EF4-FFF2-40B4-BE49-F238E27FC236}">
                  <a16:creationId xmlns:a16="http://schemas.microsoft.com/office/drawing/2014/main" id="{B4753BEF-14A8-66B8-A728-88DB196BF051}"/>
                </a:ext>
              </a:extLst>
            </p:cNvPr>
            <p:cNvSpPr/>
            <p:nvPr/>
          </p:nvSpPr>
          <p:spPr>
            <a:xfrm>
              <a:off x="2362750" y="1097050"/>
              <a:ext cx="42300" cy="36975"/>
            </a:xfrm>
            <a:custGeom>
              <a:avLst/>
              <a:gdLst/>
              <a:ahLst/>
              <a:cxnLst/>
              <a:rect l="l" t="t" r="r" b="b"/>
              <a:pathLst>
                <a:path w="1692" h="1479" extrusionOk="0">
                  <a:moveTo>
                    <a:pt x="1321" y="1"/>
                  </a:moveTo>
                  <a:cubicBezTo>
                    <a:pt x="1164" y="1"/>
                    <a:pt x="1053" y="825"/>
                    <a:pt x="705" y="825"/>
                  </a:cubicBezTo>
                  <a:cubicBezTo>
                    <a:pt x="695" y="825"/>
                    <a:pt x="686" y="825"/>
                    <a:pt x="676" y="823"/>
                  </a:cubicBezTo>
                  <a:cubicBezTo>
                    <a:pt x="655" y="822"/>
                    <a:pt x="634" y="821"/>
                    <a:pt x="614" y="821"/>
                  </a:cubicBezTo>
                  <a:cubicBezTo>
                    <a:pt x="257" y="821"/>
                    <a:pt x="0" y="1081"/>
                    <a:pt x="321" y="1356"/>
                  </a:cubicBezTo>
                  <a:cubicBezTo>
                    <a:pt x="445" y="1438"/>
                    <a:pt x="590" y="1479"/>
                    <a:pt x="733" y="1479"/>
                  </a:cubicBezTo>
                  <a:cubicBezTo>
                    <a:pt x="868" y="1479"/>
                    <a:pt x="1001" y="1443"/>
                    <a:pt x="1111" y="1372"/>
                  </a:cubicBezTo>
                  <a:cubicBezTo>
                    <a:pt x="1643" y="1017"/>
                    <a:pt x="1692" y="1"/>
                    <a:pt x="1321" y="1"/>
                  </a:cubicBezTo>
                  <a:close/>
                </a:path>
              </a:pathLst>
            </a:custGeom>
            <a:solidFill>
              <a:srgbClr val="BF6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86;p36">
              <a:extLst>
                <a:ext uri="{FF2B5EF4-FFF2-40B4-BE49-F238E27FC236}">
                  <a16:creationId xmlns:a16="http://schemas.microsoft.com/office/drawing/2014/main" id="{7D52FD97-1D08-6DD1-FB4E-CA37491C4BE0}"/>
                </a:ext>
              </a:extLst>
            </p:cNvPr>
            <p:cNvSpPr/>
            <p:nvPr/>
          </p:nvSpPr>
          <p:spPr>
            <a:xfrm>
              <a:off x="2471175" y="1113450"/>
              <a:ext cx="27450" cy="37800"/>
            </a:xfrm>
            <a:custGeom>
              <a:avLst/>
              <a:gdLst/>
              <a:ahLst/>
              <a:cxnLst/>
              <a:rect l="l" t="t" r="r" b="b"/>
              <a:pathLst>
                <a:path w="1098" h="1512" extrusionOk="0">
                  <a:moveTo>
                    <a:pt x="653" y="1"/>
                  </a:moveTo>
                  <a:cubicBezTo>
                    <a:pt x="413" y="1"/>
                    <a:pt x="171" y="279"/>
                    <a:pt x="81" y="667"/>
                  </a:cubicBezTo>
                  <a:cubicBezTo>
                    <a:pt x="0" y="1071"/>
                    <a:pt x="129" y="1458"/>
                    <a:pt x="387" y="1506"/>
                  </a:cubicBezTo>
                  <a:cubicBezTo>
                    <a:pt x="406" y="1510"/>
                    <a:pt x="425" y="1511"/>
                    <a:pt x="444" y="1511"/>
                  </a:cubicBezTo>
                  <a:cubicBezTo>
                    <a:pt x="685" y="1511"/>
                    <a:pt x="926" y="1235"/>
                    <a:pt x="1000" y="861"/>
                  </a:cubicBezTo>
                  <a:cubicBezTo>
                    <a:pt x="1097" y="442"/>
                    <a:pt x="952" y="71"/>
                    <a:pt x="710" y="6"/>
                  </a:cubicBezTo>
                  <a:cubicBezTo>
                    <a:pt x="691" y="3"/>
                    <a:pt x="672" y="1"/>
                    <a:pt x="653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87;p36">
              <a:extLst>
                <a:ext uri="{FF2B5EF4-FFF2-40B4-BE49-F238E27FC236}">
                  <a16:creationId xmlns:a16="http://schemas.microsoft.com/office/drawing/2014/main" id="{56BC92DD-91AF-971F-827C-F62ABECE9ED8}"/>
                </a:ext>
              </a:extLst>
            </p:cNvPr>
            <p:cNvSpPr/>
            <p:nvPr/>
          </p:nvSpPr>
          <p:spPr>
            <a:xfrm>
              <a:off x="2465525" y="1086525"/>
              <a:ext cx="50300" cy="25150"/>
            </a:xfrm>
            <a:custGeom>
              <a:avLst/>
              <a:gdLst/>
              <a:ahLst/>
              <a:cxnLst/>
              <a:rect l="l" t="t" r="r" b="b"/>
              <a:pathLst>
                <a:path w="2012" h="1006" extrusionOk="0">
                  <a:moveTo>
                    <a:pt x="703" y="0"/>
                  </a:moveTo>
                  <a:cubicBezTo>
                    <a:pt x="679" y="0"/>
                    <a:pt x="654" y="1"/>
                    <a:pt x="629" y="2"/>
                  </a:cubicBezTo>
                  <a:cubicBezTo>
                    <a:pt x="0" y="35"/>
                    <a:pt x="129" y="519"/>
                    <a:pt x="533" y="551"/>
                  </a:cubicBezTo>
                  <a:cubicBezTo>
                    <a:pt x="1222" y="591"/>
                    <a:pt x="1583" y="1006"/>
                    <a:pt x="1767" y="1006"/>
                  </a:cubicBezTo>
                  <a:cubicBezTo>
                    <a:pt x="1803" y="1006"/>
                    <a:pt x="1832" y="991"/>
                    <a:pt x="1855" y="954"/>
                  </a:cubicBezTo>
                  <a:cubicBezTo>
                    <a:pt x="2012" y="720"/>
                    <a:pt x="1471" y="0"/>
                    <a:pt x="703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8;p36">
              <a:extLst>
                <a:ext uri="{FF2B5EF4-FFF2-40B4-BE49-F238E27FC236}">
                  <a16:creationId xmlns:a16="http://schemas.microsoft.com/office/drawing/2014/main" id="{5A9B7D3D-855B-DBA3-C2E7-985A8AD9562D}"/>
                </a:ext>
              </a:extLst>
            </p:cNvPr>
            <p:cNvSpPr/>
            <p:nvPr/>
          </p:nvSpPr>
          <p:spPr>
            <a:xfrm>
              <a:off x="2281625" y="1073850"/>
              <a:ext cx="27450" cy="37550"/>
            </a:xfrm>
            <a:custGeom>
              <a:avLst/>
              <a:gdLst/>
              <a:ahLst/>
              <a:cxnLst/>
              <a:rect l="l" t="t" r="r" b="b"/>
              <a:pathLst>
                <a:path w="1098" h="1502" extrusionOk="0">
                  <a:moveTo>
                    <a:pt x="638" y="0"/>
                  </a:moveTo>
                  <a:cubicBezTo>
                    <a:pt x="403" y="0"/>
                    <a:pt x="171" y="274"/>
                    <a:pt x="98" y="655"/>
                  </a:cubicBezTo>
                  <a:cubicBezTo>
                    <a:pt x="1" y="1074"/>
                    <a:pt x="146" y="1445"/>
                    <a:pt x="388" y="1493"/>
                  </a:cubicBezTo>
                  <a:cubicBezTo>
                    <a:pt x="411" y="1499"/>
                    <a:pt x="435" y="1502"/>
                    <a:pt x="458" y="1502"/>
                  </a:cubicBezTo>
                  <a:cubicBezTo>
                    <a:pt x="694" y="1502"/>
                    <a:pt x="929" y="1215"/>
                    <a:pt x="1017" y="848"/>
                  </a:cubicBezTo>
                  <a:cubicBezTo>
                    <a:pt x="1098" y="445"/>
                    <a:pt x="969" y="58"/>
                    <a:pt x="711" y="9"/>
                  </a:cubicBezTo>
                  <a:cubicBezTo>
                    <a:pt x="686" y="3"/>
                    <a:pt x="662" y="0"/>
                    <a:pt x="638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9;p36">
              <a:extLst>
                <a:ext uri="{FF2B5EF4-FFF2-40B4-BE49-F238E27FC236}">
                  <a16:creationId xmlns:a16="http://schemas.microsoft.com/office/drawing/2014/main" id="{21D3D543-9AC1-5585-5C38-00666F876957}"/>
                </a:ext>
              </a:extLst>
            </p:cNvPr>
            <p:cNvSpPr/>
            <p:nvPr/>
          </p:nvSpPr>
          <p:spPr>
            <a:xfrm>
              <a:off x="2278625" y="1048700"/>
              <a:ext cx="50600" cy="17700"/>
            </a:xfrm>
            <a:custGeom>
              <a:avLst/>
              <a:gdLst/>
              <a:ahLst/>
              <a:cxnLst/>
              <a:rect l="l" t="t" r="r" b="b"/>
              <a:pathLst>
                <a:path w="2024" h="708" extrusionOk="0">
                  <a:moveTo>
                    <a:pt x="986" y="0"/>
                  </a:moveTo>
                  <a:cubicBezTo>
                    <a:pt x="458" y="0"/>
                    <a:pt x="0" y="311"/>
                    <a:pt x="24" y="515"/>
                  </a:cubicBezTo>
                  <a:cubicBezTo>
                    <a:pt x="38" y="596"/>
                    <a:pt x="97" y="619"/>
                    <a:pt x="192" y="619"/>
                  </a:cubicBezTo>
                  <a:cubicBezTo>
                    <a:pt x="327" y="619"/>
                    <a:pt x="534" y="573"/>
                    <a:pt x="792" y="573"/>
                  </a:cubicBezTo>
                  <a:cubicBezTo>
                    <a:pt x="975" y="573"/>
                    <a:pt x="1184" y="596"/>
                    <a:pt x="1411" y="677"/>
                  </a:cubicBezTo>
                  <a:cubicBezTo>
                    <a:pt x="1467" y="698"/>
                    <a:pt x="1522" y="707"/>
                    <a:pt x="1572" y="707"/>
                  </a:cubicBezTo>
                  <a:cubicBezTo>
                    <a:pt x="1869" y="707"/>
                    <a:pt x="2023" y="376"/>
                    <a:pt x="1540" y="128"/>
                  </a:cubicBezTo>
                  <a:cubicBezTo>
                    <a:pt x="1359" y="37"/>
                    <a:pt x="1168" y="0"/>
                    <a:pt x="986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90;p36">
              <a:extLst>
                <a:ext uri="{FF2B5EF4-FFF2-40B4-BE49-F238E27FC236}">
                  <a16:creationId xmlns:a16="http://schemas.microsoft.com/office/drawing/2014/main" id="{C43367D1-6E98-8377-2559-C3B4C4514608}"/>
                </a:ext>
              </a:extLst>
            </p:cNvPr>
            <p:cNvSpPr/>
            <p:nvPr/>
          </p:nvSpPr>
          <p:spPr>
            <a:xfrm>
              <a:off x="2355425" y="1138400"/>
              <a:ext cx="65525" cy="31475"/>
            </a:xfrm>
            <a:custGeom>
              <a:avLst/>
              <a:gdLst/>
              <a:ahLst/>
              <a:cxnLst/>
              <a:rect l="l" t="t" r="r" b="b"/>
              <a:pathLst>
                <a:path w="2621" h="1259" extrusionOk="0">
                  <a:moveTo>
                    <a:pt x="370" y="0"/>
                  </a:moveTo>
                  <a:cubicBezTo>
                    <a:pt x="336" y="0"/>
                    <a:pt x="306" y="8"/>
                    <a:pt x="275" y="24"/>
                  </a:cubicBezTo>
                  <a:cubicBezTo>
                    <a:pt x="1" y="169"/>
                    <a:pt x="114" y="1057"/>
                    <a:pt x="1130" y="1234"/>
                  </a:cubicBezTo>
                  <a:cubicBezTo>
                    <a:pt x="1226" y="1251"/>
                    <a:pt x="1317" y="1258"/>
                    <a:pt x="1403" y="1258"/>
                  </a:cubicBezTo>
                  <a:cubicBezTo>
                    <a:pt x="2245" y="1258"/>
                    <a:pt x="2621" y="533"/>
                    <a:pt x="2372" y="299"/>
                  </a:cubicBezTo>
                  <a:cubicBezTo>
                    <a:pt x="2298" y="232"/>
                    <a:pt x="2186" y="220"/>
                    <a:pt x="2028" y="220"/>
                  </a:cubicBezTo>
                  <a:cubicBezTo>
                    <a:pt x="1936" y="220"/>
                    <a:pt x="1828" y="224"/>
                    <a:pt x="1703" y="224"/>
                  </a:cubicBezTo>
                  <a:cubicBezTo>
                    <a:pt x="1574" y="224"/>
                    <a:pt x="1427" y="219"/>
                    <a:pt x="1259" y="202"/>
                  </a:cubicBezTo>
                  <a:cubicBezTo>
                    <a:pt x="739" y="162"/>
                    <a:pt x="527" y="0"/>
                    <a:pt x="370" y="0"/>
                  </a:cubicBezTo>
                  <a:close/>
                </a:path>
              </a:pathLst>
            </a:custGeom>
            <a:solidFill>
              <a:srgbClr val="77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1;p36">
              <a:extLst>
                <a:ext uri="{FF2B5EF4-FFF2-40B4-BE49-F238E27FC236}">
                  <a16:creationId xmlns:a16="http://schemas.microsoft.com/office/drawing/2014/main" id="{1B1853FE-7C3C-EDD8-C900-7BD8CCC95D5A}"/>
                </a:ext>
              </a:extLst>
            </p:cNvPr>
            <p:cNvSpPr/>
            <p:nvPr/>
          </p:nvSpPr>
          <p:spPr>
            <a:xfrm>
              <a:off x="2376000" y="1157400"/>
              <a:ext cx="32675" cy="12625"/>
            </a:xfrm>
            <a:custGeom>
              <a:avLst/>
              <a:gdLst/>
              <a:ahLst/>
              <a:cxnLst/>
              <a:rect l="l" t="t" r="r" b="b"/>
              <a:pathLst>
                <a:path w="1307" h="505" extrusionOk="0">
                  <a:moveTo>
                    <a:pt x="680" y="0"/>
                  </a:moveTo>
                  <a:cubicBezTo>
                    <a:pt x="647" y="0"/>
                    <a:pt x="614" y="2"/>
                    <a:pt x="581" y="6"/>
                  </a:cubicBezTo>
                  <a:cubicBezTo>
                    <a:pt x="339" y="55"/>
                    <a:pt x="129" y="200"/>
                    <a:pt x="0" y="393"/>
                  </a:cubicBezTo>
                  <a:cubicBezTo>
                    <a:pt x="97" y="426"/>
                    <a:pt x="210" y="458"/>
                    <a:pt x="307" y="474"/>
                  </a:cubicBezTo>
                  <a:cubicBezTo>
                    <a:pt x="398" y="495"/>
                    <a:pt x="489" y="505"/>
                    <a:pt x="579" y="505"/>
                  </a:cubicBezTo>
                  <a:cubicBezTo>
                    <a:pt x="840" y="505"/>
                    <a:pt x="1091" y="420"/>
                    <a:pt x="1307" y="264"/>
                  </a:cubicBezTo>
                  <a:cubicBezTo>
                    <a:pt x="1138" y="95"/>
                    <a:pt x="908" y="0"/>
                    <a:pt x="680" y="0"/>
                  </a:cubicBezTo>
                  <a:close/>
                </a:path>
              </a:pathLst>
            </a:custGeom>
            <a:solidFill>
              <a:srgbClr val="FF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2;p36">
              <a:extLst>
                <a:ext uri="{FF2B5EF4-FFF2-40B4-BE49-F238E27FC236}">
                  <a16:creationId xmlns:a16="http://schemas.microsoft.com/office/drawing/2014/main" id="{617B1050-766F-6FD3-F7EA-CC78D43D583A}"/>
                </a:ext>
              </a:extLst>
            </p:cNvPr>
            <p:cNvSpPr/>
            <p:nvPr/>
          </p:nvSpPr>
          <p:spPr>
            <a:xfrm>
              <a:off x="1192288" y="1579802"/>
              <a:ext cx="1918819" cy="1066810"/>
            </a:xfrm>
            <a:custGeom>
              <a:avLst/>
              <a:gdLst/>
              <a:ahLst/>
              <a:cxnLst/>
              <a:rect l="l" t="t" r="r" b="b"/>
              <a:pathLst>
                <a:path w="66332" h="26434" extrusionOk="0">
                  <a:moveTo>
                    <a:pt x="31202" y="0"/>
                  </a:moveTo>
                  <a:cubicBezTo>
                    <a:pt x="18165" y="0"/>
                    <a:pt x="1939" y="3774"/>
                    <a:pt x="761" y="14938"/>
                  </a:cubicBezTo>
                  <a:cubicBezTo>
                    <a:pt x="0" y="22171"/>
                    <a:pt x="6720" y="26434"/>
                    <a:pt x="14370" y="26434"/>
                  </a:cubicBezTo>
                  <a:cubicBezTo>
                    <a:pt x="15472" y="26434"/>
                    <a:pt x="16593" y="26345"/>
                    <a:pt x="17714" y="26165"/>
                  </a:cubicBezTo>
                  <a:cubicBezTo>
                    <a:pt x="25885" y="24833"/>
                    <a:pt x="29627" y="20771"/>
                    <a:pt x="37043" y="20771"/>
                  </a:cubicBezTo>
                  <a:cubicBezTo>
                    <a:pt x="37709" y="20771"/>
                    <a:pt x="38404" y="20804"/>
                    <a:pt x="39136" y="20874"/>
                  </a:cubicBezTo>
                  <a:cubicBezTo>
                    <a:pt x="43775" y="21313"/>
                    <a:pt x="49323" y="22660"/>
                    <a:pt x="53948" y="22660"/>
                  </a:cubicBezTo>
                  <a:cubicBezTo>
                    <a:pt x="58168" y="22660"/>
                    <a:pt x="61619" y="21539"/>
                    <a:pt x="62912" y="17583"/>
                  </a:cubicBezTo>
                  <a:cubicBezTo>
                    <a:pt x="66331" y="7099"/>
                    <a:pt x="51491" y="1534"/>
                    <a:pt x="36797" y="243"/>
                  </a:cubicBezTo>
                  <a:cubicBezTo>
                    <a:pt x="35045" y="85"/>
                    <a:pt x="33159" y="0"/>
                    <a:pt x="31202" y="0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3;p36">
              <a:extLst>
                <a:ext uri="{FF2B5EF4-FFF2-40B4-BE49-F238E27FC236}">
                  <a16:creationId xmlns:a16="http://schemas.microsoft.com/office/drawing/2014/main" id="{9EE5DAF5-095B-E7D8-B5BD-E914310325A3}"/>
                </a:ext>
              </a:extLst>
            </p:cNvPr>
            <p:cNvSpPr/>
            <p:nvPr/>
          </p:nvSpPr>
          <p:spPr>
            <a:xfrm rot="6777741">
              <a:off x="1450421" y="820669"/>
              <a:ext cx="159664" cy="106293"/>
            </a:xfrm>
            <a:custGeom>
              <a:avLst/>
              <a:gdLst/>
              <a:ahLst/>
              <a:cxnLst/>
              <a:rect l="l" t="t" r="r" b="b"/>
              <a:pathLst>
                <a:path w="6387" h="4252" extrusionOk="0">
                  <a:moveTo>
                    <a:pt x="3438" y="0"/>
                  </a:moveTo>
                  <a:cubicBezTo>
                    <a:pt x="2777" y="0"/>
                    <a:pt x="2075" y="219"/>
                    <a:pt x="1450" y="750"/>
                  </a:cubicBezTo>
                  <a:cubicBezTo>
                    <a:pt x="1" y="1989"/>
                    <a:pt x="1866" y="4251"/>
                    <a:pt x="3702" y="4251"/>
                  </a:cubicBezTo>
                  <a:cubicBezTo>
                    <a:pt x="4543" y="4251"/>
                    <a:pt x="5378" y="3776"/>
                    <a:pt x="5885" y="2508"/>
                  </a:cubicBezTo>
                  <a:cubicBezTo>
                    <a:pt x="6387" y="1266"/>
                    <a:pt x="5029" y="0"/>
                    <a:pt x="3438" y="0"/>
                  </a:cubicBezTo>
                  <a:close/>
                </a:path>
              </a:pathLst>
            </a:custGeom>
            <a:solidFill>
              <a:srgbClr val="0F7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4;p36">
              <a:extLst>
                <a:ext uri="{FF2B5EF4-FFF2-40B4-BE49-F238E27FC236}">
                  <a16:creationId xmlns:a16="http://schemas.microsoft.com/office/drawing/2014/main" id="{0AB56CA9-1CE0-8682-B94E-80449FDDAB53}"/>
                </a:ext>
              </a:extLst>
            </p:cNvPr>
            <p:cNvSpPr/>
            <p:nvPr/>
          </p:nvSpPr>
          <p:spPr>
            <a:xfrm>
              <a:off x="1203674" y="1796500"/>
              <a:ext cx="93025" cy="72900"/>
            </a:xfrm>
            <a:custGeom>
              <a:avLst/>
              <a:gdLst/>
              <a:ahLst/>
              <a:cxnLst/>
              <a:rect l="l" t="t" r="r" b="b"/>
              <a:pathLst>
                <a:path w="3721" h="2916" extrusionOk="0">
                  <a:moveTo>
                    <a:pt x="2114" y="1"/>
                  </a:moveTo>
                  <a:cubicBezTo>
                    <a:pt x="1759" y="1"/>
                    <a:pt x="1367" y="136"/>
                    <a:pt x="978" y="464"/>
                  </a:cubicBezTo>
                  <a:cubicBezTo>
                    <a:pt x="0" y="1306"/>
                    <a:pt x="1026" y="2916"/>
                    <a:pt x="2104" y="2916"/>
                  </a:cubicBezTo>
                  <a:cubicBezTo>
                    <a:pt x="2574" y="2916"/>
                    <a:pt x="3053" y="2610"/>
                    <a:pt x="3381" y="1803"/>
                  </a:cubicBezTo>
                  <a:cubicBezTo>
                    <a:pt x="3721" y="948"/>
                    <a:pt x="3050" y="1"/>
                    <a:pt x="2114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5;p36">
              <a:extLst>
                <a:ext uri="{FF2B5EF4-FFF2-40B4-BE49-F238E27FC236}">
                  <a16:creationId xmlns:a16="http://schemas.microsoft.com/office/drawing/2014/main" id="{EE9C2FA8-F6E8-0487-3295-51E9342B2598}"/>
                </a:ext>
              </a:extLst>
            </p:cNvPr>
            <p:cNvSpPr/>
            <p:nvPr/>
          </p:nvSpPr>
          <p:spPr>
            <a:xfrm>
              <a:off x="2608675" y="1545625"/>
              <a:ext cx="123550" cy="82100"/>
            </a:xfrm>
            <a:custGeom>
              <a:avLst/>
              <a:gdLst/>
              <a:ahLst/>
              <a:cxnLst/>
              <a:rect l="l" t="t" r="r" b="b"/>
              <a:pathLst>
                <a:path w="4942" h="3284" extrusionOk="0">
                  <a:moveTo>
                    <a:pt x="2663" y="0"/>
                  </a:moveTo>
                  <a:cubicBezTo>
                    <a:pt x="2153" y="0"/>
                    <a:pt x="1612" y="169"/>
                    <a:pt x="1130" y="575"/>
                  </a:cubicBezTo>
                  <a:cubicBezTo>
                    <a:pt x="1" y="1538"/>
                    <a:pt x="1446" y="3284"/>
                    <a:pt x="2871" y="3284"/>
                  </a:cubicBezTo>
                  <a:cubicBezTo>
                    <a:pt x="3523" y="3284"/>
                    <a:pt x="4171" y="2918"/>
                    <a:pt x="4566" y="1947"/>
                  </a:cubicBezTo>
                  <a:cubicBezTo>
                    <a:pt x="4942" y="978"/>
                    <a:pt x="3892" y="0"/>
                    <a:pt x="2663" y="0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6;p36">
              <a:extLst>
                <a:ext uri="{FF2B5EF4-FFF2-40B4-BE49-F238E27FC236}">
                  <a16:creationId xmlns:a16="http://schemas.microsoft.com/office/drawing/2014/main" id="{8CC113CA-39EB-A591-DE02-EAB4651D5E72}"/>
                </a:ext>
              </a:extLst>
            </p:cNvPr>
            <p:cNvSpPr/>
            <p:nvPr/>
          </p:nvSpPr>
          <p:spPr>
            <a:xfrm rot="7425409">
              <a:off x="1071081" y="1158642"/>
              <a:ext cx="401525" cy="172479"/>
            </a:xfrm>
            <a:custGeom>
              <a:avLst/>
              <a:gdLst/>
              <a:ahLst/>
              <a:cxnLst/>
              <a:rect l="l" t="t" r="r" b="b"/>
              <a:pathLst>
                <a:path w="16063" h="6900" extrusionOk="0">
                  <a:moveTo>
                    <a:pt x="12488" y="1"/>
                  </a:moveTo>
                  <a:cubicBezTo>
                    <a:pt x="10423" y="1"/>
                    <a:pt x="8132" y="1710"/>
                    <a:pt x="5729" y="1710"/>
                  </a:cubicBezTo>
                  <a:cubicBezTo>
                    <a:pt x="5711" y="1710"/>
                    <a:pt x="5693" y="1709"/>
                    <a:pt x="5676" y="1709"/>
                  </a:cubicBezTo>
                  <a:cubicBezTo>
                    <a:pt x="5643" y="1709"/>
                    <a:pt x="5610" y="1709"/>
                    <a:pt x="5578" y="1709"/>
                  </a:cubicBezTo>
                  <a:cubicBezTo>
                    <a:pt x="1205" y="1709"/>
                    <a:pt x="0" y="4929"/>
                    <a:pt x="2530" y="6258"/>
                  </a:cubicBezTo>
                  <a:cubicBezTo>
                    <a:pt x="3396" y="6707"/>
                    <a:pt x="4338" y="6900"/>
                    <a:pt x="5302" y="6900"/>
                  </a:cubicBezTo>
                  <a:cubicBezTo>
                    <a:pt x="10391" y="6900"/>
                    <a:pt x="16063" y="1539"/>
                    <a:pt x="14015" y="387"/>
                  </a:cubicBezTo>
                  <a:cubicBezTo>
                    <a:pt x="13522" y="111"/>
                    <a:pt x="13012" y="1"/>
                    <a:pt x="12488" y="1"/>
                  </a:cubicBezTo>
                  <a:close/>
                </a:path>
              </a:pathLst>
            </a:custGeom>
            <a:solidFill>
              <a:srgbClr val="0F7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7;p36">
              <a:extLst>
                <a:ext uri="{FF2B5EF4-FFF2-40B4-BE49-F238E27FC236}">
                  <a16:creationId xmlns:a16="http://schemas.microsoft.com/office/drawing/2014/main" id="{DBB13212-3E00-6646-B0FD-23AC11F861BC}"/>
                </a:ext>
              </a:extLst>
            </p:cNvPr>
            <p:cNvSpPr/>
            <p:nvPr/>
          </p:nvSpPr>
          <p:spPr>
            <a:xfrm>
              <a:off x="1256749" y="1579800"/>
              <a:ext cx="251650" cy="187425"/>
            </a:xfrm>
            <a:custGeom>
              <a:avLst/>
              <a:gdLst/>
              <a:ahLst/>
              <a:cxnLst/>
              <a:rect l="l" t="t" r="r" b="b"/>
              <a:pathLst>
                <a:path w="10066" h="7497" extrusionOk="0">
                  <a:moveTo>
                    <a:pt x="7437" y="1"/>
                  </a:moveTo>
                  <a:cubicBezTo>
                    <a:pt x="6123" y="1"/>
                    <a:pt x="4417" y="454"/>
                    <a:pt x="3371" y="1163"/>
                  </a:cubicBezTo>
                  <a:cubicBezTo>
                    <a:pt x="1210" y="2615"/>
                    <a:pt x="0" y="5180"/>
                    <a:pt x="516" y="6583"/>
                  </a:cubicBezTo>
                  <a:cubicBezTo>
                    <a:pt x="761" y="7247"/>
                    <a:pt x="1175" y="7497"/>
                    <a:pt x="1661" y="7497"/>
                  </a:cubicBezTo>
                  <a:cubicBezTo>
                    <a:pt x="2745" y="7497"/>
                    <a:pt x="4186" y="6252"/>
                    <a:pt x="4888" y="5583"/>
                  </a:cubicBezTo>
                  <a:cubicBezTo>
                    <a:pt x="7985" y="2647"/>
                    <a:pt x="10065" y="2728"/>
                    <a:pt x="9243" y="696"/>
                  </a:cubicBezTo>
                  <a:cubicBezTo>
                    <a:pt x="9047" y="212"/>
                    <a:pt x="8333" y="1"/>
                    <a:pt x="7437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8;p36">
              <a:extLst>
                <a:ext uri="{FF2B5EF4-FFF2-40B4-BE49-F238E27FC236}">
                  <a16:creationId xmlns:a16="http://schemas.microsoft.com/office/drawing/2014/main" id="{0EAAE201-9F1E-0F4F-5679-661CB81F1071}"/>
                </a:ext>
              </a:extLst>
            </p:cNvPr>
            <p:cNvSpPr/>
            <p:nvPr/>
          </p:nvSpPr>
          <p:spPr>
            <a:xfrm>
              <a:off x="2742150" y="1616700"/>
              <a:ext cx="245625" cy="189125"/>
            </a:xfrm>
            <a:custGeom>
              <a:avLst/>
              <a:gdLst/>
              <a:ahLst/>
              <a:cxnLst/>
              <a:rect l="l" t="t" r="r" b="b"/>
              <a:pathLst>
                <a:path w="9825" h="7565" extrusionOk="0">
                  <a:moveTo>
                    <a:pt x="3080" y="0"/>
                  </a:moveTo>
                  <a:cubicBezTo>
                    <a:pt x="2592" y="0"/>
                    <a:pt x="2164" y="98"/>
                    <a:pt x="1840" y="297"/>
                  </a:cubicBezTo>
                  <a:cubicBezTo>
                    <a:pt x="1" y="1410"/>
                    <a:pt x="2469" y="3362"/>
                    <a:pt x="3533" y="4120"/>
                  </a:cubicBezTo>
                  <a:cubicBezTo>
                    <a:pt x="6146" y="5960"/>
                    <a:pt x="6869" y="7565"/>
                    <a:pt x="7923" y="7565"/>
                  </a:cubicBezTo>
                  <a:cubicBezTo>
                    <a:pt x="8190" y="7565"/>
                    <a:pt x="8478" y="7462"/>
                    <a:pt x="8824" y="7233"/>
                  </a:cubicBezTo>
                  <a:cubicBezTo>
                    <a:pt x="9824" y="6556"/>
                    <a:pt x="8743" y="3314"/>
                    <a:pt x="7324" y="1926"/>
                  </a:cubicBezTo>
                  <a:cubicBezTo>
                    <a:pt x="6061" y="675"/>
                    <a:pt x="4366" y="0"/>
                    <a:pt x="3080" y="0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031811" y="1504582"/>
            <a:ext cx="6836986" cy="436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Students work in groups 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- Each group completes the chart</a:t>
            </a:r>
          </a:p>
          <a:p>
            <a:pPr lvl="0" fontAlgn="base">
              <a:lnSpc>
                <a:spcPct val="200000"/>
              </a:lnSpc>
            </a:pPr>
            <a:r>
              <a:rPr lang="en-US" sz="3600" dirty="0"/>
              <a:t>-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group which finishes correctly and more quickly is the winner.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2578" y="4244356"/>
            <a:ext cx="396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221;p40">
            <a:extLst>
              <a:ext uri="{FF2B5EF4-FFF2-40B4-BE49-F238E27FC236}">
                <a16:creationId xmlns:a16="http://schemas.microsoft.com/office/drawing/2014/main" id="{E80D73D9-9030-C6AC-4EA5-638C98BC961E}"/>
              </a:ext>
            </a:extLst>
          </p:cNvPr>
          <p:cNvSpPr/>
          <p:nvPr/>
        </p:nvSpPr>
        <p:spPr>
          <a:xfrm>
            <a:off x="1884266" y="3904748"/>
            <a:ext cx="81018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10" name="Google Shape;1326;p42">
            <a:extLst>
              <a:ext uri="{FF2B5EF4-FFF2-40B4-BE49-F238E27FC236}">
                <a16:creationId xmlns:a16="http://schemas.microsoft.com/office/drawing/2014/main" id="{510EC867-B2AC-2E7F-C2A7-6DD9C83E7FFC}"/>
              </a:ext>
            </a:extLst>
          </p:cNvPr>
          <p:cNvGrpSpPr/>
          <p:nvPr/>
        </p:nvGrpSpPr>
        <p:grpSpPr>
          <a:xfrm>
            <a:off x="255692" y="3555517"/>
            <a:ext cx="1765436" cy="698463"/>
            <a:chOff x="1690075" y="1628700"/>
            <a:chExt cx="1309500" cy="457075"/>
          </a:xfrm>
        </p:grpSpPr>
        <p:sp>
          <p:nvSpPr>
            <p:cNvPr id="11" name="Google Shape;1327;p42">
              <a:extLst>
                <a:ext uri="{FF2B5EF4-FFF2-40B4-BE49-F238E27FC236}">
                  <a16:creationId xmlns:a16="http://schemas.microsoft.com/office/drawing/2014/main" id="{A8E329DF-21FB-BE0B-A678-FFBF49D728C8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000" b="1" kern="0" dirty="0">
                  <a:solidFill>
                    <a:srgbClr val="000000"/>
                  </a:solidFill>
                  <a:cs typeface="Arial"/>
                  <a:sym typeface="Arial"/>
                </a:rPr>
                <a:t>Unit 4-5-6</a:t>
              </a:r>
              <a:endParaRPr sz="30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28;p42">
              <a:extLst>
                <a:ext uri="{FF2B5EF4-FFF2-40B4-BE49-F238E27FC236}">
                  <a16:creationId xmlns:a16="http://schemas.microsoft.com/office/drawing/2014/main" id="{BC5F0A07-395D-AF7C-A83B-77B534AFD07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331;p42">
            <a:extLst>
              <a:ext uri="{FF2B5EF4-FFF2-40B4-BE49-F238E27FC236}">
                <a16:creationId xmlns:a16="http://schemas.microsoft.com/office/drawing/2014/main" id="{33470B56-1B06-3187-1C9E-8B44958B5CA2}"/>
              </a:ext>
            </a:extLst>
          </p:cNvPr>
          <p:cNvGrpSpPr/>
          <p:nvPr/>
        </p:nvGrpSpPr>
        <p:grpSpPr>
          <a:xfrm>
            <a:off x="2694461" y="1471754"/>
            <a:ext cx="2122088" cy="761083"/>
            <a:chOff x="3917262" y="1628700"/>
            <a:chExt cx="1309501" cy="457075"/>
          </a:xfrm>
        </p:grpSpPr>
        <p:sp>
          <p:nvSpPr>
            <p:cNvPr id="18" name="Google Shape;1332;p42">
              <a:extLst>
                <a:ext uri="{FF2B5EF4-FFF2-40B4-BE49-F238E27FC236}">
                  <a16:creationId xmlns:a16="http://schemas.microsoft.com/office/drawing/2014/main" id="{6D26DC8E-DE7A-F333-46B1-FA1E5F20D3C9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Pronunciation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33;p42">
              <a:extLst>
                <a:ext uri="{FF2B5EF4-FFF2-40B4-BE49-F238E27FC236}">
                  <a16:creationId xmlns:a16="http://schemas.microsoft.com/office/drawing/2014/main" id="{8A94BAD1-D4E2-0E64-C858-2F85D5B5E2AF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1331;p42">
            <a:extLst>
              <a:ext uri="{FF2B5EF4-FFF2-40B4-BE49-F238E27FC236}">
                <a16:creationId xmlns:a16="http://schemas.microsoft.com/office/drawing/2014/main" id="{660458E0-E831-12E5-20F2-DADE513672D3}"/>
              </a:ext>
            </a:extLst>
          </p:cNvPr>
          <p:cNvGrpSpPr/>
          <p:nvPr/>
        </p:nvGrpSpPr>
        <p:grpSpPr>
          <a:xfrm>
            <a:off x="2694455" y="3532891"/>
            <a:ext cx="2122088" cy="761083"/>
            <a:chOff x="3917262" y="1628700"/>
            <a:chExt cx="1309501" cy="457075"/>
          </a:xfrm>
        </p:grpSpPr>
        <p:sp>
          <p:nvSpPr>
            <p:cNvPr id="23" name="Google Shape;1332;p42">
              <a:extLst>
                <a:ext uri="{FF2B5EF4-FFF2-40B4-BE49-F238E27FC236}">
                  <a16:creationId xmlns:a16="http://schemas.microsoft.com/office/drawing/2014/main" id="{190DE36C-FB8C-315D-08C5-5C2C0A54E9DC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Vocabulary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33;p42">
              <a:extLst>
                <a:ext uri="{FF2B5EF4-FFF2-40B4-BE49-F238E27FC236}">
                  <a16:creationId xmlns:a16="http://schemas.microsoft.com/office/drawing/2014/main" id="{1D436B95-D8A3-440B-8A60-0D8B913A68EE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1331;p42">
            <a:extLst>
              <a:ext uri="{FF2B5EF4-FFF2-40B4-BE49-F238E27FC236}">
                <a16:creationId xmlns:a16="http://schemas.microsoft.com/office/drawing/2014/main" id="{1E3220C9-1878-E183-9041-4BA5EC2DEC97}"/>
              </a:ext>
            </a:extLst>
          </p:cNvPr>
          <p:cNvGrpSpPr/>
          <p:nvPr/>
        </p:nvGrpSpPr>
        <p:grpSpPr>
          <a:xfrm>
            <a:off x="2694455" y="5442953"/>
            <a:ext cx="2122088" cy="761083"/>
            <a:chOff x="3917262" y="1628700"/>
            <a:chExt cx="1309501" cy="457075"/>
          </a:xfrm>
        </p:grpSpPr>
        <p:sp>
          <p:nvSpPr>
            <p:cNvPr id="26" name="Google Shape;1332;p42">
              <a:extLst>
                <a:ext uri="{FF2B5EF4-FFF2-40B4-BE49-F238E27FC236}">
                  <a16:creationId xmlns:a16="http://schemas.microsoft.com/office/drawing/2014/main" id="{90283462-07C8-56AF-096A-DB56E5436D0A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Grammar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333;p42">
              <a:extLst>
                <a:ext uri="{FF2B5EF4-FFF2-40B4-BE49-F238E27FC236}">
                  <a16:creationId xmlns:a16="http://schemas.microsoft.com/office/drawing/2014/main" id="{C7F78455-C37B-4AFC-B733-30C9F8772459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1324;p42">
            <a:extLst>
              <a:ext uri="{FF2B5EF4-FFF2-40B4-BE49-F238E27FC236}">
                <a16:creationId xmlns:a16="http://schemas.microsoft.com/office/drawing/2014/main" id="{A2F5D1CB-4287-4976-6DFB-82D1E747E19F}"/>
              </a:ext>
            </a:extLst>
          </p:cNvPr>
          <p:cNvSpPr/>
          <p:nvPr/>
        </p:nvSpPr>
        <p:spPr>
          <a:xfrm>
            <a:off x="5735431" y="986934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i="0" dirty="0">
                <a:solidFill>
                  <a:srgbClr val="0F0F0F"/>
                </a:solidFill>
                <a:effectLst/>
              </a:rPr>
              <a:t>/ɪ/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…..</a:t>
            </a:r>
          </a:p>
        </p:txBody>
      </p:sp>
      <p:sp>
        <p:nvSpPr>
          <p:cNvPr id="38" name="Google Shape;1324;p42">
            <a:extLst>
              <a:ext uri="{FF2B5EF4-FFF2-40B4-BE49-F238E27FC236}">
                <a16:creationId xmlns:a16="http://schemas.microsoft.com/office/drawing/2014/main" id="{A074F3BA-6FBE-6F35-4A6E-368526B2C9F1}"/>
              </a:ext>
            </a:extLst>
          </p:cNvPr>
          <p:cNvSpPr/>
          <p:nvPr/>
        </p:nvSpPr>
        <p:spPr>
          <a:xfrm>
            <a:off x="5735431" y="1765694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i="0" dirty="0">
                <a:solidFill>
                  <a:srgbClr val="0F0F0F"/>
                </a:solidFill>
                <a:effectLst/>
              </a:rPr>
              <a:t>…..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/d/</a:t>
            </a:r>
          </a:p>
        </p:txBody>
      </p:sp>
      <p:sp>
        <p:nvSpPr>
          <p:cNvPr id="41" name="Google Shape;1324;p42">
            <a:extLst>
              <a:ext uri="{FF2B5EF4-FFF2-40B4-BE49-F238E27FC236}">
                <a16:creationId xmlns:a16="http://schemas.microsoft.com/office/drawing/2014/main" id="{4A8F17BA-60B7-6C99-B4CF-238E16C019A5}"/>
              </a:ext>
            </a:extLst>
          </p:cNvPr>
          <p:cNvSpPr/>
          <p:nvPr/>
        </p:nvSpPr>
        <p:spPr>
          <a:xfrm>
            <a:off x="5735431" y="2515760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i="0" dirty="0">
                <a:solidFill>
                  <a:srgbClr val="0F0F0F"/>
                </a:solidFill>
                <a:effectLst/>
              </a:rPr>
              <a:t>/s/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…..</a:t>
            </a:r>
          </a:p>
        </p:txBody>
      </p:sp>
      <p:sp>
        <p:nvSpPr>
          <p:cNvPr id="47" name="Google Shape;1324;p42">
            <a:extLst>
              <a:ext uri="{FF2B5EF4-FFF2-40B4-BE49-F238E27FC236}">
                <a16:creationId xmlns:a16="http://schemas.microsoft.com/office/drawing/2014/main" id="{C999124C-B913-304A-F28C-9AB5D3D31ED2}"/>
              </a:ext>
            </a:extLst>
          </p:cNvPr>
          <p:cNvSpPr/>
          <p:nvPr/>
        </p:nvSpPr>
        <p:spPr>
          <a:xfrm>
            <a:off x="5731214" y="3369181"/>
            <a:ext cx="4989337" cy="3904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Places in a …………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1324;p42">
            <a:extLst>
              <a:ext uri="{FF2B5EF4-FFF2-40B4-BE49-F238E27FC236}">
                <a16:creationId xmlns:a16="http://schemas.microsoft.com/office/drawing/2014/main" id="{B83C1985-A2E3-6D19-4B1F-AD421B88B538}"/>
              </a:ext>
            </a:extLst>
          </p:cNvPr>
          <p:cNvSpPr/>
          <p:nvPr/>
        </p:nvSpPr>
        <p:spPr>
          <a:xfrm>
            <a:off x="5731214" y="3804131"/>
            <a:ext cx="5896589" cy="3976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Things in ….………. and ..…….…. items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1324;p42">
            <a:extLst>
              <a:ext uri="{FF2B5EF4-FFF2-40B4-BE49-F238E27FC236}">
                <a16:creationId xmlns:a16="http://schemas.microsoft.com/office/drawing/2014/main" id="{6B898064-BDC1-3B2D-2323-3FA8D6CEF3D6}"/>
              </a:ext>
            </a:extLst>
          </p:cNvPr>
          <p:cNvSpPr/>
          <p:nvPr/>
        </p:nvSpPr>
        <p:spPr>
          <a:xfrm>
            <a:off x="5731211" y="4201821"/>
            <a:ext cx="5194839" cy="483177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Things and ..……..….…. at Tet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1324;p42">
            <a:extLst>
              <a:ext uri="{FF2B5EF4-FFF2-40B4-BE49-F238E27FC236}">
                <a16:creationId xmlns:a16="http://schemas.microsoft.com/office/drawing/2014/main" id="{CD57788C-3FF3-1A25-619F-168CB3BFDAD4}"/>
              </a:ext>
            </a:extLst>
          </p:cNvPr>
          <p:cNvSpPr/>
          <p:nvPr/>
        </p:nvSpPr>
        <p:spPr>
          <a:xfrm>
            <a:off x="5731214" y="4806678"/>
            <a:ext cx="4567518" cy="370717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……………………….. adjectives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1324;p42">
            <a:extLst>
              <a:ext uri="{FF2B5EF4-FFF2-40B4-BE49-F238E27FC236}">
                <a16:creationId xmlns:a16="http://schemas.microsoft.com/office/drawing/2014/main" id="{A7FB570D-F1B3-D6E6-DE3C-A512ED3396EA}"/>
              </a:ext>
            </a:extLst>
          </p:cNvPr>
          <p:cNvSpPr/>
          <p:nvPr/>
        </p:nvSpPr>
        <p:spPr>
          <a:xfrm>
            <a:off x="5731214" y="5216089"/>
            <a:ext cx="6290606" cy="36791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Countable and …………..…………... nouns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1324;p42">
            <a:extLst>
              <a:ext uri="{FF2B5EF4-FFF2-40B4-BE49-F238E27FC236}">
                <a16:creationId xmlns:a16="http://schemas.microsoft.com/office/drawing/2014/main" id="{BA445611-7E65-B6D4-535B-51BE6880CC14}"/>
              </a:ext>
            </a:extLst>
          </p:cNvPr>
          <p:cNvSpPr/>
          <p:nvPr/>
        </p:nvSpPr>
        <p:spPr>
          <a:xfrm>
            <a:off x="5731214" y="5646303"/>
            <a:ext cx="4567518" cy="35203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Modal verb: …</a:t>
            </a:r>
            <a:r>
              <a:rPr lang="en-US" sz="2500" i="1" kern="0" dirty="0">
                <a:solidFill>
                  <a:srgbClr val="000000"/>
                </a:solidFill>
                <a:cs typeface="Arial"/>
                <a:sym typeface="Arial"/>
              </a:rPr>
              <a:t>………./ mustn’t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324;p42">
            <a:extLst>
              <a:ext uri="{FF2B5EF4-FFF2-40B4-BE49-F238E27FC236}">
                <a16:creationId xmlns:a16="http://schemas.microsoft.com/office/drawing/2014/main" id="{44F7B200-CEEF-8F35-B22A-4A2B8A8964DD}"/>
              </a:ext>
            </a:extLst>
          </p:cNvPr>
          <p:cNvSpPr/>
          <p:nvPr/>
        </p:nvSpPr>
        <p:spPr>
          <a:xfrm>
            <a:off x="5731212" y="6014362"/>
            <a:ext cx="5649210" cy="367916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i="1" kern="0" dirty="0">
                <a:solidFill>
                  <a:srgbClr val="000000"/>
                </a:solidFill>
                <a:cs typeface="Arial"/>
                <a:sym typeface="Arial"/>
              </a:rPr>
              <a:t>Should / shouldn’t 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for ………....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1324;p42">
            <a:extLst>
              <a:ext uri="{FF2B5EF4-FFF2-40B4-BE49-F238E27FC236}">
                <a16:creationId xmlns:a16="http://schemas.microsoft.com/office/drawing/2014/main" id="{20767EDE-BD23-4040-E64E-B5E348205410}"/>
              </a:ext>
            </a:extLst>
          </p:cNvPr>
          <p:cNvSpPr/>
          <p:nvPr/>
        </p:nvSpPr>
        <p:spPr>
          <a:xfrm>
            <a:off x="5731214" y="6420971"/>
            <a:ext cx="4567518" cy="39166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i="1" kern="0" dirty="0">
                <a:solidFill>
                  <a:srgbClr val="000000"/>
                </a:solidFill>
                <a:cs typeface="Arial"/>
                <a:sym typeface="Arial"/>
              </a:rPr>
              <a:t>Some / ………. 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for amount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1221;p40">
            <a:extLst>
              <a:ext uri="{FF2B5EF4-FFF2-40B4-BE49-F238E27FC236}">
                <a16:creationId xmlns:a16="http://schemas.microsoft.com/office/drawing/2014/main" id="{C194CB6A-87A1-355E-72C0-198571B4562E}"/>
              </a:ext>
            </a:extLst>
          </p:cNvPr>
          <p:cNvSpPr/>
          <p:nvPr/>
        </p:nvSpPr>
        <p:spPr>
          <a:xfrm rot="19145231">
            <a:off x="1076985" y="2835386"/>
            <a:ext cx="2019299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21;p40">
            <a:extLst>
              <a:ext uri="{FF2B5EF4-FFF2-40B4-BE49-F238E27FC236}">
                <a16:creationId xmlns:a16="http://schemas.microsoft.com/office/drawing/2014/main" id="{E48A3BB7-ED75-43E0-9E6E-5645E5B2C377}"/>
              </a:ext>
            </a:extLst>
          </p:cNvPr>
          <p:cNvSpPr/>
          <p:nvPr/>
        </p:nvSpPr>
        <p:spPr>
          <a:xfrm rot="2034405" flipV="1">
            <a:off x="1115486" y="4856692"/>
            <a:ext cx="206980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221;p40">
            <a:extLst>
              <a:ext uri="{FF2B5EF4-FFF2-40B4-BE49-F238E27FC236}">
                <a16:creationId xmlns:a16="http://schemas.microsoft.com/office/drawing/2014/main" id="{1A3EDDE4-123D-4F82-ACDD-D279A70E94AA}"/>
              </a:ext>
            </a:extLst>
          </p:cNvPr>
          <p:cNvSpPr/>
          <p:nvPr/>
        </p:nvSpPr>
        <p:spPr>
          <a:xfrm rot="20365531">
            <a:off x="4777519" y="1451573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221;p40">
            <a:extLst>
              <a:ext uri="{FF2B5EF4-FFF2-40B4-BE49-F238E27FC236}">
                <a16:creationId xmlns:a16="http://schemas.microsoft.com/office/drawing/2014/main" id="{13A3D66F-9DEC-A0AE-E360-0D996F383CD9}"/>
              </a:ext>
            </a:extLst>
          </p:cNvPr>
          <p:cNvSpPr/>
          <p:nvPr/>
        </p:nvSpPr>
        <p:spPr>
          <a:xfrm rot="188093">
            <a:off x="4841677" y="193853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221;p40">
            <a:extLst>
              <a:ext uri="{FF2B5EF4-FFF2-40B4-BE49-F238E27FC236}">
                <a16:creationId xmlns:a16="http://schemas.microsoft.com/office/drawing/2014/main" id="{4CE2F36A-82BA-B8BF-ED46-04D65C7D7372}"/>
              </a:ext>
            </a:extLst>
          </p:cNvPr>
          <p:cNvSpPr/>
          <p:nvPr/>
        </p:nvSpPr>
        <p:spPr>
          <a:xfrm rot="2000784">
            <a:off x="4684313" y="2417857"/>
            <a:ext cx="1037399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221;p40">
            <a:extLst>
              <a:ext uri="{FF2B5EF4-FFF2-40B4-BE49-F238E27FC236}">
                <a16:creationId xmlns:a16="http://schemas.microsoft.com/office/drawing/2014/main" id="{AC852263-A94B-9E47-7959-F0994FE82315}"/>
              </a:ext>
            </a:extLst>
          </p:cNvPr>
          <p:cNvSpPr/>
          <p:nvPr/>
        </p:nvSpPr>
        <p:spPr>
          <a:xfrm rot="20860169">
            <a:off x="4841676" y="3663721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221;p40">
            <a:extLst>
              <a:ext uri="{FF2B5EF4-FFF2-40B4-BE49-F238E27FC236}">
                <a16:creationId xmlns:a16="http://schemas.microsoft.com/office/drawing/2014/main" id="{B11770D1-BBF6-F974-E5E8-67AAE89B6346}"/>
              </a:ext>
            </a:extLst>
          </p:cNvPr>
          <p:cNvSpPr/>
          <p:nvPr/>
        </p:nvSpPr>
        <p:spPr>
          <a:xfrm rot="213572">
            <a:off x="4871831" y="3897999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221;p40">
            <a:extLst>
              <a:ext uri="{FF2B5EF4-FFF2-40B4-BE49-F238E27FC236}">
                <a16:creationId xmlns:a16="http://schemas.microsoft.com/office/drawing/2014/main" id="{76A03119-22B3-D80A-D6EA-058FBF5D471E}"/>
              </a:ext>
            </a:extLst>
          </p:cNvPr>
          <p:cNvSpPr/>
          <p:nvPr/>
        </p:nvSpPr>
        <p:spPr>
          <a:xfrm rot="982045">
            <a:off x="4824791" y="4206796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221;p40">
            <a:extLst>
              <a:ext uri="{FF2B5EF4-FFF2-40B4-BE49-F238E27FC236}">
                <a16:creationId xmlns:a16="http://schemas.microsoft.com/office/drawing/2014/main" id="{7E0206DC-CCC0-8B90-6625-EE0B620AD009}"/>
              </a:ext>
            </a:extLst>
          </p:cNvPr>
          <p:cNvSpPr/>
          <p:nvPr/>
        </p:nvSpPr>
        <p:spPr>
          <a:xfrm rot="20365531">
            <a:off x="4752138" y="5307460"/>
            <a:ext cx="1048275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221;p40">
            <a:extLst>
              <a:ext uri="{FF2B5EF4-FFF2-40B4-BE49-F238E27FC236}">
                <a16:creationId xmlns:a16="http://schemas.microsoft.com/office/drawing/2014/main" id="{B3B8CE26-4511-5BFF-CF0E-F4830AFB75D4}"/>
              </a:ext>
            </a:extLst>
          </p:cNvPr>
          <p:cNvSpPr/>
          <p:nvPr/>
        </p:nvSpPr>
        <p:spPr>
          <a:xfrm rot="20859111">
            <a:off x="4846734" y="5583623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221;p40">
            <a:extLst>
              <a:ext uri="{FF2B5EF4-FFF2-40B4-BE49-F238E27FC236}">
                <a16:creationId xmlns:a16="http://schemas.microsoft.com/office/drawing/2014/main" id="{7E62F3ED-29EA-5882-B10A-88191861A370}"/>
              </a:ext>
            </a:extLst>
          </p:cNvPr>
          <p:cNvSpPr/>
          <p:nvPr/>
        </p:nvSpPr>
        <p:spPr>
          <a:xfrm>
            <a:off x="4816541" y="5847116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221;p40">
            <a:extLst>
              <a:ext uri="{FF2B5EF4-FFF2-40B4-BE49-F238E27FC236}">
                <a16:creationId xmlns:a16="http://schemas.microsoft.com/office/drawing/2014/main" id="{63C95372-960C-D5B7-FEC4-5D3C24F92EC2}"/>
              </a:ext>
            </a:extLst>
          </p:cNvPr>
          <p:cNvSpPr/>
          <p:nvPr/>
        </p:nvSpPr>
        <p:spPr>
          <a:xfrm rot="1029506">
            <a:off x="4823317" y="605700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221;p40">
            <a:extLst>
              <a:ext uri="{FF2B5EF4-FFF2-40B4-BE49-F238E27FC236}">
                <a16:creationId xmlns:a16="http://schemas.microsoft.com/office/drawing/2014/main" id="{FD87C99E-52FE-32C4-4A78-3885BACCB805}"/>
              </a:ext>
            </a:extLst>
          </p:cNvPr>
          <p:cNvSpPr/>
          <p:nvPr/>
        </p:nvSpPr>
        <p:spPr>
          <a:xfrm rot="1813610" flipV="1">
            <a:off x="4717828" y="6272930"/>
            <a:ext cx="971192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FC682-B7B8-A00E-FACC-7313DD802AEC}"/>
              </a:ext>
            </a:extLst>
          </p:cNvPr>
          <p:cNvSpPr txBox="1"/>
          <p:nvPr/>
        </p:nvSpPr>
        <p:spPr>
          <a:xfrm>
            <a:off x="6952642" y="1227125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/</a:t>
            </a:r>
            <a:r>
              <a:rPr lang="en-US" sz="2500" b="1" dirty="0" err="1">
                <a:solidFill>
                  <a:srgbClr val="FF0000"/>
                </a:solidFill>
              </a:rPr>
              <a:t>i</a:t>
            </a:r>
            <a:r>
              <a:rPr lang="en-US" sz="2500" b="1" dirty="0">
                <a:solidFill>
                  <a:srgbClr val="FF0000"/>
                </a:solidFill>
              </a:rPr>
              <a:t>:/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52F32-5AD7-B4CD-09B4-E26D2D95E6EB}"/>
              </a:ext>
            </a:extLst>
          </p:cNvPr>
          <p:cNvSpPr txBox="1"/>
          <p:nvPr/>
        </p:nvSpPr>
        <p:spPr>
          <a:xfrm>
            <a:off x="6048702" y="2009398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B4151-F60A-9D68-3F7F-D38EB3FF0FD3}"/>
              </a:ext>
            </a:extLst>
          </p:cNvPr>
          <p:cNvSpPr txBox="1"/>
          <p:nvPr/>
        </p:nvSpPr>
        <p:spPr>
          <a:xfrm>
            <a:off x="7015706" y="2744942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/ʃ/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98775-41A4-08E4-644E-C839F15D60E0}"/>
              </a:ext>
            </a:extLst>
          </p:cNvPr>
          <p:cNvSpPr txBox="1"/>
          <p:nvPr/>
        </p:nvSpPr>
        <p:spPr>
          <a:xfrm>
            <a:off x="8451965" y="3276843"/>
            <a:ext cx="2268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</a:rPr>
              <a:t>neighbourhood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1B621-9820-EE44-5F4D-1BCD733CBB51}"/>
              </a:ext>
            </a:extLst>
          </p:cNvPr>
          <p:cNvSpPr txBox="1"/>
          <p:nvPr/>
        </p:nvSpPr>
        <p:spPr>
          <a:xfrm>
            <a:off x="7675114" y="3740533"/>
            <a:ext cx="1129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nature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A09FA-2A42-8CF2-EBC7-3C335AAC879F}"/>
              </a:ext>
            </a:extLst>
          </p:cNvPr>
          <p:cNvSpPr txBox="1"/>
          <p:nvPr/>
        </p:nvSpPr>
        <p:spPr>
          <a:xfrm>
            <a:off x="9298252" y="3741994"/>
            <a:ext cx="1282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travel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4A33D-F6B4-0EDD-5CBB-AAAE593BDD9C}"/>
              </a:ext>
            </a:extLst>
          </p:cNvPr>
          <p:cNvSpPr txBox="1"/>
          <p:nvPr/>
        </p:nvSpPr>
        <p:spPr>
          <a:xfrm>
            <a:off x="7988755" y="4183532"/>
            <a:ext cx="1699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015F0-F332-6DF5-3AE2-473A9469ED03}"/>
              </a:ext>
            </a:extLst>
          </p:cNvPr>
          <p:cNvSpPr txBox="1"/>
          <p:nvPr/>
        </p:nvSpPr>
        <p:spPr>
          <a:xfrm>
            <a:off x="6468765" y="4713149"/>
            <a:ext cx="18844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comparative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CC127-CC8C-30B7-B135-56590DE6077D}"/>
              </a:ext>
            </a:extLst>
          </p:cNvPr>
          <p:cNvSpPr txBox="1"/>
          <p:nvPr/>
        </p:nvSpPr>
        <p:spPr>
          <a:xfrm>
            <a:off x="8604539" y="5122334"/>
            <a:ext cx="1924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uncountable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10E616-7717-01C0-E588-03373A6A68EE}"/>
              </a:ext>
            </a:extLst>
          </p:cNvPr>
          <p:cNvSpPr txBox="1"/>
          <p:nvPr/>
        </p:nvSpPr>
        <p:spPr>
          <a:xfrm>
            <a:off x="7791080" y="5555196"/>
            <a:ext cx="11465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D993D5-CD38-7C84-DDE1-68FAC7A37DE6}"/>
              </a:ext>
            </a:extLst>
          </p:cNvPr>
          <p:cNvSpPr txBox="1"/>
          <p:nvPr/>
        </p:nvSpPr>
        <p:spPr>
          <a:xfrm>
            <a:off x="9471537" y="5933149"/>
            <a:ext cx="18001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advice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151D5-4E01-D031-31C8-715F0DB82556}"/>
              </a:ext>
            </a:extLst>
          </p:cNvPr>
          <p:cNvSpPr txBox="1"/>
          <p:nvPr/>
        </p:nvSpPr>
        <p:spPr>
          <a:xfrm>
            <a:off x="7398341" y="6352941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36686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3" grpId="0"/>
      <p:bldP spid="14" grpId="0"/>
      <p:bldP spid="16" grpId="0"/>
      <p:bldP spid="21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9;p38">
            <a:extLst>
              <a:ext uri="{FF2B5EF4-FFF2-40B4-BE49-F238E27FC236}">
                <a16:creationId xmlns:a16="http://schemas.microsoft.com/office/drawing/2014/main" id="{46FB96D4-3C3F-8B2C-81DD-C82DF7DBAD12}"/>
              </a:ext>
            </a:extLst>
          </p:cNvPr>
          <p:cNvSpPr/>
          <p:nvPr/>
        </p:nvSpPr>
        <p:spPr>
          <a:xfrm rot="4537236">
            <a:off x="7239517" y="-466606"/>
            <a:ext cx="5925081" cy="6299174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rgbClr val="FAD3CA">
              <a:alpha val="5725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350;p38">
            <a:extLst>
              <a:ext uri="{FF2B5EF4-FFF2-40B4-BE49-F238E27FC236}">
                <a16:creationId xmlns:a16="http://schemas.microsoft.com/office/drawing/2014/main" id="{89047CEB-10C1-8D5C-1861-63F7017C171F}"/>
              </a:ext>
            </a:extLst>
          </p:cNvPr>
          <p:cNvSpPr/>
          <p:nvPr/>
        </p:nvSpPr>
        <p:spPr>
          <a:xfrm rot="606550" flipV="1">
            <a:off x="-1009597" y="4252820"/>
            <a:ext cx="4317179" cy="332563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589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circle the word with the different underlined sound.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456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1E95A-6E90-96A1-D28C-3F8BCB84C5BB}"/>
              </a:ext>
            </a:extLst>
          </p:cNvPr>
          <p:cNvGrpSpPr/>
          <p:nvPr/>
        </p:nvGrpSpPr>
        <p:grpSpPr>
          <a:xfrm>
            <a:off x="487066" y="1969768"/>
            <a:ext cx="11384367" cy="5311782"/>
            <a:chOff x="1685435" y="1969768"/>
            <a:chExt cx="6478064" cy="50599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0E7833-81E0-3443-396C-18299CEE3446}"/>
                </a:ext>
              </a:extLst>
            </p:cNvPr>
            <p:cNvSpPr txBox="1"/>
            <p:nvPr/>
          </p:nvSpPr>
          <p:spPr>
            <a:xfrm>
              <a:off x="1685435" y="1979030"/>
              <a:ext cx="474830" cy="73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826537-F634-3164-91A4-845973FBEFF8}"/>
                </a:ext>
              </a:extLst>
            </p:cNvPr>
            <p:cNvSpPr txBox="1"/>
            <p:nvPr/>
          </p:nvSpPr>
          <p:spPr>
            <a:xfrm>
              <a:off x="1685435" y="2903444"/>
              <a:ext cx="474830" cy="73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02A40-BAD5-9A32-32EF-0F67D8379FF0}"/>
                </a:ext>
              </a:extLst>
            </p:cNvPr>
            <p:cNvSpPr txBox="1"/>
            <p:nvPr/>
          </p:nvSpPr>
          <p:spPr>
            <a:xfrm>
              <a:off x="1685435" y="3808249"/>
              <a:ext cx="474830" cy="73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E78E43-FA3C-8F31-C0F1-C24DA99E9007}"/>
                </a:ext>
              </a:extLst>
            </p:cNvPr>
            <p:cNvSpPr txBox="1"/>
            <p:nvPr/>
          </p:nvSpPr>
          <p:spPr>
            <a:xfrm>
              <a:off x="1685435" y="4737585"/>
              <a:ext cx="474830" cy="73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1ACB62-7BA0-50E7-1FDE-2E8D51F22D98}"/>
                </a:ext>
              </a:extLst>
            </p:cNvPr>
            <p:cNvSpPr txBox="1"/>
            <p:nvPr/>
          </p:nvSpPr>
          <p:spPr>
            <a:xfrm>
              <a:off x="1685435" y="5642390"/>
              <a:ext cx="474830" cy="73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5.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41BEE-05F4-CA0E-0E35-026C1520C2E9}"/>
                </a:ext>
              </a:extLst>
            </p:cNvPr>
            <p:cNvGrpSpPr/>
            <p:nvPr/>
          </p:nvGrpSpPr>
          <p:grpSpPr>
            <a:xfrm>
              <a:off x="2105718" y="1969768"/>
              <a:ext cx="1161326" cy="1387231"/>
              <a:chOff x="1490433" y="2168225"/>
              <a:chExt cx="1161326" cy="1387231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E3739F-AF1A-3066-99A8-DC08101AE5FC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137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6D472E-4B5B-6FC5-39DF-2C7D24EA76ED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826047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 dirty="0"/>
                  <a:t>s</a:t>
                </a:r>
                <a:r>
                  <a:rPr lang="en-US" sz="4400" dirty="0"/>
                  <a:t>eat</a:t>
                </a:r>
                <a:endParaRPr lang="en-US" sz="4400" u="sng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E769A7-8739-A4D1-FE3A-7485BEBA8274}"/>
                </a:ext>
              </a:extLst>
            </p:cNvPr>
            <p:cNvGrpSpPr/>
            <p:nvPr/>
          </p:nvGrpSpPr>
          <p:grpSpPr>
            <a:xfrm>
              <a:off x="4166928" y="1974398"/>
              <a:ext cx="1709993" cy="1377968"/>
              <a:chOff x="1490433" y="2168225"/>
              <a:chExt cx="1709993" cy="137796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AB0F4D-6906-A7CA-9E8B-19762C5C92EC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1BB4A1-0621-2342-4248-E4E1B70AD54E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374714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wonder</a:t>
                </a:r>
                <a:r>
                  <a:rPr lang="en-US" sz="4400" u="sng"/>
                  <a:t>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BDFBA8-94D2-3827-C54F-0DDC80156F66}"/>
                </a:ext>
              </a:extLst>
            </p:cNvPr>
            <p:cNvGrpSpPr/>
            <p:nvPr/>
          </p:nvGrpSpPr>
          <p:grpSpPr>
            <a:xfrm>
              <a:off x="6228138" y="1979030"/>
              <a:ext cx="1560787" cy="742224"/>
              <a:chOff x="1490433" y="2168225"/>
              <a:chExt cx="1560787" cy="742224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22B6BE1-50BB-220C-BF64-2593F177DF35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C895E2-487D-2A80-7747-72BF1E20028A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225508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de</a:t>
                </a:r>
                <a:r>
                  <a:rPr lang="en-US" sz="4400" u="sng"/>
                  <a:t>s</a:t>
                </a:r>
                <a:r>
                  <a:rPr lang="en-US" sz="4400"/>
                  <a:t>ert</a:t>
                </a:r>
                <a:endParaRPr lang="en-US" sz="4400" u="sng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4128C0E-B1AD-FFC9-1E64-10752E4DED88}"/>
                </a:ext>
              </a:extLst>
            </p:cNvPr>
            <p:cNvGrpSpPr/>
            <p:nvPr/>
          </p:nvGrpSpPr>
          <p:grpSpPr>
            <a:xfrm>
              <a:off x="2105718" y="2886863"/>
              <a:ext cx="1353246" cy="1387231"/>
              <a:chOff x="1490433" y="2168225"/>
              <a:chExt cx="1353246" cy="1387231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D04B23-C9F2-1B73-65AC-81287E389E47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137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5AD430A-A9D1-AA67-D5E6-0C831F2D1F9A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017967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ch</a:t>
                </a:r>
                <a:r>
                  <a:rPr lang="en-US" sz="4400" u="sng" dirty="0"/>
                  <a:t>ea</a:t>
                </a:r>
                <a:r>
                  <a:rPr lang="en-US" sz="4400" dirty="0"/>
                  <a:t>p</a:t>
                </a:r>
                <a:endParaRPr lang="en-US" sz="4400" u="sng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BD3B11A-ACA0-734C-BD0B-0B3CFB3EC091}"/>
                </a:ext>
              </a:extLst>
            </p:cNvPr>
            <p:cNvGrpSpPr/>
            <p:nvPr/>
          </p:nvGrpSpPr>
          <p:grpSpPr>
            <a:xfrm>
              <a:off x="4166928" y="2891493"/>
              <a:ext cx="1353246" cy="1377968"/>
              <a:chOff x="1490433" y="2168225"/>
              <a:chExt cx="1353246" cy="137796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154E8B-0824-8AFB-FBA3-993211929511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251A91-BA1C-B627-3427-05E5D9F4191C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017967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t</a:t>
                </a:r>
                <a:r>
                  <a:rPr lang="en-US" sz="4400" u="sng"/>
                  <a:t>ea</a:t>
                </a:r>
                <a:r>
                  <a:rPr lang="en-US" sz="4400"/>
                  <a:t>ch</a:t>
                </a:r>
                <a:endParaRPr lang="en-US" sz="4400" u="sng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5DB486-5E5D-D74E-AF28-8BDDB8263DCA}"/>
                </a:ext>
              </a:extLst>
            </p:cNvPr>
            <p:cNvGrpSpPr/>
            <p:nvPr/>
          </p:nvGrpSpPr>
          <p:grpSpPr>
            <a:xfrm>
              <a:off x="6228138" y="2896125"/>
              <a:ext cx="1313727" cy="1377968"/>
              <a:chOff x="1490433" y="2168225"/>
              <a:chExt cx="1313727" cy="137796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1EF03BF-B515-1719-7E51-DB21F4EF11B5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DAAC2F-86B1-D13D-422D-F1A7D762034C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978448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br</a:t>
                </a:r>
                <a:r>
                  <a:rPr lang="en-US" sz="4400" u="sng"/>
                  <a:t>ea</a:t>
                </a:r>
                <a:r>
                  <a:rPr lang="en-US" sz="4400"/>
                  <a:t>d</a:t>
                </a:r>
                <a:endParaRPr lang="en-US" sz="4400" u="sng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FA2D1E-280B-6D36-822C-6B5B3445AC67}"/>
                </a:ext>
              </a:extLst>
            </p:cNvPr>
            <p:cNvGrpSpPr/>
            <p:nvPr/>
          </p:nvGrpSpPr>
          <p:grpSpPr>
            <a:xfrm>
              <a:off x="2105718" y="3806126"/>
              <a:ext cx="1287057" cy="1387231"/>
              <a:chOff x="1490433" y="2168225"/>
              <a:chExt cx="1287057" cy="138723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C3D335-CB4B-BDE3-F286-2F5F073A0620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137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01ACC9-C4B8-900C-5AC2-6024736CED38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951778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/>
                  <a:t>s</a:t>
                </a:r>
                <a:r>
                  <a:rPr lang="en-US" sz="4400"/>
                  <a:t>ugar</a:t>
                </a:r>
                <a:endParaRPr lang="en-US" sz="4400" u="sng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2AE9FFB-79B1-E388-2B30-B4CFF6564793}"/>
                </a:ext>
              </a:extLst>
            </p:cNvPr>
            <p:cNvGrpSpPr/>
            <p:nvPr/>
          </p:nvGrpSpPr>
          <p:grpSpPr>
            <a:xfrm>
              <a:off x="4166928" y="3810756"/>
              <a:ext cx="1477557" cy="742224"/>
              <a:chOff x="1490433" y="2168225"/>
              <a:chExt cx="1477557" cy="74222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3537F4-2E82-6AFF-9F9F-69D244B6B4A8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5378F9-3DE6-48FC-6BDA-E68BA5312954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142278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/>
                  <a:t>s</a:t>
                </a:r>
                <a:r>
                  <a:rPr lang="en-US" sz="4400"/>
                  <a:t>ome</a:t>
                </a:r>
                <a:endParaRPr lang="en-US" sz="4400" u="sng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D19D9A-1FFE-E84D-3681-BD7D53C34B23}"/>
                </a:ext>
              </a:extLst>
            </p:cNvPr>
            <p:cNvGrpSpPr/>
            <p:nvPr/>
          </p:nvGrpSpPr>
          <p:grpSpPr>
            <a:xfrm>
              <a:off x="6228138" y="3815388"/>
              <a:ext cx="1313727" cy="742224"/>
              <a:chOff x="1490433" y="2168225"/>
              <a:chExt cx="1313727" cy="74222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4976BC-BBCB-5780-4332-7667C6013185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F0E045-2235-A54B-497B-71741F24C48D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978448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/>
                  <a:t>s</a:t>
                </a:r>
                <a:r>
                  <a:rPr lang="en-US" sz="4400"/>
                  <a:t>ure</a:t>
                </a:r>
                <a:endParaRPr lang="en-US" sz="4400" u="sng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DEAD4F-71D8-F4DF-2EF8-3A9CE639BF8E}"/>
                </a:ext>
              </a:extLst>
            </p:cNvPr>
            <p:cNvGrpSpPr/>
            <p:nvPr/>
          </p:nvGrpSpPr>
          <p:grpSpPr>
            <a:xfrm>
              <a:off x="2105718" y="4723221"/>
              <a:ext cx="1869987" cy="1387231"/>
              <a:chOff x="1490433" y="2168225"/>
              <a:chExt cx="1869987" cy="1387231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22955B-EC98-BE79-6E95-3FE45BACFCA9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137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1B6904-4AB2-DB38-A5CF-7156649D2FBE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534708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/>
                  <a:t>e</a:t>
                </a:r>
                <a:r>
                  <a:rPr lang="en-US" sz="4400"/>
                  <a:t>xcuse</a:t>
                </a:r>
                <a:endParaRPr lang="en-US" sz="4400" u="sng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78C757F-5B7E-C143-5EBC-8B41F5D62883}"/>
                </a:ext>
              </a:extLst>
            </p:cNvPr>
            <p:cNvGrpSpPr/>
            <p:nvPr/>
          </p:nvGrpSpPr>
          <p:grpSpPr>
            <a:xfrm>
              <a:off x="4166928" y="4727851"/>
              <a:ext cx="1709993" cy="1377968"/>
              <a:chOff x="1490433" y="2168225"/>
              <a:chExt cx="1709993" cy="137796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5348C8-2F13-AACA-2041-FDE8B80F5252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0536E-BAF6-AB31-BE30-B71C05354900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374714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b</a:t>
                </a:r>
                <a:r>
                  <a:rPr lang="en-US" sz="4400" u="sng"/>
                  <a:t>e</a:t>
                </a:r>
                <a:r>
                  <a:rPr lang="en-US" sz="4400"/>
                  <a:t>tween</a:t>
                </a:r>
                <a:endParaRPr lang="en-US" sz="4400" u="sng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5763A6-7794-4D28-63A9-4B8330EB0B88}"/>
                </a:ext>
              </a:extLst>
            </p:cNvPr>
            <p:cNvGrpSpPr/>
            <p:nvPr/>
          </p:nvGrpSpPr>
          <p:grpSpPr>
            <a:xfrm>
              <a:off x="6228138" y="4732483"/>
              <a:ext cx="1847225" cy="1377968"/>
              <a:chOff x="1490433" y="2168225"/>
              <a:chExt cx="1847225" cy="137796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B2F7A3-AC0A-AFDB-25B5-07AEA2209CA7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67963A-0093-819C-5925-98D8CA66F57C}"/>
                  </a:ext>
                </a:extLst>
              </p:cNvPr>
              <p:cNvSpPr txBox="1"/>
              <p:nvPr/>
            </p:nvSpPr>
            <p:spPr>
              <a:xfrm>
                <a:off x="1825711" y="2168225"/>
                <a:ext cx="1511947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cath</a:t>
                </a:r>
                <a:r>
                  <a:rPr lang="en-US" sz="4400" u="sng" dirty="0"/>
                  <a:t>e</a:t>
                </a:r>
                <a:r>
                  <a:rPr lang="en-US" sz="4400" dirty="0"/>
                  <a:t>dral</a:t>
                </a:r>
                <a:endParaRPr lang="en-US" sz="4400" u="sng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76E0F26-44BD-9E45-B57D-D2A130EF0C4F}"/>
                </a:ext>
              </a:extLst>
            </p:cNvPr>
            <p:cNvGrpSpPr/>
            <p:nvPr/>
          </p:nvGrpSpPr>
          <p:grpSpPr>
            <a:xfrm>
              <a:off x="2105718" y="5642484"/>
              <a:ext cx="1567259" cy="1387230"/>
              <a:chOff x="1490433" y="2168225"/>
              <a:chExt cx="1567259" cy="138723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F86065-9143-F88E-41C8-9F5BD8F9BCA9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C386366-0F10-2C86-9A95-4D2CF4365543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231980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mo</a:t>
                </a:r>
                <a:r>
                  <a:rPr lang="en-US" sz="4400" u="sng"/>
                  <a:t>d</a:t>
                </a:r>
                <a:r>
                  <a:rPr lang="en-US" sz="4400"/>
                  <a:t>ern</a:t>
                </a:r>
                <a:endParaRPr lang="en-US" sz="4400" u="sng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95A241-9EF2-BD4A-8CAB-A02E2671B497}"/>
                </a:ext>
              </a:extLst>
            </p:cNvPr>
            <p:cNvGrpSpPr/>
            <p:nvPr/>
          </p:nvGrpSpPr>
          <p:grpSpPr>
            <a:xfrm>
              <a:off x="4166928" y="5647114"/>
              <a:ext cx="1951724" cy="742224"/>
              <a:chOff x="1490433" y="2168225"/>
              <a:chExt cx="1951724" cy="74222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842B9-0DAA-A799-F6BC-F96333339201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F92FEC-8396-EABC-C285-16C012CEBF7E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616445" cy="73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crow</a:t>
                </a:r>
                <a:r>
                  <a:rPr lang="en-US" sz="4400" u="sng"/>
                  <a:t>d</a:t>
                </a:r>
                <a:r>
                  <a:rPr lang="en-US" sz="4400"/>
                  <a:t>ed</a:t>
                </a:r>
                <a:endParaRPr lang="en-US" sz="4400" u="sng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B6A773D-74D3-915B-BB34-2215553B708C}"/>
                </a:ext>
              </a:extLst>
            </p:cNvPr>
            <p:cNvGrpSpPr/>
            <p:nvPr/>
          </p:nvGrpSpPr>
          <p:grpSpPr>
            <a:xfrm>
              <a:off x="6228138" y="5651746"/>
              <a:ext cx="1935361" cy="1377968"/>
              <a:chOff x="1490433" y="2168225"/>
              <a:chExt cx="1935361" cy="137796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3B9944-B809-640D-706D-7BB111D1FE62}"/>
                  </a:ext>
                </a:extLst>
              </p:cNvPr>
              <p:cNvSpPr txBox="1"/>
              <p:nvPr/>
            </p:nvSpPr>
            <p:spPr>
              <a:xfrm>
                <a:off x="1490433" y="2177487"/>
                <a:ext cx="474830" cy="73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140F5-E810-4D0A-F176-D51A419EA1F9}"/>
                  </a:ext>
                </a:extLst>
              </p:cNvPr>
              <p:cNvSpPr txBox="1"/>
              <p:nvPr/>
            </p:nvSpPr>
            <p:spPr>
              <a:xfrm>
                <a:off x="1825712" y="2168225"/>
                <a:ext cx="1600082" cy="137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/>
                  <a:t>celebra</a:t>
                </a:r>
                <a:r>
                  <a:rPr lang="en-US" sz="4400" u="sng"/>
                  <a:t>t</a:t>
                </a:r>
                <a:r>
                  <a:rPr lang="en-US" sz="4400"/>
                  <a:t>e</a:t>
                </a:r>
                <a:endParaRPr lang="en-US" sz="4400" u="sng"/>
              </a:p>
            </p:txBody>
          </p:sp>
        </p:grp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59E11775-5D4D-D07F-6888-74655486A7AD}"/>
              </a:ext>
            </a:extLst>
          </p:cNvPr>
          <p:cNvSpPr/>
          <p:nvPr/>
        </p:nvSpPr>
        <p:spPr>
          <a:xfrm>
            <a:off x="1147563" y="2070878"/>
            <a:ext cx="715867" cy="63650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D5CA07B-72AB-B4E0-1C5E-88F977CA68BD}"/>
              </a:ext>
            </a:extLst>
          </p:cNvPr>
          <p:cNvSpPr/>
          <p:nvPr/>
        </p:nvSpPr>
        <p:spPr>
          <a:xfrm>
            <a:off x="8414942" y="3009271"/>
            <a:ext cx="675486" cy="6998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B858281-7969-EDAF-F81D-9CDEE27231E3}"/>
              </a:ext>
            </a:extLst>
          </p:cNvPr>
          <p:cNvSpPr/>
          <p:nvPr/>
        </p:nvSpPr>
        <p:spPr>
          <a:xfrm>
            <a:off x="4784746" y="3949116"/>
            <a:ext cx="687356" cy="6885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402B2A-EEE8-2716-C9B2-63A25DE82661}"/>
              </a:ext>
            </a:extLst>
          </p:cNvPr>
          <p:cNvSpPr/>
          <p:nvPr/>
        </p:nvSpPr>
        <p:spPr>
          <a:xfrm>
            <a:off x="8467909" y="4937529"/>
            <a:ext cx="643814" cy="6261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600A56-D191-11E2-16D0-0DC69C4475EA}"/>
              </a:ext>
            </a:extLst>
          </p:cNvPr>
          <p:cNvSpPr/>
          <p:nvPr/>
        </p:nvSpPr>
        <p:spPr>
          <a:xfrm>
            <a:off x="8440858" y="5860782"/>
            <a:ext cx="686631" cy="7170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1_44">
            <a:hlinkClick r:id="" action="ppaction://media"/>
            <a:extLst>
              <a:ext uri="{FF2B5EF4-FFF2-40B4-BE49-F238E27FC236}">
                <a16:creationId xmlns:a16="http://schemas.microsoft.com/office/drawing/2014/main" id="{4AC94146-0A8D-19DC-9810-675EF0ABB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3567" y="1247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349;p38">
            <a:extLst>
              <a:ext uri="{FF2B5EF4-FFF2-40B4-BE49-F238E27FC236}">
                <a16:creationId xmlns:a16="http://schemas.microsoft.com/office/drawing/2014/main" id="{6A0C42B0-7028-2A46-A47B-DC90878150E8}"/>
              </a:ext>
            </a:extLst>
          </p:cNvPr>
          <p:cNvSpPr/>
          <p:nvPr/>
        </p:nvSpPr>
        <p:spPr>
          <a:xfrm rot="4537236">
            <a:off x="6247164" y="-1691782"/>
            <a:ext cx="5925081" cy="6299174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rgbClr val="FAD3CA">
              <a:alpha val="5725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350;p38">
            <a:extLst>
              <a:ext uri="{FF2B5EF4-FFF2-40B4-BE49-F238E27FC236}">
                <a16:creationId xmlns:a16="http://schemas.microsoft.com/office/drawing/2014/main" id="{EA5197E6-2FC6-3D51-BB53-FAF8DFB798BB}"/>
              </a:ext>
            </a:extLst>
          </p:cNvPr>
          <p:cNvSpPr/>
          <p:nvPr/>
        </p:nvSpPr>
        <p:spPr>
          <a:xfrm rot="606550" flipV="1">
            <a:off x="-1009597" y="4252820"/>
            <a:ext cx="4317179" cy="332563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Rounded Rectangle 19">
            <a:extLst>
              <a:ext uri="{FF2B5EF4-FFF2-40B4-BE49-F238E27FC236}">
                <a16:creationId xmlns:a16="http://schemas.microsoft.com/office/drawing/2014/main" id="{04959B48-5048-4A1D-BD61-9F69E5B861B5}"/>
              </a:ext>
            </a:extLst>
          </p:cNvPr>
          <p:cNvSpPr/>
          <p:nvPr/>
        </p:nvSpPr>
        <p:spPr>
          <a:xfrm>
            <a:off x="1101784" y="1819704"/>
            <a:ext cx="7738974" cy="12709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in the box (a-h) next to their opposites (1-8).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CE3AADD-0ACA-A601-3EEF-2284928B7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00298"/>
              </p:ext>
            </p:extLst>
          </p:nvPr>
        </p:nvGraphicFramePr>
        <p:xfrm>
          <a:off x="4944661" y="3279568"/>
          <a:ext cx="5266230" cy="328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115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2633115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E75F03-F00B-F2C9-1CE4-DEF77A9A1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52346"/>
              </p:ext>
            </p:extLst>
          </p:nvPr>
        </p:nvGraphicFramePr>
        <p:xfrm>
          <a:off x="356141" y="3294902"/>
          <a:ext cx="4417092" cy="328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8546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2208546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204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204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CB35B5-7EC6-89B7-13AF-2B56A40DC183}"/>
              </a:ext>
            </a:extLst>
          </p:cNvPr>
          <p:cNvSpPr txBox="1"/>
          <p:nvPr/>
        </p:nvSpPr>
        <p:spPr>
          <a:xfrm>
            <a:off x="1303513" y="1831552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</a:t>
            </a:r>
            <a:r>
              <a:rPr lang="en-US" sz="3600" dirty="0"/>
              <a:t>short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D8BCE-27DB-8286-E840-5C04ECEA8050}"/>
              </a:ext>
            </a:extLst>
          </p:cNvPr>
          <p:cNvSpPr txBox="1"/>
          <p:nvPr/>
        </p:nvSpPr>
        <p:spPr>
          <a:xfrm>
            <a:off x="1285047" y="2395374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e. </a:t>
            </a:r>
            <a:r>
              <a:rPr lang="en-US" sz="3600"/>
              <a:t>boring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9B8FA-5286-8C71-B10D-25FF6B5CF262}"/>
              </a:ext>
            </a:extLst>
          </p:cNvPr>
          <p:cNvSpPr txBox="1"/>
          <p:nvPr/>
        </p:nvSpPr>
        <p:spPr>
          <a:xfrm>
            <a:off x="3182481" y="1839481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</a:t>
            </a:r>
            <a:r>
              <a:rPr lang="en-US" sz="3600" dirty="0"/>
              <a:t>noisy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CB58C-5C7D-3147-38C6-857BB1C44965}"/>
              </a:ext>
            </a:extLst>
          </p:cNvPr>
          <p:cNvSpPr txBox="1"/>
          <p:nvPr/>
        </p:nvSpPr>
        <p:spPr>
          <a:xfrm>
            <a:off x="3164015" y="2403303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f. </a:t>
            </a:r>
            <a:r>
              <a:rPr lang="en-US" sz="3600" dirty="0"/>
              <a:t>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A5817-9E99-CCD5-82B9-CD9305D28164}"/>
              </a:ext>
            </a:extLst>
          </p:cNvPr>
          <p:cNvSpPr txBox="1"/>
          <p:nvPr/>
        </p:nvSpPr>
        <p:spPr>
          <a:xfrm>
            <a:off x="5061449" y="1847410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</a:t>
            </a:r>
            <a:r>
              <a:rPr lang="en-US" sz="3600" dirty="0"/>
              <a:t>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42C60-DADF-CD61-CAB5-65C35FE21B17}"/>
              </a:ext>
            </a:extLst>
          </p:cNvPr>
          <p:cNvSpPr txBox="1"/>
          <p:nvPr/>
        </p:nvSpPr>
        <p:spPr>
          <a:xfrm>
            <a:off x="5042983" y="2411232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g. </a:t>
            </a:r>
            <a:r>
              <a:rPr lang="en-US" sz="3600" dirty="0"/>
              <a:t>sad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F1639-DFD7-E66E-6F44-727ED018234C}"/>
              </a:ext>
            </a:extLst>
          </p:cNvPr>
          <p:cNvSpPr txBox="1"/>
          <p:nvPr/>
        </p:nvSpPr>
        <p:spPr>
          <a:xfrm>
            <a:off x="6940417" y="1855339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d. </a:t>
            </a:r>
            <a:r>
              <a:rPr lang="en-US" sz="3600" dirty="0"/>
              <a:t>small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3F603-097F-1BBE-7214-E10CAE17A0D2}"/>
              </a:ext>
            </a:extLst>
          </p:cNvPr>
          <p:cNvSpPr txBox="1"/>
          <p:nvPr/>
        </p:nvSpPr>
        <p:spPr>
          <a:xfrm>
            <a:off x="6921951" y="2419161"/>
            <a:ext cx="187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h. </a:t>
            </a:r>
            <a:r>
              <a:rPr lang="en-US" sz="3600" dirty="0"/>
              <a:t>cheap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B2D42E-1FB0-1005-25E5-D419B191B9EC}"/>
              </a:ext>
            </a:extLst>
          </p:cNvPr>
          <p:cNvGrpSpPr/>
          <p:nvPr/>
        </p:nvGrpSpPr>
        <p:grpSpPr>
          <a:xfrm>
            <a:off x="632516" y="3446688"/>
            <a:ext cx="1883545" cy="591086"/>
            <a:chOff x="435067" y="3097532"/>
            <a:chExt cx="1503609" cy="6066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2010DA-C0EA-692F-99D4-F59450263CC3}"/>
                </a:ext>
              </a:extLst>
            </p:cNvPr>
            <p:cNvSpPr txBox="1"/>
            <p:nvPr/>
          </p:nvSpPr>
          <p:spPr>
            <a:xfrm>
              <a:off x="435067" y="3104009"/>
              <a:ext cx="474830" cy="60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430EF0-8388-BE93-7743-B7FF1FCF087B}"/>
                </a:ext>
              </a:extLst>
            </p:cNvPr>
            <p:cNvSpPr txBox="1"/>
            <p:nvPr/>
          </p:nvSpPr>
          <p:spPr>
            <a:xfrm>
              <a:off x="909898" y="3097532"/>
              <a:ext cx="1028778" cy="60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big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9390D6-6EEE-139F-E415-B0A46A99C68D}"/>
              </a:ext>
            </a:extLst>
          </p:cNvPr>
          <p:cNvGrpSpPr/>
          <p:nvPr/>
        </p:nvGrpSpPr>
        <p:grpSpPr>
          <a:xfrm>
            <a:off x="605262" y="4339785"/>
            <a:ext cx="1883545" cy="591086"/>
            <a:chOff x="435067" y="3896864"/>
            <a:chExt cx="1503609" cy="6066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E2C894-832A-D796-CF3B-675E4C3DFEB1}"/>
                </a:ext>
              </a:extLst>
            </p:cNvPr>
            <p:cNvSpPr txBox="1"/>
            <p:nvPr/>
          </p:nvSpPr>
          <p:spPr>
            <a:xfrm>
              <a:off x="435067" y="3903341"/>
              <a:ext cx="474830" cy="60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E09857-3773-ED3E-F7AC-8246AF384E88}"/>
                </a:ext>
              </a:extLst>
            </p:cNvPr>
            <p:cNvSpPr txBox="1"/>
            <p:nvPr/>
          </p:nvSpPr>
          <p:spPr>
            <a:xfrm>
              <a:off x="909898" y="3896864"/>
              <a:ext cx="1028778" cy="60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happy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86AE9B-78C4-0DD8-1AED-426F0B6F3FFD}"/>
              </a:ext>
            </a:extLst>
          </p:cNvPr>
          <p:cNvGrpSpPr/>
          <p:nvPr/>
        </p:nvGrpSpPr>
        <p:grpSpPr>
          <a:xfrm>
            <a:off x="605262" y="5152074"/>
            <a:ext cx="1883545" cy="591086"/>
            <a:chOff x="435067" y="4709150"/>
            <a:chExt cx="1503609" cy="6066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4CF614-F4B9-285D-4E95-10F7E4DEB27B}"/>
                </a:ext>
              </a:extLst>
            </p:cNvPr>
            <p:cNvSpPr txBox="1"/>
            <p:nvPr/>
          </p:nvSpPr>
          <p:spPr>
            <a:xfrm>
              <a:off x="435067" y="4715627"/>
              <a:ext cx="474830" cy="60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D111B6-BCED-7327-58AE-835B3FFED719}"/>
                </a:ext>
              </a:extLst>
            </p:cNvPr>
            <p:cNvSpPr txBox="1"/>
            <p:nvPr/>
          </p:nvSpPr>
          <p:spPr>
            <a:xfrm>
              <a:off x="909898" y="4709150"/>
              <a:ext cx="1028778" cy="60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cold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FE063F-5E24-1B0E-AD30-DEF2B95FE55D}"/>
              </a:ext>
            </a:extLst>
          </p:cNvPr>
          <p:cNvGrpSpPr/>
          <p:nvPr/>
        </p:nvGrpSpPr>
        <p:grpSpPr>
          <a:xfrm>
            <a:off x="605262" y="5951406"/>
            <a:ext cx="1883545" cy="591086"/>
            <a:chOff x="435067" y="5508482"/>
            <a:chExt cx="1503609" cy="60669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69FCD7-1DB6-6E24-65BD-DE86E0AD0A6F}"/>
                </a:ext>
              </a:extLst>
            </p:cNvPr>
            <p:cNvSpPr txBox="1"/>
            <p:nvPr/>
          </p:nvSpPr>
          <p:spPr>
            <a:xfrm>
              <a:off x="435067" y="5514959"/>
              <a:ext cx="474830" cy="60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32298E-A59D-B600-4F49-0675C619EF54}"/>
                </a:ext>
              </a:extLst>
            </p:cNvPr>
            <p:cNvSpPr txBox="1"/>
            <p:nvPr/>
          </p:nvSpPr>
          <p:spPr>
            <a:xfrm>
              <a:off x="909898" y="5508482"/>
              <a:ext cx="1028778" cy="60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quiet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CAE0A1-9B0B-154C-0D05-A200301399D5}"/>
              </a:ext>
            </a:extLst>
          </p:cNvPr>
          <p:cNvGrpSpPr/>
          <p:nvPr/>
        </p:nvGrpSpPr>
        <p:grpSpPr>
          <a:xfrm>
            <a:off x="5056625" y="3510147"/>
            <a:ext cx="1883545" cy="1055816"/>
            <a:chOff x="4681475" y="3096519"/>
            <a:chExt cx="1503609" cy="108369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06CA5B-FC90-00F1-DE67-CACEE9538D66}"/>
                </a:ext>
              </a:extLst>
            </p:cNvPr>
            <p:cNvSpPr txBox="1"/>
            <p:nvPr/>
          </p:nvSpPr>
          <p:spPr>
            <a:xfrm>
              <a:off x="4681475" y="3102996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FC9DAF-4302-5DB6-88EA-DA3A93EEEBFB}"/>
                </a:ext>
              </a:extLst>
            </p:cNvPr>
            <p:cNvSpPr txBox="1"/>
            <p:nvPr/>
          </p:nvSpPr>
          <p:spPr>
            <a:xfrm>
              <a:off x="5156306" y="3096519"/>
              <a:ext cx="10287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long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52B786-8E92-E2B2-2C8C-969DF16D7B1B}"/>
              </a:ext>
            </a:extLst>
          </p:cNvPr>
          <p:cNvGrpSpPr/>
          <p:nvPr/>
        </p:nvGrpSpPr>
        <p:grpSpPr>
          <a:xfrm>
            <a:off x="5056625" y="4338768"/>
            <a:ext cx="2489932" cy="1055816"/>
            <a:chOff x="4681475" y="3895851"/>
            <a:chExt cx="1987679" cy="108369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B6D934-EDAA-79FF-6445-F85C8B52F5C7}"/>
                </a:ext>
              </a:extLst>
            </p:cNvPr>
            <p:cNvSpPr txBox="1"/>
            <p:nvPr/>
          </p:nvSpPr>
          <p:spPr>
            <a:xfrm>
              <a:off x="4681475" y="390232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80211C-1A34-50AB-43EA-BAEC2ECF90E2}"/>
                </a:ext>
              </a:extLst>
            </p:cNvPr>
            <p:cNvSpPr txBox="1"/>
            <p:nvPr/>
          </p:nvSpPr>
          <p:spPr>
            <a:xfrm>
              <a:off x="5156305" y="3895851"/>
              <a:ext cx="1512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expensive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98F93C-B714-0913-7DED-1FAA8FB62373}"/>
              </a:ext>
            </a:extLst>
          </p:cNvPr>
          <p:cNvGrpSpPr/>
          <p:nvPr/>
        </p:nvGrpSpPr>
        <p:grpSpPr>
          <a:xfrm>
            <a:off x="5056625" y="5151054"/>
            <a:ext cx="1883545" cy="1055816"/>
            <a:chOff x="4681475" y="4708137"/>
            <a:chExt cx="1503609" cy="10836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D2424B6-10E3-ED3A-AE58-2654BB3F5EF1}"/>
                </a:ext>
              </a:extLst>
            </p:cNvPr>
            <p:cNvSpPr txBox="1"/>
            <p:nvPr/>
          </p:nvSpPr>
          <p:spPr>
            <a:xfrm>
              <a:off x="4681475" y="4714614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185C53-A51F-0318-233D-8AB4E7EA3496}"/>
                </a:ext>
              </a:extLst>
            </p:cNvPr>
            <p:cNvSpPr txBox="1"/>
            <p:nvPr/>
          </p:nvSpPr>
          <p:spPr>
            <a:xfrm>
              <a:off x="5156306" y="4708137"/>
              <a:ext cx="10287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high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E95885-2309-E1F0-0F21-09C54AA5BAC5}"/>
              </a:ext>
            </a:extLst>
          </p:cNvPr>
          <p:cNvGrpSpPr/>
          <p:nvPr/>
        </p:nvGrpSpPr>
        <p:grpSpPr>
          <a:xfrm>
            <a:off x="5056625" y="5950386"/>
            <a:ext cx="2631079" cy="1055816"/>
            <a:chOff x="4681475" y="5507469"/>
            <a:chExt cx="2100355" cy="10836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4DB297-2FFF-C0FD-0C38-023199922D77}"/>
                </a:ext>
              </a:extLst>
            </p:cNvPr>
            <p:cNvSpPr txBox="1"/>
            <p:nvPr/>
          </p:nvSpPr>
          <p:spPr>
            <a:xfrm>
              <a:off x="4681475" y="5513946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FB29A8-2DDA-88B9-0674-CFE77960025B}"/>
                </a:ext>
              </a:extLst>
            </p:cNvPr>
            <p:cNvSpPr txBox="1"/>
            <p:nvPr/>
          </p:nvSpPr>
          <p:spPr>
            <a:xfrm>
              <a:off x="5156306" y="5507469"/>
              <a:ext cx="16255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interesting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EEDE34A-06AF-0A94-9E67-883189479976}"/>
              </a:ext>
            </a:extLst>
          </p:cNvPr>
          <p:cNvSpPr txBox="1"/>
          <p:nvPr/>
        </p:nvSpPr>
        <p:spPr>
          <a:xfrm>
            <a:off x="7733475" y="3455443"/>
            <a:ext cx="17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a. </a:t>
            </a:r>
            <a:r>
              <a:rPr lang="en-US" sz="3200" dirty="0">
                <a:solidFill>
                  <a:srgbClr val="00B050"/>
                </a:solidFill>
              </a:rPr>
              <a:t>short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808432-8AB3-F314-D231-DA809064BCA0}"/>
              </a:ext>
            </a:extLst>
          </p:cNvPr>
          <p:cNvSpPr txBox="1"/>
          <p:nvPr/>
        </p:nvSpPr>
        <p:spPr>
          <a:xfrm>
            <a:off x="7713702" y="5903378"/>
            <a:ext cx="17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e. </a:t>
            </a:r>
            <a:r>
              <a:rPr lang="en-US" sz="3200" dirty="0">
                <a:solidFill>
                  <a:srgbClr val="00B050"/>
                </a:solidFill>
              </a:rPr>
              <a:t>boring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2A9E46-CB7B-EB69-5212-07EBC42F5034}"/>
              </a:ext>
            </a:extLst>
          </p:cNvPr>
          <p:cNvSpPr txBox="1"/>
          <p:nvPr/>
        </p:nvSpPr>
        <p:spPr>
          <a:xfrm>
            <a:off x="2750909" y="5950383"/>
            <a:ext cx="149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</a:t>
            </a:r>
            <a:r>
              <a:rPr lang="en-US" sz="3200" dirty="0">
                <a:solidFill>
                  <a:srgbClr val="00B050"/>
                </a:solidFill>
              </a:rPr>
              <a:t>noisy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E294B4-3A61-8945-2ADB-724335E2A6C7}"/>
              </a:ext>
            </a:extLst>
          </p:cNvPr>
          <p:cNvSpPr txBox="1"/>
          <p:nvPr/>
        </p:nvSpPr>
        <p:spPr>
          <a:xfrm>
            <a:off x="2765181" y="5151054"/>
            <a:ext cx="149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f. </a:t>
            </a:r>
            <a:r>
              <a:rPr lang="en-US" sz="3200" dirty="0">
                <a:solidFill>
                  <a:srgbClr val="00B050"/>
                </a:solidFill>
              </a:rPr>
              <a:t>hot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CC1EDD-7630-7658-8856-66B8256D2810}"/>
              </a:ext>
            </a:extLst>
          </p:cNvPr>
          <p:cNvSpPr txBox="1"/>
          <p:nvPr/>
        </p:nvSpPr>
        <p:spPr>
          <a:xfrm>
            <a:off x="7715887" y="5128284"/>
            <a:ext cx="128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c. </a:t>
            </a:r>
            <a:r>
              <a:rPr lang="en-US" sz="3200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A2682F-EA65-0304-B2C9-BDA80634939F}"/>
              </a:ext>
            </a:extLst>
          </p:cNvPr>
          <p:cNvSpPr txBox="1"/>
          <p:nvPr/>
        </p:nvSpPr>
        <p:spPr>
          <a:xfrm>
            <a:off x="2765181" y="4318124"/>
            <a:ext cx="128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g. </a:t>
            </a:r>
            <a:r>
              <a:rPr lang="en-US" sz="3200" dirty="0">
                <a:solidFill>
                  <a:srgbClr val="00B050"/>
                </a:solidFill>
              </a:rPr>
              <a:t>sad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FB6148-D317-7E5C-960D-FC1974923780}"/>
              </a:ext>
            </a:extLst>
          </p:cNvPr>
          <p:cNvSpPr txBox="1"/>
          <p:nvPr/>
        </p:nvSpPr>
        <p:spPr>
          <a:xfrm>
            <a:off x="2737847" y="3495103"/>
            <a:ext cx="17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d. </a:t>
            </a:r>
            <a:r>
              <a:rPr lang="en-US" sz="3200" dirty="0">
                <a:solidFill>
                  <a:srgbClr val="00B050"/>
                </a:solidFill>
              </a:rPr>
              <a:t>small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271186-8400-8C70-CA32-F71B6D7A040B}"/>
              </a:ext>
            </a:extLst>
          </p:cNvPr>
          <p:cNvSpPr txBox="1"/>
          <p:nvPr/>
        </p:nvSpPr>
        <p:spPr>
          <a:xfrm>
            <a:off x="7727418" y="4296118"/>
            <a:ext cx="17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h. </a:t>
            </a:r>
            <a:r>
              <a:rPr lang="en-US" sz="3200" dirty="0">
                <a:solidFill>
                  <a:srgbClr val="00B050"/>
                </a:solidFill>
              </a:rPr>
              <a:t>cheap</a:t>
            </a:r>
          </a:p>
        </p:txBody>
      </p:sp>
      <p:grpSp>
        <p:nvGrpSpPr>
          <p:cNvPr id="139" name="Google Shape;1979;p45">
            <a:extLst>
              <a:ext uri="{FF2B5EF4-FFF2-40B4-BE49-F238E27FC236}">
                <a16:creationId xmlns:a16="http://schemas.microsoft.com/office/drawing/2014/main" id="{4DDB3065-0B20-F0F3-87FF-0E5D57542435}"/>
              </a:ext>
            </a:extLst>
          </p:cNvPr>
          <p:cNvGrpSpPr/>
          <p:nvPr/>
        </p:nvGrpSpPr>
        <p:grpSpPr>
          <a:xfrm>
            <a:off x="9734476" y="3708943"/>
            <a:ext cx="2227461" cy="2936634"/>
            <a:chOff x="2475306" y="2531490"/>
            <a:chExt cx="1411927" cy="1922354"/>
          </a:xfrm>
        </p:grpSpPr>
        <p:grpSp>
          <p:nvGrpSpPr>
            <p:cNvPr id="140" name="Google Shape;1980;p45">
              <a:extLst>
                <a:ext uri="{FF2B5EF4-FFF2-40B4-BE49-F238E27FC236}">
                  <a16:creationId xmlns:a16="http://schemas.microsoft.com/office/drawing/2014/main" id="{55FD7763-1A23-9B85-7FCD-532D74EB979A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48" name="Google Shape;1981;p45">
                <a:extLst>
                  <a:ext uri="{FF2B5EF4-FFF2-40B4-BE49-F238E27FC236}">
                    <a16:creationId xmlns:a16="http://schemas.microsoft.com/office/drawing/2014/main" id="{733AA249-8283-126C-8C82-CC00BC5E7254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982;p45">
                <a:extLst>
                  <a:ext uri="{FF2B5EF4-FFF2-40B4-BE49-F238E27FC236}">
                    <a16:creationId xmlns:a16="http://schemas.microsoft.com/office/drawing/2014/main" id="{CE1DE9A0-1D3A-4BC0-A9C8-3EC076F00871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983;p45">
                <a:extLst>
                  <a:ext uri="{FF2B5EF4-FFF2-40B4-BE49-F238E27FC236}">
                    <a16:creationId xmlns:a16="http://schemas.microsoft.com/office/drawing/2014/main" id="{518F9684-CA16-7844-0567-084A64E17FC7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984;p45">
                <a:extLst>
                  <a:ext uri="{FF2B5EF4-FFF2-40B4-BE49-F238E27FC236}">
                    <a16:creationId xmlns:a16="http://schemas.microsoft.com/office/drawing/2014/main" id="{CB5527F1-7491-8F55-4056-E0E9753829B6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985;p45">
                <a:extLst>
                  <a:ext uri="{FF2B5EF4-FFF2-40B4-BE49-F238E27FC236}">
                    <a16:creationId xmlns:a16="http://schemas.microsoft.com/office/drawing/2014/main" id="{3CD41332-C6F6-60DA-2C6C-438ED1D9C081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986;p45">
                <a:extLst>
                  <a:ext uri="{FF2B5EF4-FFF2-40B4-BE49-F238E27FC236}">
                    <a16:creationId xmlns:a16="http://schemas.microsoft.com/office/drawing/2014/main" id="{D2805438-0954-FA24-EB72-EDD2A59896AC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987;p45">
                <a:extLst>
                  <a:ext uri="{FF2B5EF4-FFF2-40B4-BE49-F238E27FC236}">
                    <a16:creationId xmlns:a16="http://schemas.microsoft.com/office/drawing/2014/main" id="{65F4FFB2-A26B-85C5-3116-4F5126338D09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988;p45">
                <a:extLst>
                  <a:ext uri="{FF2B5EF4-FFF2-40B4-BE49-F238E27FC236}">
                    <a16:creationId xmlns:a16="http://schemas.microsoft.com/office/drawing/2014/main" id="{A4613CCD-D948-9745-2937-F1787E1CA36C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989;p45">
                <a:extLst>
                  <a:ext uri="{FF2B5EF4-FFF2-40B4-BE49-F238E27FC236}">
                    <a16:creationId xmlns:a16="http://schemas.microsoft.com/office/drawing/2014/main" id="{308B2CAF-D179-C175-C206-D939904D003D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990;p45">
                <a:extLst>
                  <a:ext uri="{FF2B5EF4-FFF2-40B4-BE49-F238E27FC236}">
                    <a16:creationId xmlns:a16="http://schemas.microsoft.com/office/drawing/2014/main" id="{4B9D4C84-9135-E7D7-B6B3-BD140021D0E4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991;p45">
                <a:extLst>
                  <a:ext uri="{FF2B5EF4-FFF2-40B4-BE49-F238E27FC236}">
                    <a16:creationId xmlns:a16="http://schemas.microsoft.com/office/drawing/2014/main" id="{9D8983DA-F39D-61AB-6D9F-601C8FA2FDD0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992;p45">
                <a:extLst>
                  <a:ext uri="{FF2B5EF4-FFF2-40B4-BE49-F238E27FC236}">
                    <a16:creationId xmlns:a16="http://schemas.microsoft.com/office/drawing/2014/main" id="{B392EEE9-BC81-8397-A9FB-3304CBC21E6F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993;p45">
                <a:extLst>
                  <a:ext uri="{FF2B5EF4-FFF2-40B4-BE49-F238E27FC236}">
                    <a16:creationId xmlns:a16="http://schemas.microsoft.com/office/drawing/2014/main" id="{C8250F41-2C07-9360-5B8F-D29670749329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994;p45">
                <a:extLst>
                  <a:ext uri="{FF2B5EF4-FFF2-40B4-BE49-F238E27FC236}">
                    <a16:creationId xmlns:a16="http://schemas.microsoft.com/office/drawing/2014/main" id="{78D9C5AC-F3C0-4410-E661-EB56BDB88077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995;p45">
                <a:extLst>
                  <a:ext uri="{FF2B5EF4-FFF2-40B4-BE49-F238E27FC236}">
                    <a16:creationId xmlns:a16="http://schemas.microsoft.com/office/drawing/2014/main" id="{56A50EFE-F9FA-8B3A-6FCE-529C767DD683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996;p45">
                <a:extLst>
                  <a:ext uri="{FF2B5EF4-FFF2-40B4-BE49-F238E27FC236}">
                    <a16:creationId xmlns:a16="http://schemas.microsoft.com/office/drawing/2014/main" id="{A36F2356-E852-AAB8-3575-97F6C8ED17DE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997;p45">
                <a:extLst>
                  <a:ext uri="{FF2B5EF4-FFF2-40B4-BE49-F238E27FC236}">
                    <a16:creationId xmlns:a16="http://schemas.microsoft.com/office/drawing/2014/main" id="{DC59EA8E-F3DB-445F-4DC9-FDD86C8ABF4A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998;p45">
                <a:extLst>
                  <a:ext uri="{FF2B5EF4-FFF2-40B4-BE49-F238E27FC236}">
                    <a16:creationId xmlns:a16="http://schemas.microsoft.com/office/drawing/2014/main" id="{79E32A34-979F-AC73-50BD-23763F2FBCD0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999;p45">
                <a:extLst>
                  <a:ext uri="{FF2B5EF4-FFF2-40B4-BE49-F238E27FC236}">
                    <a16:creationId xmlns:a16="http://schemas.microsoft.com/office/drawing/2014/main" id="{E860F752-735D-9BF2-0C07-2BF40B7E5A5C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000;p45">
                <a:extLst>
                  <a:ext uri="{FF2B5EF4-FFF2-40B4-BE49-F238E27FC236}">
                    <a16:creationId xmlns:a16="http://schemas.microsoft.com/office/drawing/2014/main" id="{013E8265-7E4D-258C-9382-747BC0DB7E26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001;p45">
                <a:extLst>
                  <a:ext uri="{FF2B5EF4-FFF2-40B4-BE49-F238E27FC236}">
                    <a16:creationId xmlns:a16="http://schemas.microsoft.com/office/drawing/2014/main" id="{DE1D1D25-1AD4-0FE4-0AB9-A6F194A7863F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002;p45">
                <a:extLst>
                  <a:ext uri="{FF2B5EF4-FFF2-40B4-BE49-F238E27FC236}">
                    <a16:creationId xmlns:a16="http://schemas.microsoft.com/office/drawing/2014/main" id="{C204D0DA-85E2-489E-72BE-5BD83E0D8525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003;p45">
                <a:extLst>
                  <a:ext uri="{FF2B5EF4-FFF2-40B4-BE49-F238E27FC236}">
                    <a16:creationId xmlns:a16="http://schemas.microsoft.com/office/drawing/2014/main" id="{1D7A61BF-B480-E6CE-84FF-E4478138A0F8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004;p45">
                <a:extLst>
                  <a:ext uri="{FF2B5EF4-FFF2-40B4-BE49-F238E27FC236}">
                    <a16:creationId xmlns:a16="http://schemas.microsoft.com/office/drawing/2014/main" id="{29D69FC6-8933-F0C1-15B9-CD369C40A8CD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005;p45">
                <a:extLst>
                  <a:ext uri="{FF2B5EF4-FFF2-40B4-BE49-F238E27FC236}">
                    <a16:creationId xmlns:a16="http://schemas.microsoft.com/office/drawing/2014/main" id="{C50AE17B-EA98-B943-12A4-894228DCA591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006;p45">
                <a:extLst>
                  <a:ext uri="{FF2B5EF4-FFF2-40B4-BE49-F238E27FC236}">
                    <a16:creationId xmlns:a16="http://schemas.microsoft.com/office/drawing/2014/main" id="{2A7CEF5B-CD20-7980-C3D7-69218FE9A2F7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007;p45">
                <a:extLst>
                  <a:ext uri="{FF2B5EF4-FFF2-40B4-BE49-F238E27FC236}">
                    <a16:creationId xmlns:a16="http://schemas.microsoft.com/office/drawing/2014/main" id="{60AC531F-63E4-73C1-EA0A-D8F0A05B63EE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008;p45">
                <a:extLst>
                  <a:ext uri="{FF2B5EF4-FFF2-40B4-BE49-F238E27FC236}">
                    <a16:creationId xmlns:a16="http://schemas.microsoft.com/office/drawing/2014/main" id="{00AA66FF-6EC8-5C7B-DED7-C65DEDE1376E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009;p45">
                <a:extLst>
                  <a:ext uri="{FF2B5EF4-FFF2-40B4-BE49-F238E27FC236}">
                    <a16:creationId xmlns:a16="http://schemas.microsoft.com/office/drawing/2014/main" id="{F9EFF295-C5DC-7D6C-615D-1FEB70938C61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010;p45">
                <a:extLst>
                  <a:ext uri="{FF2B5EF4-FFF2-40B4-BE49-F238E27FC236}">
                    <a16:creationId xmlns:a16="http://schemas.microsoft.com/office/drawing/2014/main" id="{D63A3EB4-0DB8-26CE-B9CF-777DF5AE0EEE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011;p45">
                <a:extLst>
                  <a:ext uri="{FF2B5EF4-FFF2-40B4-BE49-F238E27FC236}">
                    <a16:creationId xmlns:a16="http://schemas.microsoft.com/office/drawing/2014/main" id="{69BB476E-55C3-51DC-C2CD-F9145B622AD3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012;p45">
                <a:extLst>
                  <a:ext uri="{FF2B5EF4-FFF2-40B4-BE49-F238E27FC236}">
                    <a16:creationId xmlns:a16="http://schemas.microsoft.com/office/drawing/2014/main" id="{5C20E557-EC8B-5B12-50BE-97D3E411B927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013;p45">
                <a:extLst>
                  <a:ext uri="{FF2B5EF4-FFF2-40B4-BE49-F238E27FC236}">
                    <a16:creationId xmlns:a16="http://schemas.microsoft.com/office/drawing/2014/main" id="{66C111B7-2F1F-F5DF-BEDC-788A5DC10001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014;p45">
                <a:extLst>
                  <a:ext uri="{FF2B5EF4-FFF2-40B4-BE49-F238E27FC236}">
                    <a16:creationId xmlns:a16="http://schemas.microsoft.com/office/drawing/2014/main" id="{0BA9A2C7-35EC-7A7F-DE20-12F6FEFAA233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015;p45">
                <a:extLst>
                  <a:ext uri="{FF2B5EF4-FFF2-40B4-BE49-F238E27FC236}">
                    <a16:creationId xmlns:a16="http://schemas.microsoft.com/office/drawing/2014/main" id="{60BE2BD1-D678-8366-7F9B-8F50C33FC017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016;p45">
                <a:extLst>
                  <a:ext uri="{FF2B5EF4-FFF2-40B4-BE49-F238E27FC236}">
                    <a16:creationId xmlns:a16="http://schemas.microsoft.com/office/drawing/2014/main" id="{95F2081F-A60D-30F8-3571-CFF5B5F78C8A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017;p45">
                <a:extLst>
                  <a:ext uri="{FF2B5EF4-FFF2-40B4-BE49-F238E27FC236}">
                    <a16:creationId xmlns:a16="http://schemas.microsoft.com/office/drawing/2014/main" id="{94234FB2-CDC1-0720-CD13-A182C0322E88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018;p45">
                <a:extLst>
                  <a:ext uri="{FF2B5EF4-FFF2-40B4-BE49-F238E27FC236}">
                    <a16:creationId xmlns:a16="http://schemas.microsoft.com/office/drawing/2014/main" id="{BAE93D83-57FA-8337-9770-72F75C8D0C9D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019;p45">
                <a:extLst>
                  <a:ext uri="{FF2B5EF4-FFF2-40B4-BE49-F238E27FC236}">
                    <a16:creationId xmlns:a16="http://schemas.microsoft.com/office/drawing/2014/main" id="{8A29B0B2-172A-DCEF-3F24-F23330DE2037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020;p45">
                <a:extLst>
                  <a:ext uri="{FF2B5EF4-FFF2-40B4-BE49-F238E27FC236}">
                    <a16:creationId xmlns:a16="http://schemas.microsoft.com/office/drawing/2014/main" id="{047D620B-A8CF-5842-DDB3-A426BC1BC2CB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021;p45">
                <a:extLst>
                  <a:ext uri="{FF2B5EF4-FFF2-40B4-BE49-F238E27FC236}">
                    <a16:creationId xmlns:a16="http://schemas.microsoft.com/office/drawing/2014/main" id="{0091A27B-576D-7BB5-6195-E3EEA5746E1D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022;p45">
                <a:extLst>
                  <a:ext uri="{FF2B5EF4-FFF2-40B4-BE49-F238E27FC236}">
                    <a16:creationId xmlns:a16="http://schemas.microsoft.com/office/drawing/2014/main" id="{268EC330-CDBF-289B-5C92-8C6108E7E483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023;p45">
                <a:extLst>
                  <a:ext uri="{FF2B5EF4-FFF2-40B4-BE49-F238E27FC236}">
                    <a16:creationId xmlns:a16="http://schemas.microsoft.com/office/drawing/2014/main" id="{DEB354F7-1BE7-B16B-0801-0A68B2BD3E29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024;p45">
                <a:extLst>
                  <a:ext uri="{FF2B5EF4-FFF2-40B4-BE49-F238E27FC236}">
                    <a16:creationId xmlns:a16="http://schemas.microsoft.com/office/drawing/2014/main" id="{C17B9947-5754-33B5-E192-E8946EEBAD72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025;p45">
                <a:extLst>
                  <a:ext uri="{FF2B5EF4-FFF2-40B4-BE49-F238E27FC236}">
                    <a16:creationId xmlns:a16="http://schemas.microsoft.com/office/drawing/2014/main" id="{CF84220F-DD1F-FC80-2B7A-872909F8D6BC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026;p45">
                <a:extLst>
                  <a:ext uri="{FF2B5EF4-FFF2-40B4-BE49-F238E27FC236}">
                    <a16:creationId xmlns:a16="http://schemas.microsoft.com/office/drawing/2014/main" id="{EDED63C4-B64F-231D-8B18-A04BC5AA669E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027;p45">
                <a:extLst>
                  <a:ext uri="{FF2B5EF4-FFF2-40B4-BE49-F238E27FC236}">
                    <a16:creationId xmlns:a16="http://schemas.microsoft.com/office/drawing/2014/main" id="{2CAA0211-EAD0-F0D8-71F6-79B4EE5AE7C3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028;p45">
                <a:extLst>
                  <a:ext uri="{FF2B5EF4-FFF2-40B4-BE49-F238E27FC236}">
                    <a16:creationId xmlns:a16="http://schemas.microsoft.com/office/drawing/2014/main" id="{EDA7FED8-42BD-36F7-A583-C9673DC664BB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029;p45">
                <a:extLst>
                  <a:ext uri="{FF2B5EF4-FFF2-40B4-BE49-F238E27FC236}">
                    <a16:creationId xmlns:a16="http://schemas.microsoft.com/office/drawing/2014/main" id="{B4C413F5-6E13-E018-7A37-9DC54E3E0E58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030;p45">
                <a:extLst>
                  <a:ext uri="{FF2B5EF4-FFF2-40B4-BE49-F238E27FC236}">
                    <a16:creationId xmlns:a16="http://schemas.microsoft.com/office/drawing/2014/main" id="{D8A52F0E-EAA5-968F-3C39-1623B8DD6D5A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031;p45">
                <a:extLst>
                  <a:ext uri="{FF2B5EF4-FFF2-40B4-BE49-F238E27FC236}">
                    <a16:creationId xmlns:a16="http://schemas.microsoft.com/office/drawing/2014/main" id="{A6CFABB9-0905-1E5E-4D8D-CC49C43201E8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032;p45">
                <a:extLst>
                  <a:ext uri="{FF2B5EF4-FFF2-40B4-BE49-F238E27FC236}">
                    <a16:creationId xmlns:a16="http://schemas.microsoft.com/office/drawing/2014/main" id="{75C31ED7-927C-380B-8000-D9E85C509935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33;p45">
                <a:extLst>
                  <a:ext uri="{FF2B5EF4-FFF2-40B4-BE49-F238E27FC236}">
                    <a16:creationId xmlns:a16="http://schemas.microsoft.com/office/drawing/2014/main" id="{3E5F227B-066F-47E5-A193-6E4C14050323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34;p45">
                <a:extLst>
                  <a:ext uri="{FF2B5EF4-FFF2-40B4-BE49-F238E27FC236}">
                    <a16:creationId xmlns:a16="http://schemas.microsoft.com/office/drawing/2014/main" id="{BDBFA947-5A0B-A408-B4E1-8075C81968A1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35;p45">
                <a:extLst>
                  <a:ext uri="{FF2B5EF4-FFF2-40B4-BE49-F238E27FC236}">
                    <a16:creationId xmlns:a16="http://schemas.microsoft.com/office/drawing/2014/main" id="{EE8ED925-B589-49FE-2A37-E1F250172484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6;p45">
                <a:extLst>
                  <a:ext uri="{FF2B5EF4-FFF2-40B4-BE49-F238E27FC236}">
                    <a16:creationId xmlns:a16="http://schemas.microsoft.com/office/drawing/2014/main" id="{340F01E5-5B3C-9254-0AD9-F87DAC250F16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37;p45">
                <a:extLst>
                  <a:ext uri="{FF2B5EF4-FFF2-40B4-BE49-F238E27FC236}">
                    <a16:creationId xmlns:a16="http://schemas.microsoft.com/office/drawing/2014/main" id="{ABA46011-C51F-6393-7B85-E35F97B26A33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38;p45">
                <a:extLst>
                  <a:ext uri="{FF2B5EF4-FFF2-40B4-BE49-F238E27FC236}">
                    <a16:creationId xmlns:a16="http://schemas.microsoft.com/office/drawing/2014/main" id="{71B24E13-FC4C-753C-F7DC-29F5A5F97D06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39;p45">
                <a:extLst>
                  <a:ext uri="{FF2B5EF4-FFF2-40B4-BE49-F238E27FC236}">
                    <a16:creationId xmlns:a16="http://schemas.microsoft.com/office/drawing/2014/main" id="{4C19DCF9-E5C2-C5F3-DC04-DF56FFCA4701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40;p45">
                <a:extLst>
                  <a:ext uri="{FF2B5EF4-FFF2-40B4-BE49-F238E27FC236}">
                    <a16:creationId xmlns:a16="http://schemas.microsoft.com/office/drawing/2014/main" id="{7DAFA44C-7FB5-814E-E0F6-1E60A759A49C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41;p45">
                <a:extLst>
                  <a:ext uri="{FF2B5EF4-FFF2-40B4-BE49-F238E27FC236}">
                    <a16:creationId xmlns:a16="http://schemas.microsoft.com/office/drawing/2014/main" id="{BAAB14BB-39AD-FA3B-7766-ACD415426279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42;p45">
                <a:extLst>
                  <a:ext uri="{FF2B5EF4-FFF2-40B4-BE49-F238E27FC236}">
                    <a16:creationId xmlns:a16="http://schemas.microsoft.com/office/drawing/2014/main" id="{49BFB32E-2B6E-8C3A-D7C6-DD4B6569C3F6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043;p45">
                <a:extLst>
                  <a:ext uri="{FF2B5EF4-FFF2-40B4-BE49-F238E27FC236}">
                    <a16:creationId xmlns:a16="http://schemas.microsoft.com/office/drawing/2014/main" id="{1DAC6798-6A08-B06B-4D46-587A8A226C48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044;p45">
                <a:extLst>
                  <a:ext uri="{FF2B5EF4-FFF2-40B4-BE49-F238E27FC236}">
                    <a16:creationId xmlns:a16="http://schemas.microsoft.com/office/drawing/2014/main" id="{B0262757-D6EC-D04B-5603-A46EDD257AEB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045;p45">
                <a:extLst>
                  <a:ext uri="{FF2B5EF4-FFF2-40B4-BE49-F238E27FC236}">
                    <a16:creationId xmlns:a16="http://schemas.microsoft.com/office/drawing/2014/main" id="{C59A77DA-D992-2FEE-55F5-DB3BFD4FB68E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046;p45">
                <a:extLst>
                  <a:ext uri="{FF2B5EF4-FFF2-40B4-BE49-F238E27FC236}">
                    <a16:creationId xmlns:a16="http://schemas.microsoft.com/office/drawing/2014/main" id="{93AB770E-FB1C-2822-BF8E-89E0C3A538C0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047;p45">
                <a:extLst>
                  <a:ext uri="{FF2B5EF4-FFF2-40B4-BE49-F238E27FC236}">
                    <a16:creationId xmlns:a16="http://schemas.microsoft.com/office/drawing/2014/main" id="{1483A062-8B37-F72B-1369-8B462B1260CA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048;p45">
                <a:extLst>
                  <a:ext uri="{FF2B5EF4-FFF2-40B4-BE49-F238E27FC236}">
                    <a16:creationId xmlns:a16="http://schemas.microsoft.com/office/drawing/2014/main" id="{8442B5CD-A34F-3BBE-970D-B55FA69C0294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049;p45">
                <a:extLst>
                  <a:ext uri="{FF2B5EF4-FFF2-40B4-BE49-F238E27FC236}">
                    <a16:creationId xmlns:a16="http://schemas.microsoft.com/office/drawing/2014/main" id="{89241406-F07A-5657-C2E7-378D09BCA8F2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050;p45">
                <a:extLst>
                  <a:ext uri="{FF2B5EF4-FFF2-40B4-BE49-F238E27FC236}">
                    <a16:creationId xmlns:a16="http://schemas.microsoft.com/office/drawing/2014/main" id="{B5C2B3F9-F460-1625-5643-CFE5DA16CB4A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051;p45">
                <a:extLst>
                  <a:ext uri="{FF2B5EF4-FFF2-40B4-BE49-F238E27FC236}">
                    <a16:creationId xmlns:a16="http://schemas.microsoft.com/office/drawing/2014/main" id="{403D8704-B8A9-569A-06D7-0E7D4CFA8322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2052;p45">
              <a:extLst>
                <a:ext uri="{FF2B5EF4-FFF2-40B4-BE49-F238E27FC236}">
                  <a16:creationId xmlns:a16="http://schemas.microsoft.com/office/drawing/2014/main" id="{E6BFA711-A6F2-CDA9-E621-A98691FC07E1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43" name="Google Shape;2053;p45">
                <a:extLst>
                  <a:ext uri="{FF2B5EF4-FFF2-40B4-BE49-F238E27FC236}">
                    <a16:creationId xmlns:a16="http://schemas.microsoft.com/office/drawing/2014/main" id="{F4434DF5-DA36-9C68-6AD6-2C4A4AEB76D8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054;p45">
                <a:extLst>
                  <a:ext uri="{FF2B5EF4-FFF2-40B4-BE49-F238E27FC236}">
                    <a16:creationId xmlns:a16="http://schemas.microsoft.com/office/drawing/2014/main" id="{5DD0CCCD-4FFA-4B85-635F-054E7B5CB81C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055;p45">
                <a:extLst>
                  <a:ext uri="{FF2B5EF4-FFF2-40B4-BE49-F238E27FC236}">
                    <a16:creationId xmlns:a16="http://schemas.microsoft.com/office/drawing/2014/main" id="{9D02A471-34A3-3AAF-3D66-8329CB2183A9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056;p45">
                <a:extLst>
                  <a:ext uri="{FF2B5EF4-FFF2-40B4-BE49-F238E27FC236}">
                    <a16:creationId xmlns:a16="http://schemas.microsoft.com/office/drawing/2014/main" id="{2EDEF254-37F2-B9EB-C07D-491F1EE4558B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057;p45">
                <a:extLst>
                  <a:ext uri="{FF2B5EF4-FFF2-40B4-BE49-F238E27FC236}">
                    <a16:creationId xmlns:a16="http://schemas.microsoft.com/office/drawing/2014/main" id="{46583A31-EEC4-C59C-698A-F3AB56C496DF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" name="Google Shape;2058;p45">
              <a:extLst>
                <a:ext uri="{FF2B5EF4-FFF2-40B4-BE49-F238E27FC236}">
                  <a16:creationId xmlns:a16="http://schemas.microsoft.com/office/drawing/2014/main" id="{24F659D1-ADD5-0965-5781-39EF1B914848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  <p:bldP spid="14" grpId="0"/>
      <p:bldP spid="16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BFC5080-0074-E188-DA07-FEAAF26D6496}"/>
              </a:ext>
            </a:extLst>
          </p:cNvPr>
          <p:cNvSpPr txBox="1"/>
          <p:nvPr/>
        </p:nvSpPr>
        <p:spPr>
          <a:xfrm>
            <a:off x="304087" y="1855132"/>
            <a:ext cx="8337445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 place where a large amount of water falls from a high place.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thing which helps you to find directions.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building where people go and see valuable art or old things.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307422-2FE0-2F73-5ECE-896F9BE75D0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18">
              <a:extLst>
                <a:ext uri="{FF2B5EF4-FFF2-40B4-BE49-F238E27FC236}">
                  <a16:creationId xmlns:a16="http://schemas.microsoft.com/office/drawing/2014/main" id="{6ED0DECE-B0CA-3110-A1C1-86B527AEFAD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19">
              <a:extLst>
                <a:ext uri="{FF2B5EF4-FFF2-40B4-BE49-F238E27FC236}">
                  <a16:creationId xmlns:a16="http://schemas.microsoft.com/office/drawing/2014/main" id="{FCCAF36E-0B39-9D55-0FBC-866D3141813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46CA4FC4-5B3C-093E-6404-792989731EB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540ACC-81E3-358D-F5FC-2408A287C288}"/>
              </a:ext>
            </a:extLst>
          </p:cNvPr>
          <p:cNvSpPr txBox="1"/>
          <p:nvPr/>
        </p:nvSpPr>
        <p:spPr>
          <a:xfrm>
            <a:off x="1206505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Choose the correct word/phrase for each definition.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12588FA9-5414-4E6D-DA1A-A8AEAACBFAF7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39A843-5BB7-42CB-5744-E6383C39FD87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1CD054-0218-4C38-6ECF-5223DD5CB82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5FDA46-BF9F-37B6-09A3-21DA1E8A3A0F}"/>
              </a:ext>
            </a:extLst>
          </p:cNvPr>
          <p:cNvSpPr txBox="1"/>
          <p:nvPr/>
        </p:nvSpPr>
        <p:spPr>
          <a:xfrm>
            <a:off x="8558258" y="2055186"/>
            <a:ext cx="416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waterfall / lake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8B58BA-95CC-6217-3832-6094E29497C4}"/>
              </a:ext>
            </a:extLst>
          </p:cNvPr>
          <p:cNvSpPr/>
          <p:nvPr/>
        </p:nvSpPr>
        <p:spPr>
          <a:xfrm>
            <a:off x="8434601" y="2049341"/>
            <a:ext cx="2159826" cy="694274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C7257-820B-EC9F-9337-3C0E86A36AFA}"/>
              </a:ext>
            </a:extLst>
          </p:cNvPr>
          <p:cNvSpPr txBox="1"/>
          <p:nvPr/>
        </p:nvSpPr>
        <p:spPr>
          <a:xfrm>
            <a:off x="8035926" y="3748502"/>
            <a:ext cx="416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backpack / compass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631A14-A8BC-065C-F1F6-C89DAB9EE572}"/>
              </a:ext>
            </a:extLst>
          </p:cNvPr>
          <p:cNvSpPr/>
          <p:nvPr/>
        </p:nvSpPr>
        <p:spPr>
          <a:xfrm>
            <a:off x="10273067" y="3790600"/>
            <a:ext cx="1817821" cy="615554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F5C35-742C-D8BC-21BA-E2842D248704}"/>
              </a:ext>
            </a:extLst>
          </p:cNvPr>
          <p:cNvSpPr txBox="1"/>
          <p:nvPr/>
        </p:nvSpPr>
        <p:spPr>
          <a:xfrm>
            <a:off x="8035926" y="5399720"/>
            <a:ext cx="416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theatre / museum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552A2-AA5E-A289-FBD0-8FEF5F916494}"/>
              </a:ext>
            </a:extLst>
          </p:cNvPr>
          <p:cNvSpPr/>
          <p:nvPr/>
        </p:nvSpPr>
        <p:spPr>
          <a:xfrm>
            <a:off x="9771078" y="5399720"/>
            <a:ext cx="1996473" cy="64846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BFC5080-0074-E188-DA07-FEAAF26D6496}"/>
              </a:ext>
            </a:extLst>
          </p:cNvPr>
          <p:cNvSpPr txBox="1"/>
          <p:nvPr/>
        </p:nvSpPr>
        <p:spPr>
          <a:xfrm>
            <a:off x="487068" y="2365307"/>
            <a:ext cx="756911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To tell someone you want them to be happy or successful.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Children receive it in red envelopes at Tet.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307422-2FE0-2F73-5ECE-896F9BE75D0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18">
              <a:extLst>
                <a:ext uri="{FF2B5EF4-FFF2-40B4-BE49-F238E27FC236}">
                  <a16:creationId xmlns:a16="http://schemas.microsoft.com/office/drawing/2014/main" id="{6ED0DECE-B0CA-3110-A1C1-86B527AEFAD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19">
              <a:extLst>
                <a:ext uri="{FF2B5EF4-FFF2-40B4-BE49-F238E27FC236}">
                  <a16:creationId xmlns:a16="http://schemas.microsoft.com/office/drawing/2014/main" id="{FCCAF36E-0B39-9D55-0FBC-866D3141813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46CA4FC4-5B3C-093E-6404-792989731EB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540ACC-81E3-358D-F5FC-2408A287C288}"/>
              </a:ext>
            </a:extLst>
          </p:cNvPr>
          <p:cNvSpPr txBox="1"/>
          <p:nvPr/>
        </p:nvSpPr>
        <p:spPr>
          <a:xfrm>
            <a:off x="1206505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Choose the correct word/phrase for each definition.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12588FA9-5414-4E6D-DA1A-A8AEAACBFAF7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39A843-5BB7-42CB-5744-E6383C39FD87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1CD054-0218-4C38-6ECF-5223DD5CB82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EE1ED-B651-6EE5-6896-79F599D9F006}"/>
              </a:ext>
            </a:extLst>
          </p:cNvPr>
          <p:cNvSpPr txBox="1"/>
          <p:nvPr/>
        </p:nvSpPr>
        <p:spPr>
          <a:xfrm>
            <a:off x="9119282" y="2543878"/>
            <a:ext cx="416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 / hope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C816-6A24-4C8C-9BDC-19A28839F8E1}"/>
              </a:ext>
            </a:extLst>
          </p:cNvPr>
          <p:cNvSpPr txBox="1"/>
          <p:nvPr/>
        </p:nvSpPr>
        <p:spPr>
          <a:xfrm>
            <a:off x="6968359" y="4933809"/>
            <a:ext cx="572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lucky money / new clothes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0ED241-2120-7CC7-31CA-12A4BCAD35CF}"/>
              </a:ext>
            </a:extLst>
          </p:cNvPr>
          <p:cNvSpPr/>
          <p:nvPr/>
        </p:nvSpPr>
        <p:spPr>
          <a:xfrm>
            <a:off x="8982803" y="2543878"/>
            <a:ext cx="1343612" cy="64846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96B573-1741-BE8C-4194-13AE880250DB}"/>
              </a:ext>
            </a:extLst>
          </p:cNvPr>
          <p:cNvSpPr/>
          <p:nvPr/>
        </p:nvSpPr>
        <p:spPr>
          <a:xfrm>
            <a:off x="6761639" y="4894648"/>
            <a:ext cx="2778274" cy="724652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Book Club Slides for College by Slidesgo">
  <a:themeElements>
    <a:clrScheme name="Simple Light">
      <a:dk1>
        <a:srgbClr val="FFFFFF"/>
      </a:dk1>
      <a:lt1>
        <a:srgbClr val="F8F1E5"/>
      </a:lt1>
      <a:dk2>
        <a:srgbClr val="C4F6FA"/>
      </a:dk2>
      <a:lt2>
        <a:srgbClr val="F7BCAF"/>
      </a:lt2>
      <a:accent1>
        <a:srgbClr val="8F8688"/>
      </a:accent1>
      <a:accent2>
        <a:srgbClr val="F8D6C0"/>
      </a:accent2>
      <a:accent3>
        <a:srgbClr val="87725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752</Words>
  <PresentationFormat>Widescreen</PresentationFormat>
  <Paragraphs>190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Cabin</vt:lpstr>
      <vt:lpstr>Calibri</vt:lpstr>
      <vt:lpstr>Calibri Light</vt:lpstr>
      <vt:lpstr>Myriad Pro</vt:lpstr>
      <vt:lpstr>Palanquin Dark</vt:lpstr>
      <vt:lpstr>Pangolin</vt:lpstr>
      <vt:lpstr>Roboto Condensed Light</vt:lpstr>
      <vt:lpstr>Office Theme</vt:lpstr>
      <vt:lpstr> Book Club Slides for College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2023-08-25T16:48:30Z</dcterms:created>
  <dcterms:modified xsi:type="dcterms:W3CDTF">2023-09-12T10:44:32Z</dcterms:modified>
</cp:coreProperties>
</file>