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2" r:id="rId3"/>
    <p:sldMasterId id="2147483706" r:id="rId4"/>
    <p:sldMasterId id="2147483743" r:id="rId5"/>
    <p:sldMasterId id="2147483792" r:id="rId6"/>
    <p:sldMasterId id="2147483804" r:id="rId7"/>
    <p:sldMasterId id="2147483816" r:id="rId8"/>
  </p:sldMasterIdLst>
  <p:notesMasterIdLst>
    <p:notesMasterId r:id="rId25"/>
  </p:notesMasterIdLst>
  <p:sldIdLst>
    <p:sldId id="258" r:id="rId9"/>
    <p:sldId id="474" r:id="rId10"/>
    <p:sldId id="267" r:id="rId11"/>
    <p:sldId id="257" r:id="rId12"/>
    <p:sldId id="256" r:id="rId13"/>
    <p:sldId id="541" r:id="rId14"/>
    <p:sldId id="542" r:id="rId15"/>
    <p:sldId id="260" r:id="rId16"/>
    <p:sldId id="497" r:id="rId17"/>
    <p:sldId id="579" r:id="rId18"/>
    <p:sldId id="581" r:id="rId19"/>
    <p:sldId id="554" r:id="rId20"/>
    <p:sldId id="555" r:id="rId21"/>
    <p:sldId id="556" r:id="rId22"/>
    <p:sldId id="559" r:id="rId23"/>
    <p:sldId id="5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  <a:srgbClr val="B85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23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1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6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86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11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4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98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59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16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479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435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32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447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173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58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7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130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220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4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38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215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237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3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17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0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212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3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3" Type="http://schemas.openxmlformats.org/officeDocument/2006/relationships/image" Target="../media/image22.jpeg"/><Relationship Id="rId7" Type="http://schemas.openxmlformats.org/officeDocument/2006/relationships/slide" Target="slide6.xml"/><Relationship Id="rId12" Type="http://schemas.openxmlformats.org/officeDocument/2006/relationships/image" Target="../media/image28.png"/><Relationship Id="rId2" Type="http://schemas.openxmlformats.org/officeDocument/2006/relationships/image" Target="../media/image21.jpg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3619975" y="2360405"/>
            <a:ext cx="6736857" cy="175427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>
              <a:defRPr/>
            </a:pPr>
            <a:r>
              <a:rPr lang="en-US" sz="5400" dirty="0" err="1">
                <a:latin typeface="Times New Roman"/>
                <a:ea typeface="SimSun"/>
              </a:rPr>
              <a:t>Nói</a:t>
            </a:r>
            <a:r>
              <a:rPr lang="en-US" sz="5400" dirty="0">
                <a:latin typeface="Times New Roman"/>
                <a:ea typeface="SimSun"/>
              </a:rPr>
              <a:t> </a:t>
            </a:r>
            <a:r>
              <a:rPr lang="en-US" sz="5400" dirty="0" err="1">
                <a:latin typeface="Times New Roman"/>
                <a:ea typeface="SimSun"/>
              </a:rPr>
              <a:t>và</a:t>
            </a:r>
            <a:r>
              <a:rPr lang="en-US" sz="5400" dirty="0">
                <a:latin typeface="Times New Roman"/>
                <a:ea typeface="SimSun"/>
              </a:rPr>
              <a:t> </a:t>
            </a:r>
            <a:r>
              <a:rPr lang="en-US" sz="5400" dirty="0" err="1">
                <a:latin typeface="Times New Roman"/>
                <a:ea typeface="SimSun"/>
              </a:rPr>
              <a:t>nghe</a:t>
            </a:r>
            <a:r>
              <a:rPr lang="en-US" sz="5400" dirty="0" smtClean="0">
                <a:latin typeface="Times New Roman"/>
                <a:ea typeface="SimSun"/>
              </a:rPr>
              <a:t>:</a:t>
            </a:r>
          </a:p>
          <a:p>
            <a:pPr algn="ctr">
              <a:defRPr/>
            </a:pPr>
            <a:r>
              <a:rPr lang="en-US" sz="5400" dirty="0" smtClean="0">
                <a:latin typeface="Times New Roman"/>
                <a:ea typeface="SimSun"/>
              </a:rPr>
              <a:t> </a:t>
            </a:r>
            <a:r>
              <a:rPr lang="en-US" sz="5400" dirty="0" err="1">
                <a:latin typeface="Times New Roman"/>
                <a:ea typeface="SimSun"/>
              </a:rPr>
              <a:t>Chào</a:t>
            </a:r>
            <a:r>
              <a:rPr lang="en-US" sz="5400" dirty="0">
                <a:latin typeface="Times New Roman"/>
                <a:ea typeface="SimSun"/>
              </a:rPr>
              <a:t> </a:t>
            </a:r>
            <a:r>
              <a:rPr lang="en-US" sz="5400" dirty="0" err="1">
                <a:latin typeface="Times New Roman"/>
                <a:ea typeface="SimSun"/>
              </a:rPr>
              <a:t>hỏi</a:t>
            </a:r>
            <a:r>
              <a:rPr lang="en-US" sz="5400" dirty="0">
                <a:latin typeface="Times New Roman"/>
                <a:ea typeface="SimSun"/>
              </a:rPr>
              <a:t> </a:t>
            </a:r>
            <a:r>
              <a:rPr lang="en-US" sz="5400" dirty="0" err="1">
                <a:latin typeface="Times New Roman"/>
                <a:ea typeface="SimSun"/>
              </a:rPr>
              <a:t>tự</a:t>
            </a:r>
            <a:r>
              <a:rPr lang="en-US" sz="5400" dirty="0">
                <a:latin typeface="Times New Roman"/>
                <a:ea typeface="SimSun"/>
              </a:rPr>
              <a:t> </a:t>
            </a:r>
            <a:r>
              <a:rPr lang="en-US" sz="5400" dirty="0" err="1">
                <a:latin typeface="Times New Roman"/>
                <a:ea typeface="SimSun"/>
              </a:rPr>
              <a:t>giới</a:t>
            </a:r>
            <a:r>
              <a:rPr lang="en-US" sz="5400" dirty="0">
                <a:latin typeface="Times New Roman"/>
                <a:ea typeface="SimSun"/>
              </a:rPr>
              <a:t> </a:t>
            </a:r>
            <a:r>
              <a:rPr lang="en-US" sz="5400" dirty="0" err="1">
                <a:latin typeface="Times New Roman"/>
                <a:ea typeface="SimSun"/>
              </a:rPr>
              <a:t>thiệu</a:t>
            </a:r>
            <a:endParaRPr lang="en-US" sz="5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4BE34A-4883-4C64-B689-9666D38F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23646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14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981653" y="225787"/>
            <a:ext cx="11067216" cy="1568317"/>
            <a:chOff x="2470108" y="2002067"/>
            <a:chExt cx="2534270" cy="966897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552368" y="2085864"/>
              <a:ext cx="2452010" cy="796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Cùng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bạn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đóng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vai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các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đồ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vật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, con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vật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,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loài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cây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trong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bài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thơ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</a:p>
            <a:p>
              <a:pPr>
                <a:defRPr/>
              </a:pP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“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Mỗi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người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một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việc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”: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Tự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giới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thiệu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mình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và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cho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biết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mình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làm</a:t>
              </a:r>
              <a:endParaRPr lang="en-US" altLang="zh-CN" sz="2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được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việc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gì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.</a:t>
              </a:r>
              <a:endParaRPr lang="zh-CN" altLang="en-US" sz="24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0" y="51065"/>
            <a:ext cx="980388" cy="1063751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804" y="18527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1655" y="1872455"/>
            <a:ext cx="9608098" cy="55759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33" y="2430049"/>
            <a:ext cx="6939730" cy="442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3141533" y="4031583"/>
            <a:ext cx="1710450" cy="46526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64719" y="3766023"/>
            <a:ext cx="1360926" cy="5311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707684" y="3887288"/>
            <a:ext cx="1340287" cy="60533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42542" y="4264213"/>
            <a:ext cx="1478071" cy="78287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11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74" y="0"/>
            <a:ext cx="10125478" cy="646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891431" y="1678489"/>
            <a:ext cx="2868458" cy="184132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4271374" y="1465545"/>
            <a:ext cx="2542785" cy="1966588"/>
          </a:xfrm>
          <a:prstGeom prst="cloudCallout">
            <a:avLst/>
          </a:prstGeom>
          <a:solidFill>
            <a:srgbClr val="B850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6513535" y="1553228"/>
            <a:ext cx="2442575" cy="179122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8392439" y="2448839"/>
            <a:ext cx="2880986" cy="1471808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281"/>
            <a:ext cx="2598751" cy="306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34" y="3414341"/>
            <a:ext cx="2915697" cy="32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52" y="3414342"/>
            <a:ext cx="3529342" cy="32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894" y="3414341"/>
            <a:ext cx="3054105" cy="333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-21116" y="1139868"/>
            <a:ext cx="2653550" cy="2040053"/>
          </a:xfrm>
          <a:prstGeom prst="wedgeEllipse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800102" y="1603329"/>
            <a:ext cx="2580360" cy="1576589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Tôi là cái đồng hồ. Tôi chỉ thời gian cho mọi người</a:t>
            </a:r>
            <a:endParaRPr lang="en-US" sz="2400" dirty="0">
              <a:latin typeface="+mj-l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948309" y="814192"/>
            <a:ext cx="2849828" cy="2186789"/>
          </a:xfrm>
          <a:prstGeom prst="cloud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là cái rá. Hôm nào, tôi cũng giúp mẹ vo gạo để nấu cơm.</a:t>
            </a:r>
          </a:p>
        </p:txBody>
      </p:sp>
      <p:sp>
        <p:nvSpPr>
          <p:cNvPr id="9" name="Explosion 1 8"/>
          <p:cNvSpPr/>
          <p:nvPr/>
        </p:nvSpPr>
        <p:spPr>
          <a:xfrm>
            <a:off x="8893479" y="237996"/>
            <a:ext cx="3298519" cy="317634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Tôi là cánh cửa. Tôi giúp mọi người đón ánh nắng vào trong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368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10" y="3250504"/>
            <a:ext cx="8137209" cy="360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981653" y="225788"/>
            <a:ext cx="11067216" cy="1214706"/>
            <a:chOff x="2470108" y="2002067"/>
            <a:chExt cx="2534270" cy="966897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552368" y="2085864"/>
              <a:ext cx="2452010" cy="550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Giả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sử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em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được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mời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lên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sân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khấu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giao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lưu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với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các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bạn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trong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26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trường</a:t>
              </a:r>
              <a:r>
                <a:rPr lang="en-US" altLang="zh-CN" sz="26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6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e</a:t>
              </a:r>
              <a:r>
                <a:rPr kumimoji="0" lang="en-US" altLang="zh-CN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m</a:t>
              </a:r>
              <a:r>
                <a:rPr kumimoji="0" lang="en-US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kumimoji="0" lang="en-US" altLang="zh-CN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hãy</a:t>
              </a:r>
              <a:r>
                <a:rPr kumimoji="0" lang="en-US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kumimoji="0" lang="en-US" altLang="zh-CN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tự</a:t>
              </a:r>
              <a:r>
                <a:rPr kumimoji="0" lang="en-US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kumimoji="0" lang="en-US" altLang="zh-CN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giới</a:t>
              </a:r>
              <a:r>
                <a:rPr kumimoji="0" lang="en-US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kumimoji="0" lang="en-US" altLang="zh-CN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thiệu</a:t>
              </a:r>
              <a:r>
                <a:rPr kumimoji="0" lang="en-US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kumimoji="0" lang="en-US" altLang="zh-CN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về</a:t>
              </a:r>
              <a:r>
                <a:rPr kumimoji="0" lang="en-US" altLang="zh-CN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kumimoji="0" lang="en-US" altLang="zh-CN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mình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0" y="51065"/>
            <a:ext cx="980388" cy="1063751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5804" y="18527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53852" y="1440494"/>
            <a:ext cx="8242126" cy="170353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                                                  -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                                  -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,…..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" y="2558484"/>
            <a:ext cx="9770301" cy="414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753642" y="1014608"/>
            <a:ext cx="3657602" cy="246136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2A2.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237959" y="1014608"/>
            <a:ext cx="4910205" cy="3093928"/>
          </a:xfrm>
          <a:prstGeom prst="cloudCallout">
            <a:avLst/>
          </a:prstGeom>
          <a:solidFill>
            <a:srgbClr val="B850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2A1.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</a:rPr>
              <a:t>Củng</a:t>
            </a:r>
            <a:r>
              <a:rPr lang="en-US" sz="7200" dirty="0">
                <a:solidFill>
                  <a:prstClr val="black"/>
                </a:solidFill>
              </a:rPr>
              <a:t> </a:t>
            </a:r>
            <a:r>
              <a:rPr lang="en-US" sz="7200" dirty="0" err="1">
                <a:solidFill>
                  <a:prstClr val="black"/>
                </a:solidFill>
              </a:rPr>
              <a:t>cố</a:t>
            </a:r>
            <a:endParaRPr lang="en-US" sz="72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7200" dirty="0">
                <a:solidFill>
                  <a:prstClr val="black"/>
                </a:solidFill>
              </a:rPr>
              <a:t> </a:t>
            </a:r>
            <a:r>
              <a:rPr lang="en-US" sz="7200" dirty="0" err="1">
                <a:solidFill>
                  <a:prstClr val="black"/>
                </a:solidFill>
              </a:rPr>
              <a:t>bài</a:t>
            </a:r>
            <a:r>
              <a:rPr lang="en-US" sz="7200" dirty="0">
                <a:solidFill>
                  <a:prstClr val="black"/>
                </a:solidFill>
              </a:rPr>
              <a:t> </a:t>
            </a:r>
            <a:r>
              <a:rPr lang="en-US" sz="7200" dirty="0" err="1">
                <a:solidFill>
                  <a:prstClr val="black"/>
                </a:solidFill>
              </a:rPr>
              <a:t>học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29428" y="138138"/>
            <a:ext cx="2815964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7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B3D304-AE02-42BE-8408-0CAD2128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484</Words>
  <Application>Microsoft Office PowerPoint</Application>
  <PresentationFormat>Custom</PresentationFormat>
  <Paragraphs>62</Paragraphs>
  <Slides>16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Office 主题</vt:lpstr>
      <vt:lpstr>3_Office Theme</vt:lpstr>
      <vt:lpstr>5_Office Theme</vt:lpstr>
      <vt:lpstr>6_Office Theme</vt:lpstr>
      <vt:lpstr>Office Theme</vt:lpstr>
      <vt:lpstr>9_Office Theme</vt:lpstr>
      <vt:lpstr>10_Office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55</cp:revision>
  <dcterms:created xsi:type="dcterms:W3CDTF">2021-05-22T09:15:26Z</dcterms:created>
  <dcterms:modified xsi:type="dcterms:W3CDTF">2021-08-25T08:30:31Z</dcterms:modified>
</cp:coreProperties>
</file>