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0" r:id="rId2"/>
    <p:sldMasterId id="2147483682" r:id="rId3"/>
    <p:sldMasterId id="2147483648" r:id="rId4"/>
  </p:sldMasterIdLst>
  <p:notesMasterIdLst>
    <p:notesMasterId r:id="rId58"/>
  </p:notesMasterIdLst>
  <p:sldIdLst>
    <p:sldId id="537" r:id="rId5"/>
    <p:sldId id="610" r:id="rId6"/>
    <p:sldId id="603" r:id="rId7"/>
    <p:sldId id="604" r:id="rId8"/>
    <p:sldId id="605" r:id="rId9"/>
    <p:sldId id="606" r:id="rId10"/>
    <p:sldId id="608" r:id="rId11"/>
    <p:sldId id="609" r:id="rId12"/>
    <p:sldId id="602" r:id="rId13"/>
    <p:sldId id="261" r:id="rId14"/>
    <p:sldId id="260" r:id="rId15"/>
    <p:sldId id="257" r:id="rId16"/>
    <p:sldId id="258" r:id="rId17"/>
    <p:sldId id="611" r:id="rId18"/>
    <p:sldId id="612" r:id="rId19"/>
    <p:sldId id="613" r:id="rId20"/>
    <p:sldId id="614" r:id="rId21"/>
    <p:sldId id="615" r:id="rId22"/>
    <p:sldId id="617" r:id="rId23"/>
    <p:sldId id="618" r:id="rId24"/>
    <p:sldId id="684" r:id="rId25"/>
    <p:sldId id="685" r:id="rId26"/>
    <p:sldId id="686" r:id="rId27"/>
    <p:sldId id="687" r:id="rId28"/>
    <p:sldId id="635" r:id="rId29"/>
    <p:sldId id="636" r:id="rId30"/>
    <p:sldId id="643" r:id="rId31"/>
    <p:sldId id="644" r:id="rId32"/>
    <p:sldId id="651" r:id="rId33"/>
    <p:sldId id="652" r:id="rId34"/>
    <p:sldId id="659" r:id="rId35"/>
    <p:sldId id="660" r:id="rId36"/>
    <p:sldId id="661" r:id="rId37"/>
    <p:sldId id="662" r:id="rId38"/>
    <p:sldId id="663" r:id="rId39"/>
    <p:sldId id="664" r:id="rId40"/>
    <p:sldId id="665" r:id="rId41"/>
    <p:sldId id="666" r:id="rId42"/>
    <p:sldId id="667" r:id="rId43"/>
    <p:sldId id="668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81" r:id="rId52"/>
    <p:sldId id="682" r:id="rId53"/>
    <p:sldId id="683" r:id="rId54"/>
    <p:sldId id="259" r:id="rId55"/>
    <p:sldId id="585" r:id="rId56"/>
    <p:sldId id="33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AB119-74B2-40A4-823B-2CE70284B321}" v="16" dt="2021-08-10T00:33:58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305AB119-74B2-40A4-823B-2CE70284B321}"/>
    <pc:docChg chg="custSel addSld delSld modSld modMainMaster">
      <pc:chgData name="Nasil Phạm" userId="72956dafe1aa49c0" providerId="LiveId" clId="{305AB119-74B2-40A4-823B-2CE70284B321}" dt="2021-08-10T00:35:30.870" v="117" actId="1076"/>
      <pc:docMkLst>
        <pc:docMk/>
      </pc:docMkLst>
      <pc:sldChg chg="modSp mod">
        <pc:chgData name="Nasil Phạm" userId="72956dafe1aa49c0" providerId="LiveId" clId="{305AB119-74B2-40A4-823B-2CE70284B321}" dt="2021-08-10T00:34:00.253" v="77" actId="1076"/>
        <pc:sldMkLst>
          <pc:docMk/>
          <pc:sldMk cId="1129608400" sldId="256"/>
        </pc:sldMkLst>
        <pc:spChg chg="mod">
          <ac:chgData name="Nasil Phạm" userId="72956dafe1aa49c0" providerId="LiveId" clId="{305AB119-74B2-40A4-823B-2CE70284B321}" dt="2021-08-10T00:31:57.310" v="64" actId="14100"/>
          <ac:spMkLst>
            <pc:docMk/>
            <pc:sldMk cId="1129608400" sldId="256"/>
            <ac:spMk id="4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2:01.213" v="67" actId="1076"/>
          <ac:picMkLst>
            <pc:docMk/>
            <pc:sldMk cId="1129608400" sldId="256"/>
            <ac:picMk id="6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2:00.031" v="66" actId="1076"/>
          <ac:picMkLst>
            <pc:docMk/>
            <pc:sldMk cId="1129608400" sldId="256"/>
            <ac:picMk id="8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4:00.253" v="77" actId="1076"/>
          <ac:picMkLst>
            <pc:docMk/>
            <pc:sldMk cId="1129608400" sldId="256"/>
            <ac:picMk id="9" creationId="{00000000-0000-0000-0000-000000000000}"/>
          </ac:picMkLst>
        </pc:picChg>
        <pc:picChg chg="mod modCrop">
          <ac:chgData name="Nasil Phạm" userId="72956dafe1aa49c0" providerId="LiveId" clId="{305AB119-74B2-40A4-823B-2CE70284B321}" dt="2021-08-10T00:32:11.517" v="70" actId="732"/>
          <ac:picMkLst>
            <pc:docMk/>
            <pc:sldMk cId="1129608400" sldId="256"/>
            <ac:picMk id="10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3:58.182" v="76" actId="1076"/>
          <ac:picMkLst>
            <pc:docMk/>
            <pc:sldMk cId="1129608400" sldId="256"/>
            <ac:picMk id="102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1:49.485" v="62" actId="1076"/>
        <pc:sldMkLst>
          <pc:docMk/>
          <pc:sldMk cId="828935583" sldId="258"/>
        </pc:sldMkLst>
        <pc:picChg chg="mod">
          <ac:chgData name="Nasil Phạm" userId="72956dafe1aa49c0" providerId="LiveId" clId="{305AB119-74B2-40A4-823B-2CE70284B321}" dt="2021-08-10T00:31:49.485" v="62" actId="1076"/>
          <ac:picMkLst>
            <pc:docMk/>
            <pc:sldMk cId="828935583" sldId="258"/>
            <ac:picMk id="5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09T03:56:14.650" v="51" actId="1076"/>
        <pc:sldMkLst>
          <pc:docMk/>
          <pc:sldMk cId="2950465117" sldId="260"/>
        </pc:sldMkLst>
        <pc:picChg chg="mod">
          <ac:chgData name="Nasil Phạm" userId="72956dafe1aa49c0" providerId="LiveId" clId="{305AB119-74B2-40A4-823B-2CE70284B321}" dt="2021-08-09T03:56:14.650" v="51" actId="1076"/>
          <ac:picMkLst>
            <pc:docMk/>
            <pc:sldMk cId="2950465117" sldId="260"/>
            <ac:picMk id="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4:43.015" v="96" actId="1035"/>
        <pc:sldMkLst>
          <pc:docMk/>
          <pc:sldMk cId="3619834505" sldId="261"/>
        </pc:sldMkLst>
        <pc:spChg chg="mod">
          <ac:chgData name="Nasil Phạm" userId="72956dafe1aa49c0" providerId="LiveId" clId="{305AB119-74B2-40A4-823B-2CE70284B321}" dt="2021-08-10T00:34:17.543" v="80" actId="1076"/>
          <ac:spMkLst>
            <pc:docMk/>
            <pc:sldMk cId="3619834505" sldId="261"/>
            <ac:spMk id="5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28.949" v="84" actId="1076"/>
          <ac:spMkLst>
            <pc:docMk/>
            <pc:sldMk cId="3619834505" sldId="261"/>
            <ac:spMk id="8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32.758" v="85" actId="1076"/>
          <ac:spMkLst>
            <pc:docMk/>
            <pc:sldMk cId="3619834505" sldId="261"/>
            <ac:spMk id="9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36.622" v="86" actId="1076"/>
          <ac:spMkLst>
            <pc:docMk/>
            <pc:sldMk cId="3619834505" sldId="261"/>
            <ac:spMk id="10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4:43.015" v="96" actId="1035"/>
          <ac:spMkLst>
            <pc:docMk/>
            <pc:sldMk cId="3619834505" sldId="261"/>
            <ac:spMk id="11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4:25.350" v="83" actId="1076"/>
          <ac:picMkLst>
            <pc:docMk/>
            <pc:sldMk cId="3619834505" sldId="261"/>
            <ac:picMk id="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5:17.740" v="112" actId="1036"/>
        <pc:sldMkLst>
          <pc:docMk/>
          <pc:sldMk cId="1089545825" sldId="262"/>
        </pc:sldMkLst>
        <pc:spChg chg="mod">
          <ac:chgData name="Nasil Phạm" userId="72956dafe1aa49c0" providerId="LiveId" clId="{305AB119-74B2-40A4-823B-2CE70284B321}" dt="2021-08-10T00:35:06.621" v="101" actId="1076"/>
          <ac:spMkLst>
            <pc:docMk/>
            <pc:sldMk cId="1089545825" sldId="262"/>
            <ac:spMk id="7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09.422" v="102" actId="1076"/>
          <ac:spMkLst>
            <pc:docMk/>
            <pc:sldMk cId="1089545825" sldId="262"/>
            <ac:spMk id="8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15.150" v="108" actId="1036"/>
          <ac:spMkLst>
            <pc:docMk/>
            <pc:sldMk cId="1089545825" sldId="262"/>
            <ac:spMk id="9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17.740" v="112" actId="1036"/>
          <ac:spMkLst>
            <pc:docMk/>
            <pc:sldMk cId="1089545825" sldId="262"/>
            <ac:spMk id="10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5:03.190" v="100" actId="14100"/>
          <ac:picMkLst>
            <pc:docMk/>
            <pc:sldMk cId="1089545825" sldId="262"/>
            <ac:picMk id="6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10T00:35:30.870" v="117" actId="1076"/>
        <pc:sldMkLst>
          <pc:docMk/>
          <pc:sldMk cId="1784955666" sldId="264"/>
        </pc:sldMkLst>
        <pc:spChg chg="mod">
          <ac:chgData name="Nasil Phạm" userId="72956dafe1aa49c0" providerId="LiveId" clId="{305AB119-74B2-40A4-823B-2CE70284B321}" dt="2021-08-10T00:35:29.445" v="116" actId="1076"/>
          <ac:spMkLst>
            <pc:docMk/>
            <pc:sldMk cId="1784955666" sldId="264"/>
            <ac:spMk id="8" creationId="{00000000-0000-0000-0000-000000000000}"/>
          </ac:spMkLst>
        </pc:spChg>
        <pc:spChg chg="mod">
          <ac:chgData name="Nasil Phạm" userId="72956dafe1aa49c0" providerId="LiveId" clId="{305AB119-74B2-40A4-823B-2CE70284B321}" dt="2021-08-10T00:35:23.862" v="113" actId="1076"/>
          <ac:spMkLst>
            <pc:docMk/>
            <pc:sldMk cId="1784955666" sldId="264"/>
            <ac:spMk id="9" creationId="{00000000-0000-0000-0000-000000000000}"/>
          </ac:spMkLst>
        </pc:spChg>
        <pc:picChg chg="mod">
          <ac:chgData name="Nasil Phạm" userId="72956dafe1aa49c0" providerId="LiveId" clId="{305AB119-74B2-40A4-823B-2CE70284B321}" dt="2021-08-10T00:35:27.166" v="115" actId="1076"/>
          <ac:picMkLst>
            <pc:docMk/>
            <pc:sldMk cId="1784955666" sldId="264"/>
            <ac:picMk id="12" creationId="{00000000-0000-0000-0000-000000000000}"/>
          </ac:picMkLst>
        </pc:picChg>
        <pc:picChg chg="mod">
          <ac:chgData name="Nasil Phạm" userId="72956dafe1aa49c0" providerId="LiveId" clId="{305AB119-74B2-40A4-823B-2CE70284B321}" dt="2021-08-10T00:35:30.870" v="117" actId="1076"/>
          <ac:picMkLst>
            <pc:docMk/>
            <pc:sldMk cId="1784955666" sldId="264"/>
            <ac:picMk id="13" creationId="{00000000-0000-0000-0000-000000000000}"/>
          </ac:picMkLst>
        </pc:picChg>
      </pc:sldChg>
      <pc:sldChg chg="modSp mod">
        <pc:chgData name="Nasil Phạm" userId="72956dafe1aa49c0" providerId="LiveId" clId="{305AB119-74B2-40A4-823B-2CE70284B321}" dt="2021-08-09T03:56:27.714" v="56" actId="1076"/>
        <pc:sldMkLst>
          <pc:docMk/>
          <pc:sldMk cId="3673759399" sldId="265"/>
        </pc:sldMkLst>
        <pc:picChg chg="mod">
          <ac:chgData name="Nasil Phạm" userId="72956dafe1aa49c0" providerId="LiveId" clId="{305AB119-74B2-40A4-823B-2CE70284B321}" dt="2021-08-09T03:56:27.714" v="56" actId="1076"/>
          <ac:picMkLst>
            <pc:docMk/>
            <pc:sldMk cId="3673759399" sldId="265"/>
            <ac:picMk id="5" creationId="{00000000-0000-0000-0000-000000000000}"/>
          </ac:picMkLst>
        </pc:picChg>
        <pc:picChg chg="mod">
          <ac:chgData name="Nasil Phạm" userId="72956dafe1aa49c0" providerId="LiveId" clId="{305AB119-74B2-40A4-823B-2CE70284B321}" dt="2021-08-09T03:56:24.219" v="54" actId="1076"/>
          <ac:picMkLst>
            <pc:docMk/>
            <pc:sldMk cId="3673759399" sldId="265"/>
            <ac:picMk id="6" creationId="{00000000-0000-0000-0000-000000000000}"/>
          </ac:picMkLst>
        </pc:picChg>
      </pc:sldChg>
      <pc:sldChg chg="new">
        <pc:chgData name="Nasil Phạm" userId="72956dafe1aa49c0" providerId="LiveId" clId="{305AB119-74B2-40A4-823B-2CE70284B321}" dt="2021-08-09T03:54:39.475" v="18" actId="680"/>
        <pc:sldMkLst>
          <pc:docMk/>
          <pc:sldMk cId="1023117260" sldId="266"/>
        </pc:sldMkLst>
      </pc:sldChg>
      <pc:sldChg chg="new del">
        <pc:chgData name="Nasil Phạm" userId="72956dafe1aa49c0" providerId="LiveId" clId="{305AB119-74B2-40A4-823B-2CE70284B321}" dt="2021-08-09T03:56:08.060" v="49" actId="47"/>
        <pc:sldMkLst>
          <pc:docMk/>
          <pc:sldMk cId="2694258966" sldId="267"/>
        </pc:sldMkLst>
      </pc:sldChg>
      <pc:sldChg chg="new del">
        <pc:chgData name="Nasil Phạm" userId="72956dafe1aa49c0" providerId="LiveId" clId="{305AB119-74B2-40A4-823B-2CE70284B321}" dt="2021-08-09T03:56:06.265" v="48" actId="47"/>
        <pc:sldMkLst>
          <pc:docMk/>
          <pc:sldMk cId="3101119099" sldId="268"/>
        </pc:sldMkLst>
      </pc:sldChg>
      <pc:sldChg chg="add">
        <pc:chgData name="Nasil Phạm" userId="72956dafe1aa49c0" providerId="LiveId" clId="{305AB119-74B2-40A4-823B-2CE70284B321}" dt="2021-08-09T03:56:38.981" v="57"/>
        <pc:sldMkLst>
          <pc:docMk/>
          <pc:sldMk cId="1510731552" sldId="517"/>
        </pc:sldMkLst>
      </pc:sldChg>
      <pc:sldChg chg="addSp delSp modSp new mod">
        <pc:chgData name="Nasil Phạm" userId="72956dafe1aa49c0" providerId="LiveId" clId="{305AB119-74B2-40A4-823B-2CE70284B321}" dt="2021-08-09T03:57:05.365" v="61"/>
        <pc:sldMkLst>
          <pc:docMk/>
          <pc:sldMk cId="728777262" sldId="518"/>
        </pc:sldMkLst>
        <pc:spChg chg="del">
          <ac:chgData name="Nasil Phạm" userId="72956dafe1aa49c0" providerId="LiveId" clId="{305AB119-74B2-40A4-823B-2CE70284B321}" dt="2021-08-09T03:56:45.489" v="60" actId="478"/>
          <ac:spMkLst>
            <pc:docMk/>
            <pc:sldMk cId="728777262" sldId="518"/>
            <ac:spMk id="2" creationId="{BE3AE79A-E9CB-405B-AE2C-1E4759AECD15}"/>
          </ac:spMkLst>
        </pc:spChg>
        <pc:spChg chg="del">
          <ac:chgData name="Nasil Phạm" userId="72956dafe1aa49c0" providerId="LiveId" clId="{305AB119-74B2-40A4-823B-2CE70284B321}" dt="2021-08-09T03:56:44.925" v="59" actId="478"/>
          <ac:spMkLst>
            <pc:docMk/>
            <pc:sldMk cId="728777262" sldId="518"/>
            <ac:spMk id="3" creationId="{62518D30-0F3A-4812-8A45-94F5B33A4EDF}"/>
          </ac:spMkLst>
        </pc:spChg>
        <pc:spChg chg="add mod">
          <ac:chgData name="Nasil Phạm" userId="72956dafe1aa49c0" providerId="LiveId" clId="{305AB119-74B2-40A4-823B-2CE70284B321}" dt="2021-08-09T03:57:05.365" v="61"/>
          <ac:spMkLst>
            <pc:docMk/>
            <pc:sldMk cId="728777262" sldId="518"/>
            <ac:spMk id="6" creationId="{3B9FD942-9560-4380-8BA9-A76F8735C276}"/>
          </ac:spMkLst>
        </pc:spChg>
        <pc:spChg chg="add mod">
          <ac:chgData name="Nasil Phạm" userId="72956dafe1aa49c0" providerId="LiveId" clId="{305AB119-74B2-40A4-823B-2CE70284B321}" dt="2021-08-09T03:57:05.365" v="61"/>
          <ac:spMkLst>
            <pc:docMk/>
            <pc:sldMk cId="728777262" sldId="518"/>
            <ac:spMk id="7" creationId="{8E5C2F02-2E94-4695-A343-5F26706068C0}"/>
          </ac:spMkLst>
        </pc:spChg>
        <pc:spChg chg="add mod">
          <ac:chgData name="Nasil Phạm" userId="72956dafe1aa49c0" providerId="LiveId" clId="{305AB119-74B2-40A4-823B-2CE70284B321}" dt="2021-08-09T03:57:05.365" v="61"/>
          <ac:spMkLst>
            <pc:docMk/>
            <pc:sldMk cId="728777262" sldId="518"/>
            <ac:spMk id="8" creationId="{66A19286-BA49-4EEB-8EE4-C7360CE5C111}"/>
          </ac:spMkLst>
        </pc:spChg>
        <pc:picChg chg="add mod">
          <ac:chgData name="Nasil Phạm" userId="72956dafe1aa49c0" providerId="LiveId" clId="{305AB119-74B2-40A4-823B-2CE70284B321}" dt="2021-08-09T03:57:05.365" v="61"/>
          <ac:picMkLst>
            <pc:docMk/>
            <pc:sldMk cId="728777262" sldId="518"/>
            <ac:picMk id="4" creationId="{50E752B9-EF99-4302-8974-42C73805BCD0}"/>
          </ac:picMkLst>
        </pc:picChg>
        <pc:picChg chg="add mod">
          <ac:chgData name="Nasil Phạm" userId="72956dafe1aa49c0" providerId="LiveId" clId="{305AB119-74B2-40A4-823B-2CE70284B321}" dt="2021-08-09T03:57:05.365" v="61"/>
          <ac:picMkLst>
            <pc:docMk/>
            <pc:sldMk cId="728777262" sldId="518"/>
            <ac:picMk id="5" creationId="{6EFBB483-5BC2-4D5E-B1C6-6651A14BB4D5}"/>
          </ac:picMkLst>
        </pc:picChg>
      </pc:sldChg>
      <pc:sldMasterChg chg="addSldLayout modSldLayout">
        <pc:chgData name="Nasil Phạm" userId="72956dafe1aa49c0" providerId="LiveId" clId="{305AB119-74B2-40A4-823B-2CE70284B321}" dt="2021-08-09T03:55:58.726" v="46" actId="166"/>
        <pc:sldMasterMkLst>
          <pc:docMk/>
          <pc:sldMasterMk cId="975007607" sldId="2147483648"/>
        </pc:sldMasterMkLst>
        <pc:sldLayoutChg chg="addSp modSp mod">
          <pc:chgData name="Nasil Phạm" userId="72956dafe1aa49c0" providerId="LiveId" clId="{305AB119-74B2-40A4-823B-2CE70284B321}" dt="2021-08-09T03:55:03.514" v="38" actId="1036"/>
          <pc:sldLayoutMkLst>
            <pc:docMk/>
            <pc:sldMasterMk cId="975007607" sldId="2147483648"/>
            <pc:sldLayoutMk cId="2821907560" sldId="2147483649"/>
          </pc:sldLayoutMkLst>
          <pc:spChg chg="add mod">
            <ac:chgData name="Nasil Phạm" userId="72956dafe1aa49c0" providerId="LiveId" clId="{305AB119-74B2-40A4-823B-2CE70284B321}" dt="2021-08-09T03:55:03.514" v="38" actId="1036"/>
            <ac:spMkLst>
              <pc:docMk/>
              <pc:sldMasterMk cId="975007607" sldId="2147483648"/>
              <pc:sldLayoutMk cId="2821907560" sldId="2147483649"/>
              <ac:spMk id="8" creationId="{239AF141-7E85-48E3-90AE-8B4504CD29D7}"/>
            </ac:spMkLst>
          </pc:spChg>
          <pc:picChg chg="add mod">
            <ac:chgData name="Nasil Phạm" userId="72956dafe1aa49c0" providerId="LiveId" clId="{305AB119-74B2-40A4-823B-2CE70284B321}" dt="2021-08-09T03:54:54.241" v="19"/>
            <ac:picMkLst>
              <pc:docMk/>
              <pc:sldMasterMk cId="975007607" sldId="2147483648"/>
              <pc:sldLayoutMk cId="2821907560" sldId="2147483649"/>
              <ac:picMk id="7" creationId="{0F97575A-474F-44B0-895A-D329D78C4CBF}"/>
            </ac:picMkLst>
          </pc:picChg>
          <pc:picChg chg="add mod">
            <ac:chgData name="Nasil Phạm" userId="72956dafe1aa49c0" providerId="LiveId" clId="{305AB119-74B2-40A4-823B-2CE70284B321}" dt="2021-08-09T03:54:54.241" v="19"/>
            <ac:picMkLst>
              <pc:docMk/>
              <pc:sldMasterMk cId="975007607" sldId="2147483648"/>
              <pc:sldLayoutMk cId="2821907560" sldId="2147483649"/>
              <ac:picMk id="9" creationId="{62214295-9D35-43EF-B324-4F532CA5EB6A}"/>
            </ac:picMkLst>
          </pc:picChg>
        </pc:sldLayoutChg>
        <pc:sldLayoutChg chg="addSp modSp">
          <pc:chgData name="Nasil Phạm" userId="72956dafe1aa49c0" providerId="LiveId" clId="{305AB119-74B2-40A4-823B-2CE70284B321}" dt="2021-08-09T03:55:08.487" v="39"/>
          <pc:sldLayoutMkLst>
            <pc:docMk/>
            <pc:sldMasterMk cId="975007607" sldId="2147483648"/>
            <pc:sldLayoutMk cId="1961968960" sldId="2147483650"/>
          </pc:sldLayoutMkLst>
          <pc:spChg chg="add mod">
            <ac:chgData name="Nasil Phạm" userId="72956dafe1aa49c0" providerId="LiveId" clId="{305AB119-74B2-40A4-823B-2CE70284B321}" dt="2021-08-09T03:55:08.487" v="39"/>
            <ac:spMkLst>
              <pc:docMk/>
              <pc:sldMasterMk cId="975007607" sldId="2147483648"/>
              <pc:sldLayoutMk cId="1961968960" sldId="2147483650"/>
              <ac:spMk id="8" creationId="{81B54EF9-54FD-4F2F-AB91-E44321297526}"/>
            </ac:spMkLst>
          </pc:spChg>
          <pc:picChg chg="add mod">
            <ac:chgData name="Nasil Phạm" userId="72956dafe1aa49c0" providerId="LiveId" clId="{305AB119-74B2-40A4-823B-2CE70284B321}" dt="2021-08-09T03:55:08.487" v="39"/>
            <ac:picMkLst>
              <pc:docMk/>
              <pc:sldMasterMk cId="975007607" sldId="2147483648"/>
              <pc:sldLayoutMk cId="1961968960" sldId="2147483650"/>
              <ac:picMk id="7" creationId="{FCE3F536-BDF1-4477-A5C1-CD8D0CB03324}"/>
            </ac:picMkLst>
          </pc:picChg>
          <pc:picChg chg="add mod">
            <ac:chgData name="Nasil Phạm" userId="72956dafe1aa49c0" providerId="LiveId" clId="{305AB119-74B2-40A4-823B-2CE70284B321}" dt="2021-08-09T03:55:08.487" v="39"/>
            <ac:picMkLst>
              <pc:docMk/>
              <pc:sldMasterMk cId="975007607" sldId="2147483648"/>
              <pc:sldLayoutMk cId="1961968960" sldId="2147483650"/>
              <ac:picMk id="9" creationId="{7E1F46B8-32DB-41B6-8123-5416A93C000D}"/>
            </ac:picMkLst>
          </pc:picChg>
        </pc:sldLayoutChg>
        <pc:sldLayoutChg chg="addSp modSp">
          <pc:chgData name="Nasil Phạm" userId="72956dafe1aa49c0" providerId="LiveId" clId="{305AB119-74B2-40A4-823B-2CE70284B321}" dt="2021-08-09T03:55:10.086" v="40"/>
          <pc:sldLayoutMkLst>
            <pc:docMk/>
            <pc:sldMasterMk cId="975007607" sldId="2147483648"/>
            <pc:sldLayoutMk cId="3695214275" sldId="2147483652"/>
          </pc:sldLayoutMkLst>
          <pc:spChg chg="add mod">
            <ac:chgData name="Nasil Phạm" userId="72956dafe1aa49c0" providerId="LiveId" clId="{305AB119-74B2-40A4-823B-2CE70284B321}" dt="2021-08-09T03:55:10.086" v="40"/>
            <ac:spMkLst>
              <pc:docMk/>
              <pc:sldMasterMk cId="975007607" sldId="2147483648"/>
              <pc:sldLayoutMk cId="3695214275" sldId="2147483652"/>
              <ac:spMk id="9" creationId="{93D2E0CE-151D-4118-BBA4-E9666715460E}"/>
            </ac:spMkLst>
          </pc:spChg>
          <pc:picChg chg="add mod">
            <ac:chgData name="Nasil Phạm" userId="72956dafe1aa49c0" providerId="LiveId" clId="{305AB119-74B2-40A4-823B-2CE70284B321}" dt="2021-08-09T03:55:10.086" v="40"/>
            <ac:picMkLst>
              <pc:docMk/>
              <pc:sldMasterMk cId="975007607" sldId="2147483648"/>
              <pc:sldLayoutMk cId="3695214275" sldId="2147483652"/>
              <ac:picMk id="8" creationId="{10C9BD0B-5684-4D29-94EA-3B46D6C55365}"/>
            </ac:picMkLst>
          </pc:picChg>
          <pc:picChg chg="add mod">
            <ac:chgData name="Nasil Phạm" userId="72956dafe1aa49c0" providerId="LiveId" clId="{305AB119-74B2-40A4-823B-2CE70284B321}" dt="2021-08-09T03:55:10.086" v="40"/>
            <ac:picMkLst>
              <pc:docMk/>
              <pc:sldMasterMk cId="975007607" sldId="2147483648"/>
              <pc:sldLayoutMk cId="3695214275" sldId="2147483652"/>
              <ac:picMk id="10" creationId="{26EA5C88-49B2-4425-B9E3-20758B753487}"/>
            </ac:picMkLst>
          </pc:picChg>
        </pc:sldLayoutChg>
        <pc:sldLayoutChg chg="addSp modSp">
          <pc:chgData name="Nasil Phạm" userId="72956dafe1aa49c0" providerId="LiveId" clId="{305AB119-74B2-40A4-823B-2CE70284B321}" dt="2021-08-09T03:55:12.789" v="41"/>
          <pc:sldLayoutMkLst>
            <pc:docMk/>
            <pc:sldMasterMk cId="975007607" sldId="2147483648"/>
            <pc:sldLayoutMk cId="3026838313" sldId="2147483653"/>
          </pc:sldLayoutMkLst>
          <pc:spChg chg="add mod">
            <ac:chgData name="Nasil Phạm" userId="72956dafe1aa49c0" providerId="LiveId" clId="{305AB119-74B2-40A4-823B-2CE70284B321}" dt="2021-08-09T03:55:12.789" v="41"/>
            <ac:spMkLst>
              <pc:docMk/>
              <pc:sldMasterMk cId="975007607" sldId="2147483648"/>
              <pc:sldLayoutMk cId="3026838313" sldId="2147483653"/>
              <ac:spMk id="11" creationId="{85CF30EE-9C0A-43D1-B45A-2621DAC5D2CA}"/>
            </ac:spMkLst>
          </pc:spChg>
          <pc:picChg chg="add mod">
            <ac:chgData name="Nasil Phạm" userId="72956dafe1aa49c0" providerId="LiveId" clId="{305AB119-74B2-40A4-823B-2CE70284B321}" dt="2021-08-09T03:55:12.789" v="41"/>
            <ac:picMkLst>
              <pc:docMk/>
              <pc:sldMasterMk cId="975007607" sldId="2147483648"/>
              <pc:sldLayoutMk cId="3026838313" sldId="2147483653"/>
              <ac:picMk id="10" creationId="{8588F109-CF72-462E-B484-9C26360FFA94}"/>
            </ac:picMkLst>
          </pc:picChg>
          <pc:picChg chg="add mod">
            <ac:chgData name="Nasil Phạm" userId="72956dafe1aa49c0" providerId="LiveId" clId="{305AB119-74B2-40A4-823B-2CE70284B321}" dt="2021-08-09T03:55:12.789" v="41"/>
            <ac:picMkLst>
              <pc:docMk/>
              <pc:sldMasterMk cId="975007607" sldId="2147483648"/>
              <pc:sldLayoutMk cId="3026838313" sldId="2147483653"/>
              <ac:picMk id="12" creationId="{5C810327-CA96-42EC-AFD3-56DEAA98552A}"/>
            </ac:picMkLst>
          </pc:picChg>
        </pc:sldLayoutChg>
        <pc:sldLayoutChg chg="modSp mod">
          <pc:chgData name="Nasil Phạm" userId="72956dafe1aa49c0" providerId="LiveId" clId="{305AB119-74B2-40A4-823B-2CE70284B321}" dt="2021-08-09T03:54:33.792" v="17" actId="20577"/>
          <pc:sldLayoutMkLst>
            <pc:docMk/>
            <pc:sldMasterMk cId="975007607" sldId="2147483648"/>
            <pc:sldLayoutMk cId="1236930492" sldId="2147483660"/>
          </pc:sldLayoutMkLst>
          <pc:spChg chg="mod">
            <ac:chgData name="Nasil Phạm" userId="72956dafe1aa49c0" providerId="LiveId" clId="{305AB119-74B2-40A4-823B-2CE70284B321}" dt="2021-08-09T03:54:33.792" v="17" actId="20577"/>
            <ac:spMkLst>
              <pc:docMk/>
              <pc:sldMasterMk cId="975007607" sldId="2147483648"/>
              <pc:sldLayoutMk cId="1236930492" sldId="2147483660"/>
              <ac:spMk id="21" creationId="{7906B193-ED6B-4AA8-AC54-DB2A501FADDA}"/>
            </ac:spMkLst>
          </pc:spChg>
        </pc:sldLayoutChg>
        <pc:sldLayoutChg chg="addSp modSp new mod">
          <pc:chgData name="Nasil Phạm" userId="72956dafe1aa49c0" providerId="LiveId" clId="{305AB119-74B2-40A4-823B-2CE70284B321}" dt="2021-08-09T03:55:58.726" v="46" actId="166"/>
          <pc:sldLayoutMkLst>
            <pc:docMk/>
            <pc:sldMasterMk cId="975007607" sldId="2147483648"/>
            <pc:sldLayoutMk cId="980793795" sldId="2147483661"/>
          </pc:sldLayoutMkLst>
          <pc:spChg chg="add mod ord">
            <ac:chgData name="Nasil Phạm" userId="72956dafe1aa49c0" providerId="LiveId" clId="{305AB119-74B2-40A4-823B-2CE70284B321}" dt="2021-08-09T03:55:58.726" v="46" actId="166"/>
            <ac:spMkLst>
              <pc:docMk/>
              <pc:sldMasterMk cId="975007607" sldId="2147483648"/>
              <pc:sldLayoutMk cId="980793795" sldId="2147483661"/>
              <ac:spMk id="8" creationId="{5CBF823B-A6D7-47E7-AB2B-74FD8920E13E}"/>
            </ac:spMkLst>
          </pc:spChg>
          <pc:spChg chg="add mod ord">
            <ac:chgData name="Nasil Phạm" userId="72956dafe1aa49c0" providerId="LiveId" clId="{305AB119-74B2-40A4-823B-2CE70284B321}" dt="2021-08-09T03:55:58.726" v="46" actId="166"/>
            <ac:spMkLst>
              <pc:docMk/>
              <pc:sldMasterMk cId="975007607" sldId="2147483648"/>
              <pc:sldLayoutMk cId="980793795" sldId="2147483661"/>
              <ac:spMk id="9" creationId="{577824EA-5BE7-47B5-A167-16792B42C371}"/>
            </ac:spMkLst>
          </pc:spChg>
          <pc:spChg chg="add mod ord">
            <ac:chgData name="Nasil Phạm" userId="72956dafe1aa49c0" providerId="LiveId" clId="{305AB119-74B2-40A4-823B-2CE70284B321}" dt="2021-08-09T03:55:58.726" v="46" actId="166"/>
            <ac:spMkLst>
              <pc:docMk/>
              <pc:sldMasterMk cId="975007607" sldId="2147483648"/>
              <pc:sldLayoutMk cId="980793795" sldId="2147483661"/>
              <ac:spMk id="10" creationId="{E48C1E43-CC4D-4C2A-A667-82A96FA44590}"/>
            </ac:spMkLst>
          </pc:spChg>
          <pc:picChg chg="add mod ord">
            <ac:chgData name="Nasil Phạm" userId="72956dafe1aa49c0" providerId="LiveId" clId="{305AB119-74B2-40A4-823B-2CE70284B321}" dt="2021-08-09T03:55:58.726" v="46" actId="166"/>
            <ac:picMkLst>
              <pc:docMk/>
              <pc:sldMasterMk cId="975007607" sldId="2147483648"/>
              <pc:sldLayoutMk cId="980793795" sldId="2147483661"/>
              <ac:picMk id="6" creationId="{45363DF7-0C8E-4E7B-AC15-226A7435B1EF}"/>
            </ac:picMkLst>
          </pc:picChg>
          <pc:picChg chg="add mod ord">
            <ac:chgData name="Nasil Phạm" userId="72956dafe1aa49c0" providerId="LiveId" clId="{305AB119-74B2-40A4-823B-2CE70284B321}" dt="2021-08-09T03:55:58.726" v="46" actId="166"/>
            <ac:picMkLst>
              <pc:docMk/>
              <pc:sldMasterMk cId="975007607" sldId="2147483648"/>
              <pc:sldLayoutMk cId="980793795" sldId="2147483661"/>
              <ac:picMk id="7" creationId="{E09BCF60-D4F9-436A-ACB5-6AA71F88B9FA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7C6C0-A2E3-4868-8489-00E5FE7A509E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ACE2F-79DF-42D6-9525-EA527DC3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6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0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0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58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8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48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35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59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71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6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121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07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93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0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1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1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1E5DA-C094-441A-A98E-50375313189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0E78E-179E-4930-A412-C2058558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4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9425B-DC30-415E-BA9B-685E70F9C1EF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5DC10-16C3-4B88-A06A-4272D71CA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51.xml"/><Relationship Id="rId3" Type="http://schemas.openxmlformats.org/officeDocument/2006/relationships/slide" Target="slide23.xml"/><Relationship Id="rId7" Type="http://schemas.openxmlformats.org/officeDocument/2006/relationships/slide" Target="slide31.xml"/><Relationship Id="rId12" Type="http://schemas.openxmlformats.org/officeDocument/2006/relationships/image" Target="../media/image1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9.xml"/><Relationship Id="rId11" Type="http://schemas.openxmlformats.org/officeDocument/2006/relationships/image" Target="../media/image11.png"/><Relationship Id="rId5" Type="http://schemas.openxmlformats.org/officeDocument/2006/relationships/slide" Target="slide27.xml"/><Relationship Id="rId10" Type="http://schemas.openxmlformats.org/officeDocument/2006/relationships/slide" Target="slide46.xml"/><Relationship Id="rId4" Type="http://schemas.openxmlformats.org/officeDocument/2006/relationships/slide" Target="slide25.xml"/><Relationship Id="rId9" Type="http://schemas.openxmlformats.org/officeDocument/2006/relationships/slide" Target="slide41.xml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35.xml"/><Relationship Id="rId11" Type="http://schemas.openxmlformats.org/officeDocument/2006/relationships/image" Target="../media/image60.png"/><Relationship Id="rId5" Type="http://schemas.openxmlformats.org/officeDocument/2006/relationships/image" Target="../media/image42.png"/><Relationship Id="rId10" Type="http://schemas.openxmlformats.org/officeDocument/2006/relationships/slide" Target="slide33.xml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40.xml"/><Relationship Id="rId11" Type="http://schemas.openxmlformats.org/officeDocument/2006/relationships/image" Target="../media/image60.png"/><Relationship Id="rId5" Type="http://schemas.openxmlformats.org/officeDocument/2006/relationships/image" Target="../media/image42.png"/><Relationship Id="rId10" Type="http://schemas.openxmlformats.org/officeDocument/2006/relationships/slide" Target="slide38.xml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56.jpeg"/><Relationship Id="rId7" Type="http://schemas.openxmlformats.org/officeDocument/2006/relationships/image" Target="../media/image69.png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45.xml"/><Relationship Id="rId11" Type="http://schemas.openxmlformats.org/officeDocument/2006/relationships/image" Target="../media/image71.png"/><Relationship Id="rId5" Type="http://schemas.openxmlformats.org/officeDocument/2006/relationships/image" Target="../media/image42.png"/><Relationship Id="rId10" Type="http://schemas.openxmlformats.org/officeDocument/2006/relationships/slide" Target="slide43.xml"/><Relationship Id="rId4" Type="http://schemas.openxmlformats.org/officeDocument/2006/relationships/image" Target="../media/image57.png"/><Relationship Id="rId9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6.jpeg"/><Relationship Id="rId7" Type="http://schemas.openxmlformats.org/officeDocument/2006/relationships/image" Target="../media/image74.png"/><Relationship Id="rId12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50.xml"/><Relationship Id="rId11" Type="http://schemas.openxmlformats.org/officeDocument/2006/relationships/image" Target="../media/image76.png"/><Relationship Id="rId5" Type="http://schemas.openxmlformats.org/officeDocument/2006/relationships/image" Target="../media/image42.png"/><Relationship Id="rId10" Type="http://schemas.openxmlformats.org/officeDocument/2006/relationships/slide" Target="slide48.xml"/><Relationship Id="rId4" Type="http://schemas.openxmlformats.org/officeDocument/2006/relationships/image" Target="../media/image57.png"/><Relationship Id="rId9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7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262175" y="3273017"/>
            <a:ext cx="54326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1: Feelings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1G: Speaking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56B7260-FEC9-4B08-96AC-62E8E4C4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B9DCB-17EC-4485-923D-96B6ECADB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6638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66384" y="0"/>
            <a:ext cx="5625616" cy="143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dialogue with the correct affirmative or negative past simple form of the verbs below.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ECA758-8F0F-4BA7-9A58-F4E30534B9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AB248989-ECF4-4F02-9444-BEE692377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73138"/>
              </p:ext>
            </p:extLst>
          </p:nvPr>
        </p:nvGraphicFramePr>
        <p:xfrm>
          <a:off x="6566384" y="2292662"/>
          <a:ext cx="5625616" cy="112851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812808">
                  <a:extLst>
                    <a:ext uri="{9D8B030D-6E8A-4147-A177-3AD203B41FA5}">
                      <a16:colId xmlns:a16="http://schemas.microsoft.com/office/drawing/2014/main" val="2937927274"/>
                    </a:ext>
                  </a:extLst>
                </a:gridCol>
                <a:gridCol w="2812808">
                  <a:extLst>
                    <a:ext uri="{9D8B030D-6E8A-4147-A177-3AD203B41FA5}">
                      <a16:colId xmlns:a16="http://schemas.microsoft.com/office/drawing/2014/main" val="1187095559"/>
                    </a:ext>
                  </a:extLst>
                </a:gridCol>
              </a:tblGrid>
              <a:tr h="391684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Regular</a:t>
                      </a:r>
                      <a:r>
                        <a:rPr lang="en-US" sz="2000" dirty="0"/>
                        <a:t> + </a:t>
                      </a:r>
                      <a:r>
                        <a:rPr lang="en-US" sz="2000" i="1" dirty="0"/>
                        <a:t>Irregular</a:t>
                      </a:r>
                      <a:r>
                        <a:rPr lang="en-US" sz="2000" dirty="0"/>
                        <a:t>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Verb </a:t>
                      </a:r>
                      <a:r>
                        <a:rPr lang="en-US" sz="2000" i="1" dirty="0"/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582531"/>
                  </a:ext>
                </a:extLst>
              </a:tr>
              <a:tr h="73227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S + </a:t>
                      </a:r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</a:t>
                      </a:r>
                      <a:r>
                        <a:rPr lang="en-US" sz="2000" b="1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2/ed </a:t>
                      </a:r>
                      <a:r>
                        <a:rPr lang="en-US" sz="2000" b="1" baseline="0" dirty="0"/>
                        <a:t>+ V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I/He/She/It + </a:t>
                      </a:r>
                      <a:r>
                        <a:rPr lang="en-US" sz="2000" b="1" i="1" dirty="0">
                          <a:solidFill>
                            <a:srgbClr val="7030A0"/>
                          </a:solidFill>
                        </a:rPr>
                        <a:t>was</a:t>
                      </a:r>
                      <a:r>
                        <a:rPr lang="en-US" sz="2000" b="1" dirty="0"/>
                        <a:t> + V</a:t>
                      </a:r>
                    </a:p>
                    <a:p>
                      <a:pPr algn="l"/>
                      <a:r>
                        <a:rPr lang="en-US" sz="2000" b="1" dirty="0"/>
                        <a:t>You/We/They + </a:t>
                      </a:r>
                      <a:r>
                        <a:rPr lang="en-US" sz="2000" b="1" i="1" dirty="0">
                          <a:solidFill>
                            <a:srgbClr val="7030A0"/>
                          </a:solidFill>
                        </a:rPr>
                        <a:t>were</a:t>
                      </a:r>
                      <a:r>
                        <a:rPr lang="en-US" sz="2000" b="1" dirty="0"/>
                        <a:t> + 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9186769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B9316BE-FB4D-4ED6-A549-FA3AA90B7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021256"/>
              </p:ext>
            </p:extLst>
          </p:nvPr>
        </p:nvGraphicFramePr>
        <p:xfrm>
          <a:off x="6566384" y="4276929"/>
          <a:ext cx="5625616" cy="145924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54302">
                  <a:extLst>
                    <a:ext uri="{9D8B030D-6E8A-4147-A177-3AD203B41FA5}">
                      <a16:colId xmlns:a16="http://schemas.microsoft.com/office/drawing/2014/main" val="3506293902"/>
                    </a:ext>
                  </a:extLst>
                </a:gridCol>
                <a:gridCol w="3471314">
                  <a:extLst>
                    <a:ext uri="{9D8B030D-6E8A-4147-A177-3AD203B41FA5}">
                      <a16:colId xmlns:a16="http://schemas.microsoft.com/office/drawing/2014/main" val="3409663646"/>
                    </a:ext>
                  </a:extLst>
                </a:gridCol>
              </a:tblGrid>
              <a:tr h="297287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Regular</a:t>
                      </a:r>
                      <a:r>
                        <a:rPr lang="en-US" sz="2000" dirty="0"/>
                        <a:t> + </a:t>
                      </a:r>
                      <a:r>
                        <a:rPr lang="en-US" sz="2000" i="1" dirty="0"/>
                        <a:t>Irregular</a:t>
                      </a:r>
                      <a:r>
                        <a:rPr lang="en-US" sz="2000" dirty="0"/>
                        <a:t>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Verb </a:t>
                      </a:r>
                      <a:r>
                        <a:rPr lang="en-US" sz="2000" i="1" dirty="0"/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120664"/>
                  </a:ext>
                </a:extLst>
              </a:tr>
              <a:tr h="758203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000" b="1" dirty="0"/>
                        <a:t>S + </a:t>
                      </a:r>
                      <a:r>
                        <a:rPr lang="en-US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did not</a:t>
                      </a:r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/>
                        <a:t>+ </a:t>
                      </a:r>
                      <a:r>
                        <a:rPr lang="en-US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2000" b="1" baseline="-250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2000" b="1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/>
                        <a:t>+ 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/>
                        <a:t>I/He/She/It + </a:t>
                      </a:r>
                      <a:r>
                        <a:rPr lang="en-US" sz="2000" b="1" i="1" dirty="0">
                          <a:solidFill>
                            <a:srgbClr val="7030A0"/>
                          </a:solidFill>
                        </a:rPr>
                        <a:t>was not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="1" dirty="0"/>
                        <a:t>+ V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/>
                        <a:t>You/We/They + </a:t>
                      </a:r>
                      <a:r>
                        <a:rPr lang="en-US" sz="2000" b="1" i="1" dirty="0">
                          <a:solidFill>
                            <a:srgbClr val="7030A0"/>
                          </a:solidFill>
                        </a:rPr>
                        <a:t>were not</a:t>
                      </a:r>
                      <a:r>
                        <a:rPr lang="en-US" sz="2000" b="1" dirty="0"/>
                        <a:t> +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1896592"/>
                  </a:ext>
                </a:extLst>
              </a:tr>
            </a:tbl>
          </a:graphicData>
        </a:graphic>
      </p:graphicFrame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55761405-3EE3-49F6-B0A4-D10E88717B03}"/>
              </a:ext>
            </a:extLst>
          </p:cNvPr>
          <p:cNvSpPr/>
          <p:nvPr/>
        </p:nvSpPr>
        <p:spPr>
          <a:xfrm>
            <a:off x="8314905" y="1684476"/>
            <a:ext cx="2128573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Affirmative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AF365620-03BB-4C9A-87E0-097397861B9E}"/>
              </a:ext>
            </a:extLst>
          </p:cNvPr>
          <p:cNvSpPr/>
          <p:nvPr/>
        </p:nvSpPr>
        <p:spPr>
          <a:xfrm>
            <a:off x="8464009" y="3677161"/>
            <a:ext cx="1830365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Negative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9A9915-44F2-48A4-9D3B-D9FA3022E28B}"/>
              </a:ext>
            </a:extLst>
          </p:cNvPr>
          <p:cNvSpPr txBox="1"/>
          <p:nvPr/>
        </p:nvSpPr>
        <p:spPr>
          <a:xfrm>
            <a:off x="2637475" y="1646331"/>
            <a:ext cx="18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learned 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66C87-F03B-47CA-B251-EE776DFCBE8B}"/>
              </a:ext>
            </a:extLst>
          </p:cNvPr>
          <p:cNvSpPr txBox="1"/>
          <p:nvPr/>
        </p:nvSpPr>
        <p:spPr>
          <a:xfrm>
            <a:off x="2037400" y="2694081"/>
            <a:ext cx="18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loved 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58098C-B010-438A-AF92-0691672F6314}"/>
              </a:ext>
            </a:extLst>
          </p:cNvPr>
          <p:cNvSpPr txBox="1"/>
          <p:nvPr/>
        </p:nvSpPr>
        <p:spPr>
          <a:xfrm>
            <a:off x="1208725" y="4565338"/>
            <a:ext cx="18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</a:t>
            </a:r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asn’t 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30C876-E91D-472F-80F1-A2A6C09979B0}"/>
              </a:ext>
            </a:extLst>
          </p:cNvPr>
          <p:cNvSpPr txBox="1"/>
          <p:nvPr/>
        </p:nvSpPr>
        <p:spPr>
          <a:xfrm>
            <a:off x="4530730" y="4489137"/>
            <a:ext cx="18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got</a:t>
            </a:r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C25EBD-24E1-444D-9A79-582239EB9CDB}"/>
              </a:ext>
            </a:extLst>
          </p:cNvPr>
          <p:cNvSpPr txBox="1"/>
          <p:nvPr/>
        </p:nvSpPr>
        <p:spPr>
          <a:xfrm>
            <a:off x="3561875" y="4899053"/>
            <a:ext cx="18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spent</a:t>
            </a:r>
            <a:r>
              <a:rPr lang="en-US" sz="36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2A30F8-9801-4D01-980C-D5FE45C8ED41}"/>
              </a:ext>
            </a:extLst>
          </p:cNvPr>
          <p:cNvSpPr txBox="1"/>
          <p:nvPr/>
        </p:nvSpPr>
        <p:spPr>
          <a:xfrm>
            <a:off x="1100433" y="6069361"/>
            <a:ext cx="2389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didn’t leave</a:t>
            </a:r>
            <a:r>
              <a:rPr lang="en-US" sz="28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b="1" i="1" dirty="0">
              <a:solidFill>
                <a:srgbClr val="99003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567C3F-C38F-4953-8AC6-155306A02F0B}"/>
              </a:ext>
            </a:extLst>
          </p:cNvPr>
          <p:cNvSpPr txBox="1"/>
          <p:nvPr/>
        </p:nvSpPr>
        <p:spPr>
          <a:xfrm>
            <a:off x="1014708" y="6313675"/>
            <a:ext cx="2389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watched</a:t>
            </a:r>
            <a:endParaRPr lang="en-US" sz="3600" b="1" i="1" dirty="0">
              <a:solidFill>
                <a:srgbClr val="990033"/>
              </a:solidFill>
            </a:endParaRPr>
          </a:p>
        </p:txBody>
      </p:sp>
      <p:pic>
        <p:nvPicPr>
          <p:cNvPr id="33" name="Friends Global Grade 10 SB_CD1_13">
            <a:hlinkClick r:id="" action="ppaction://media"/>
            <a:extLst>
              <a:ext uri="{FF2B5EF4-FFF2-40B4-BE49-F238E27FC236}">
                <a16:creationId xmlns:a16="http://schemas.microsoft.com/office/drawing/2014/main" id="{349864A9-92DF-4DF3-9F1A-AAC536EC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0875" y="241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88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209550" y="82574"/>
            <a:ext cx="9499600" cy="2445533"/>
          </a:xfrm>
          <a:prstGeom prst="cloudCallout">
            <a:avLst>
              <a:gd name="adj1" fmla="val -49364"/>
              <a:gd name="adj2" fmla="val 56463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Does the photo go with the first or second half of the dialogue? How do you know?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1"/>
          <a:stretch/>
        </p:blipFill>
        <p:spPr>
          <a:xfrm>
            <a:off x="9632618" y="2822713"/>
            <a:ext cx="2559382" cy="403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0162B-9355-452D-9F7F-776B14ED1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8"/>
          <a:stretch/>
        </p:blipFill>
        <p:spPr>
          <a:xfrm>
            <a:off x="0" y="2652919"/>
            <a:ext cx="6096000" cy="4043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E6BBC-9D2D-4206-8AEB-5C537C0AE124}"/>
              </a:ext>
            </a:extLst>
          </p:cNvPr>
          <p:cNvSpPr txBox="1"/>
          <p:nvPr/>
        </p:nvSpPr>
        <p:spPr>
          <a:xfrm>
            <a:off x="6096000" y="2716984"/>
            <a:ext cx="38384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The photo goes with the first half of the dialogue </a:t>
            </a:r>
            <a:r>
              <a:rPr lang="en-US" sz="36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because it shows Laurie bodyboarding.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B9A70E0-BE3E-46D9-B14F-78A378B49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136C8-C11C-4C53-BD64-53296771625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C4B366-540F-403C-8C7F-CC6917C302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7E4AA-0ADA-4247-8F3C-E226D37B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661" y="1566592"/>
            <a:ext cx="9688277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11E1A-57CD-416E-9089-71C4297E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46" y="616349"/>
            <a:ext cx="10372908" cy="5645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F772C5D-11AA-4070-BDF4-97687C7F0910}"/>
              </a:ext>
            </a:extLst>
          </p:cNvPr>
          <p:cNvSpPr/>
          <p:nvPr/>
        </p:nvSpPr>
        <p:spPr>
          <a:xfrm>
            <a:off x="3499781" y="2857807"/>
            <a:ext cx="367369" cy="43784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490E4560-4A66-4E60-B9E0-856E086CEB39}"/>
              </a:ext>
            </a:extLst>
          </p:cNvPr>
          <p:cNvSpPr/>
          <p:nvPr/>
        </p:nvSpPr>
        <p:spPr>
          <a:xfrm>
            <a:off x="3499780" y="4010332"/>
            <a:ext cx="367369" cy="43784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4BDFE51D-C992-4C2C-A885-6B517E7206B3}"/>
              </a:ext>
            </a:extLst>
          </p:cNvPr>
          <p:cNvSpPr/>
          <p:nvPr/>
        </p:nvSpPr>
        <p:spPr>
          <a:xfrm>
            <a:off x="3499779" y="5181907"/>
            <a:ext cx="367369" cy="43784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2" name="Friends Global Grade 10 SB_CD1_14">
            <a:hlinkClick r:id="" action="ppaction://media"/>
            <a:extLst>
              <a:ext uri="{FF2B5EF4-FFF2-40B4-BE49-F238E27FC236}">
                <a16:creationId xmlns:a16="http://schemas.microsoft.com/office/drawing/2014/main" id="{9992EB81-8E4A-439C-9FE4-78E7A68E7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3300" y="2380276"/>
            <a:ext cx="487363" cy="4873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E0FBE9-7EAA-4DE0-90FB-4AE91A78CD2A}"/>
              </a:ext>
            </a:extLst>
          </p:cNvPr>
          <p:cNvSpPr/>
          <p:nvPr/>
        </p:nvSpPr>
        <p:spPr>
          <a:xfrm>
            <a:off x="8422620" y="3256162"/>
            <a:ext cx="1854856" cy="75417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756967-FEA5-4E1B-B7C2-3C2B8AD52452}"/>
              </a:ext>
            </a:extLst>
          </p:cNvPr>
          <p:cNvSpPr/>
          <p:nvPr/>
        </p:nvSpPr>
        <p:spPr>
          <a:xfrm>
            <a:off x="7222469" y="4448175"/>
            <a:ext cx="1969155" cy="80349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DB384-09E6-4DB8-AE2F-79914ADA5CAA}"/>
              </a:ext>
            </a:extLst>
          </p:cNvPr>
          <p:cNvSpPr/>
          <p:nvPr/>
        </p:nvSpPr>
        <p:spPr>
          <a:xfrm>
            <a:off x="3307718" y="5676648"/>
            <a:ext cx="1664332" cy="720159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3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EB094-5589-4C69-8119-1D31C4299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936" y="1443781"/>
            <a:ext cx="7484184" cy="4501851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B63433FC-D459-4D5D-9D76-0124CCF47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BBB412-3DAB-4E1B-BC5C-290A95EE46C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2A6B8A-D9F0-43F8-8DCB-8E2333BD15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6384" y="0"/>
            <a:ext cx="5625616" cy="143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three more phrases for reacting and showing interest.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ECA758-8F0F-4BA7-9A58-F4E30534B9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9FD242-666F-4174-8A91-A7AA69BF03F4}"/>
              </a:ext>
            </a:extLst>
          </p:cNvPr>
          <p:cNvGrpSpPr/>
          <p:nvPr/>
        </p:nvGrpSpPr>
        <p:grpSpPr>
          <a:xfrm>
            <a:off x="0" y="0"/>
            <a:ext cx="6566384" cy="6960006"/>
            <a:chOff x="0" y="0"/>
            <a:chExt cx="6566384" cy="69600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AB9DCB-17EC-4485-923D-96B6ECAD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566384" cy="6858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9A9915-44F2-48A4-9D3B-D9FA3022E28B}"/>
                </a:ext>
              </a:extLst>
            </p:cNvPr>
            <p:cNvSpPr txBox="1"/>
            <p:nvPr/>
          </p:nvSpPr>
          <p:spPr>
            <a:xfrm>
              <a:off x="2637475" y="1646331"/>
              <a:ext cx="1848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learned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666C87-F03B-47CA-B251-EE776DFCBE8B}"/>
                </a:ext>
              </a:extLst>
            </p:cNvPr>
            <p:cNvSpPr txBox="1"/>
            <p:nvPr/>
          </p:nvSpPr>
          <p:spPr>
            <a:xfrm>
              <a:off x="2037400" y="2694081"/>
              <a:ext cx="1848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loved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58098C-B010-438A-AF92-0691672F6314}"/>
                </a:ext>
              </a:extLst>
            </p:cNvPr>
            <p:cNvSpPr txBox="1"/>
            <p:nvPr/>
          </p:nvSpPr>
          <p:spPr>
            <a:xfrm>
              <a:off x="1208725" y="4565338"/>
              <a:ext cx="1848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w</a:t>
              </a:r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asn’t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30C876-E91D-472F-80F1-A2A6C09979B0}"/>
                </a:ext>
              </a:extLst>
            </p:cNvPr>
            <p:cNvSpPr txBox="1"/>
            <p:nvPr/>
          </p:nvSpPr>
          <p:spPr>
            <a:xfrm>
              <a:off x="4530730" y="4489137"/>
              <a:ext cx="1848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got</a:t>
              </a:r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C25EBD-24E1-444D-9A79-582239EB9CDB}"/>
                </a:ext>
              </a:extLst>
            </p:cNvPr>
            <p:cNvSpPr txBox="1"/>
            <p:nvPr/>
          </p:nvSpPr>
          <p:spPr>
            <a:xfrm>
              <a:off x="3561875" y="4899053"/>
              <a:ext cx="1848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spent</a:t>
              </a:r>
              <a:r>
                <a:rPr lang="en-US" sz="36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2A30F8-9801-4D01-980C-D5FE45C8ED41}"/>
                </a:ext>
              </a:extLst>
            </p:cNvPr>
            <p:cNvSpPr txBox="1"/>
            <p:nvPr/>
          </p:nvSpPr>
          <p:spPr>
            <a:xfrm>
              <a:off x="1100433" y="6069361"/>
              <a:ext cx="23892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990033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didn’t leave</a:t>
              </a:r>
              <a:r>
                <a:rPr lang="en-US" sz="2800" b="1" i="1" dirty="0">
                  <a:solidFill>
                    <a:srgbClr val="990033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2800" b="1" i="1" dirty="0">
                <a:solidFill>
                  <a:srgbClr val="990033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567C3F-C38F-4953-8AC6-155306A02F0B}"/>
                </a:ext>
              </a:extLst>
            </p:cNvPr>
            <p:cNvSpPr txBox="1"/>
            <p:nvPr/>
          </p:nvSpPr>
          <p:spPr>
            <a:xfrm>
              <a:off x="1014708" y="6313675"/>
              <a:ext cx="23892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>
                  <a:solidFill>
                    <a:srgbClr val="990033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watched</a:t>
              </a:r>
              <a:endParaRPr lang="en-US" sz="3600" b="1" i="1" dirty="0">
                <a:solidFill>
                  <a:srgbClr val="990033"/>
                </a:solidFill>
              </a:endParaRPr>
            </a:p>
          </p:txBody>
        </p:sp>
      </p:grpSp>
      <p:pic>
        <p:nvPicPr>
          <p:cNvPr id="33" name="Friends Global Grade 10 SB_CD1_13">
            <a:hlinkClick r:id="" action="ppaction://media"/>
            <a:extLst>
              <a:ext uri="{FF2B5EF4-FFF2-40B4-BE49-F238E27FC236}">
                <a16:creationId xmlns:a16="http://schemas.microsoft.com/office/drawing/2014/main" id="{349864A9-92DF-4DF3-9F1A-AAC536EC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0875" y="241900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1D41D-6543-4A27-845C-AEF7E122EBB7}"/>
              </a:ext>
            </a:extLst>
          </p:cNvPr>
          <p:cNvSpPr/>
          <p:nvPr/>
        </p:nvSpPr>
        <p:spPr>
          <a:xfrm>
            <a:off x="6566384" y="1664020"/>
            <a:ext cx="5625616" cy="14369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saying the phrases above and the dialogue. Try to sound interested!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9577E2-5EAA-4F03-B17D-611103D25D8C}"/>
              </a:ext>
            </a:extLst>
          </p:cNvPr>
          <p:cNvCxnSpPr>
            <a:cxnSpLocks/>
          </p:cNvCxnSpPr>
          <p:nvPr/>
        </p:nvCxnSpPr>
        <p:spPr>
          <a:xfrm>
            <a:off x="1014708" y="2867025"/>
            <a:ext cx="8273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D1A682-3875-4A7A-A149-E6B96106BDA1}"/>
              </a:ext>
            </a:extLst>
          </p:cNvPr>
          <p:cNvCxnSpPr>
            <a:cxnSpLocks/>
          </p:cNvCxnSpPr>
          <p:nvPr/>
        </p:nvCxnSpPr>
        <p:spPr>
          <a:xfrm>
            <a:off x="1014708" y="6143625"/>
            <a:ext cx="1022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76AFFD-45C1-426D-B36F-D72322042D7B}"/>
              </a:ext>
            </a:extLst>
          </p:cNvPr>
          <p:cNvCxnSpPr>
            <a:cxnSpLocks/>
          </p:cNvCxnSpPr>
          <p:nvPr/>
        </p:nvCxnSpPr>
        <p:spPr>
          <a:xfrm>
            <a:off x="2209325" y="6153150"/>
            <a:ext cx="1486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1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DAABF-CC39-444B-88E2-DD97FEEDB465}"/>
              </a:ext>
            </a:extLst>
          </p:cNvPr>
          <p:cNvSpPr txBox="1"/>
          <p:nvPr/>
        </p:nvSpPr>
        <p:spPr>
          <a:xfrm>
            <a:off x="1539240" y="720354"/>
            <a:ext cx="9387840" cy="168756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 - 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2435576" y="2128354"/>
            <a:ext cx="759516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2885C-21C3-45B9-B316-178B2F77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75D1C-470D-4C6D-A8D1-68547AF9E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233B36BF-8ADA-40D2-864D-ACF94F528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D34829-241A-4763-9862-25CBA31A8D6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86951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0B382F-B519-450C-894C-CCBFB0EBDC89}"/>
              </a:ext>
            </a:extLst>
          </p:cNvPr>
          <p:cNvGrpSpPr/>
          <p:nvPr/>
        </p:nvGrpSpPr>
        <p:grpSpPr>
          <a:xfrm>
            <a:off x="1018203" y="3136651"/>
            <a:ext cx="10155593" cy="3312788"/>
            <a:chOff x="1082227" y="2652276"/>
            <a:chExt cx="10155593" cy="33127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D31216-E34B-4BC2-85E5-CE910B6F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942" y="2652276"/>
              <a:ext cx="10139878" cy="32441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707E0F-2FFE-4AFA-ACE1-DEE63F349FFC}"/>
                </a:ext>
              </a:extLst>
            </p:cNvPr>
            <p:cNvSpPr/>
            <p:nvPr/>
          </p:nvSpPr>
          <p:spPr>
            <a:xfrm>
              <a:off x="1082227" y="4996541"/>
              <a:ext cx="6475320" cy="968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8675D1C-470D-4C6D-A8D1-68547AF9E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233B36BF-8ADA-40D2-864D-ACF94F528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D34829-241A-4763-9862-25CBA31A8D6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081C3-4669-49F5-A676-8A75DC9BF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2" y="0"/>
            <a:ext cx="10946108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8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CD25E-965E-4251-9278-1AA3EC6D48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F7EC06A3-5C73-44FA-94D6-497D47589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E6B13-D2CA-4E08-9E91-881B0CCAB8F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688218104"/>
      </p:ext>
    </p:extLst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52600" y="914400"/>
            <a:ext cx="8686800" cy="41148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057400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2600" y="2309814"/>
            <a:ext cx="391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17922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67289" y="1752600"/>
            <a:ext cx="51530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09E46A-7D2E-4AD3-AC54-C48C0D0847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66506-52DF-439B-BFDD-275158F7B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B82C7-E70F-4A59-A56B-1111F19C2571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5919497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l Cartoon Clip Art Free PPT Backgrounds For Your PowerPoint |  Powerpoint background design, Background powerpoint, Wallpaper powerpoint">
            <a:extLst>
              <a:ext uri="{FF2B5EF4-FFF2-40B4-BE49-F238E27FC236}">
                <a16:creationId xmlns:a16="http://schemas.microsoft.com/office/drawing/2014/main" id="{06F40512-A782-4DAF-B12B-CEA62155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3FD97F7E-3270-4686-AEF9-5BAD2472A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01698E-5670-486B-B4A5-3195374BCDC8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C0D4F-3AB7-458B-899E-C64E750319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ABC47B-35F2-4D88-940A-1AB09EAF5D38}"/>
              </a:ext>
            </a:extLst>
          </p:cNvPr>
          <p:cNvSpPr/>
          <p:nvPr/>
        </p:nvSpPr>
        <p:spPr>
          <a:xfrm>
            <a:off x="1369994" y="2083379"/>
            <a:ext cx="945201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HIDDEN PICTURES</a:t>
            </a:r>
          </a:p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433E4B-001F-4DD6-96A9-1B4632AD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89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743594" y="457200"/>
            <a:ext cx="101021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A</a:t>
            </a: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959141" y="499973"/>
            <a:ext cx="89639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B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498414" y="457200"/>
            <a:ext cx="88357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C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6550915" y="457200"/>
            <a:ext cx="101021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D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8730054" y="499973"/>
            <a:ext cx="88998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E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312359" y="3190875"/>
            <a:ext cx="86914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F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220879" y="3166973"/>
            <a:ext cx="95250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G</a:t>
            </a: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5341310" y="3190875"/>
            <a:ext cx="10518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H</a:t>
            </a: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7561128" y="3190875"/>
            <a:ext cx="80182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E3EB96-77E5-4F8B-9018-89CFAFE6733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7" name="Picture Placeholder 7">
            <a:extLst>
              <a:ext uri="{FF2B5EF4-FFF2-40B4-BE49-F238E27FC236}">
                <a16:creationId xmlns:a16="http://schemas.microsoft.com/office/drawing/2014/main" id="{743761B3-579B-46F8-8253-C2F36E33EA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AA1A6C7-8AE7-4C4A-B469-89B94D35417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1" name="Picture 40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EC2E1BFA-C69C-4307-8F56-EA688A2C3B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53" y="2657554"/>
            <a:ext cx="1838047" cy="18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84965"/>
      </p:ext>
    </p:extLst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(learn) to play a new song on the guitar.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learnt to play 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new song on the guitar.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8"/>
          <a:stretch/>
        </p:blipFill>
        <p:spPr bwMode="auto">
          <a:xfrm>
            <a:off x="3353345" y="1784746"/>
            <a:ext cx="4504780" cy="328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ll Us What You&amp;#39;d Do With A Tidy $20K And We Just Might Sling You Some Cash">
            <a:extLst>
              <a:ext uri="{FF2B5EF4-FFF2-40B4-BE49-F238E27FC236}">
                <a16:creationId xmlns:a16="http://schemas.microsoft.com/office/drawing/2014/main" id="{808FB18E-FD52-4090-92F3-576632D4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7742"/>
          <a:stretch/>
        </p:blipFill>
        <p:spPr bwMode="auto">
          <a:xfrm>
            <a:off x="7858125" y="1959953"/>
            <a:ext cx="3898900" cy="28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473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1362269"/>
            <a:ext cx="9144000" cy="54957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2633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(break) a bone in my foot.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broke a bone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my foot.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8989" y="1769268"/>
            <a:ext cx="498750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Terrible Images, Stock Photos &amp;amp; Vectors | Shutterstock">
            <a:extLst>
              <a:ext uri="{FF2B5EF4-FFF2-40B4-BE49-F238E27FC236}">
                <a16:creationId xmlns:a16="http://schemas.microsoft.com/office/drawing/2014/main" id="{A470C636-6369-483C-8B32-138066DE7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1" b="7143"/>
          <a:stretch/>
        </p:blipFill>
        <p:spPr bwMode="auto">
          <a:xfrm>
            <a:off x="8370887" y="1861585"/>
            <a:ext cx="3363913" cy="31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636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998376"/>
            <a:ext cx="9144000" cy="58596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204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(drop) my dad’s laptop.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dropped my dad’s laptop.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Laptop Drop Test | Bend Test | Durability Check | Best Rugged Laptops |  luckyynow - YouTube">
            <a:extLst>
              <a:ext uri="{FF2B5EF4-FFF2-40B4-BE49-F238E27FC236}">
                <a16:creationId xmlns:a16="http://schemas.microsoft.com/office/drawing/2014/main" id="{E37A076C-1F69-427F-AC83-64E0CC3FD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35"/>
          <a:stretch/>
        </p:blipFill>
        <p:spPr bwMode="auto">
          <a:xfrm>
            <a:off x="3276600" y="1793217"/>
            <a:ext cx="4057650" cy="32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 Dropped My Laptop! Now What? | Rent-A-Center">
            <a:extLst>
              <a:ext uri="{FF2B5EF4-FFF2-40B4-BE49-F238E27FC236}">
                <a16:creationId xmlns:a16="http://schemas.microsoft.com/office/drawing/2014/main" id="{4C748EA2-3E72-4572-B76E-00277C171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8" t="18196" b="21110"/>
          <a:stretch/>
        </p:blipFill>
        <p:spPr bwMode="auto">
          <a:xfrm>
            <a:off x="7257924" y="1793216"/>
            <a:ext cx="4476877" cy="32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331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578498"/>
            <a:ext cx="9144000" cy="6279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53692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(fall) asleep at my cousin’s wedding.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fell asleep at</a:t>
            </a: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my cousin’s wedding.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omedy At Wedding As Couple Fall Asleep During Church Service [PHOTO] -  Information Nigeria">
            <a:extLst>
              <a:ext uri="{FF2B5EF4-FFF2-40B4-BE49-F238E27FC236}">
                <a16:creationId xmlns:a16="http://schemas.microsoft.com/office/drawing/2014/main" id="{68FBB4F6-025D-40A2-A98F-41C8DE0D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85937"/>
            <a:ext cx="44481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ou did what!?&amp;quot; Revealed the most embarrassing workplace moments">
            <a:extLst>
              <a:ext uri="{FF2B5EF4-FFF2-40B4-BE49-F238E27FC236}">
                <a16:creationId xmlns:a16="http://schemas.microsoft.com/office/drawing/2014/main" id="{C784E90F-E35B-43F2-8A3B-52EF28E95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9"/>
          <a:stretch/>
        </p:blipFill>
        <p:spPr bwMode="auto">
          <a:xfrm>
            <a:off x="7948614" y="1820114"/>
            <a:ext cx="3729036" cy="32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581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524000" y="839755"/>
            <a:ext cx="9144000" cy="601824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85000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(get) a brand new PS5 for my birthday.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got a brand new PS5</a:t>
            </a: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for my birthday.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PlayStation 5 Unboxing! PS5 IS HERE! - YouTube">
            <a:extLst>
              <a:ext uri="{FF2B5EF4-FFF2-40B4-BE49-F238E27FC236}">
                <a16:creationId xmlns:a16="http://schemas.microsoft.com/office/drawing/2014/main" id="{47841CF0-F02E-4A1F-BD92-97D5B9EDD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" b="6920"/>
          <a:stretch/>
        </p:blipFill>
        <p:spPr bwMode="auto">
          <a:xfrm>
            <a:off x="4181475" y="1767314"/>
            <a:ext cx="6429375" cy="33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830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2474"/>
          <a:stretch/>
        </p:blipFill>
        <p:spPr>
          <a:xfrm>
            <a:off x="1633259" y="251369"/>
            <a:ext cx="8950861" cy="62790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sz="1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SURFING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97DA1E2-81E3-42B3-BCC2-F8C4D6B7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7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524000" y="429208"/>
            <a:ext cx="9144000" cy="6428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204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noodles?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noodles.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The unlikely boom of skateboarding during a pandemic — Skateboard GB">
            <a:extLst>
              <a:ext uri="{FF2B5EF4-FFF2-40B4-BE49-F238E27FC236}">
                <a16:creationId xmlns:a16="http://schemas.microsoft.com/office/drawing/2014/main" id="{A47C5B38-9C0E-4837-8151-1516AC520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27222"/>
          <a:stretch/>
        </p:blipFill>
        <p:spPr bwMode="auto">
          <a:xfrm>
            <a:off x="3267075" y="1747366"/>
            <a:ext cx="4333875" cy="336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mote Cool Art Print by Misty Sun | Society6">
            <a:extLst>
              <a:ext uri="{FF2B5EF4-FFF2-40B4-BE49-F238E27FC236}">
                <a16:creationId xmlns:a16="http://schemas.microsoft.com/office/drawing/2014/main" id="{C478D5C3-60EF-4FDA-A4DD-070AFA3CD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8472" r="9305" b="9167"/>
          <a:stretch/>
        </p:blipFill>
        <p:spPr bwMode="auto">
          <a:xfrm>
            <a:off x="8130543" y="1747366"/>
            <a:ext cx="3347082" cy="33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604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347914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052579"/>
      </p:ext>
    </p:extLst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7531" y="5257800"/>
            <a:ext cx="80169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0405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573" y="152400"/>
            <a:ext cx="81868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1819275"/>
            <a:ext cx="8362950" cy="50387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5883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362201" y="1514475"/>
            <a:ext cx="8305799" cy="53435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1" y="0"/>
            <a:ext cx="2714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  <p:extLst>
      <p:ext uri="{BB962C8B-B14F-4D97-AF65-F5344CB8AC3E}">
        <p14:creationId xmlns:p14="http://schemas.microsoft.com/office/powerpoint/2010/main" val="26481743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(have) extremely slow internet yesterday.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had extremely slow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Internet yesterday.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ow to Fix Your Slow Internet | HighSpeedInternet.com">
            <a:extLst>
              <a:ext uri="{FF2B5EF4-FFF2-40B4-BE49-F238E27FC236}">
                <a16:creationId xmlns:a16="http://schemas.microsoft.com/office/drawing/2014/main" id="{87A84FC4-82FA-4A67-BE9E-6631AF27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r="11540"/>
          <a:stretch/>
        </p:blipFill>
        <p:spPr bwMode="auto">
          <a:xfrm>
            <a:off x="8372475" y="1847850"/>
            <a:ext cx="3334279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ulprits of Slow Internet Connection - Nexus-net">
            <a:extLst>
              <a:ext uri="{FF2B5EF4-FFF2-40B4-BE49-F238E27FC236}">
                <a16:creationId xmlns:a16="http://schemas.microsoft.com/office/drawing/2014/main" id="{A38BB939-E4E1-4177-A5A9-E0FC9C9F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847850"/>
            <a:ext cx="4810125" cy="32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373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347914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55312"/>
      </p:ext>
    </p:extLst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7531" y="5257800"/>
            <a:ext cx="80169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7643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2530476" y="0"/>
            <a:ext cx="8137524" cy="487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760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" b="158"/>
          <a:stretch/>
        </p:blipFill>
        <p:spPr>
          <a:xfrm>
            <a:off x="1605792" y="401217"/>
            <a:ext cx="8980416" cy="58316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sz="1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PARKOUR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735FF62-8B7F-4771-88B6-65F705FC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2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971675" y="1866900"/>
            <a:ext cx="8696325" cy="4991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1" y="0"/>
            <a:ext cx="2714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 points!</a:t>
            </a:r>
          </a:p>
        </p:txBody>
      </p:sp>
    </p:spTree>
    <p:extLst>
      <p:ext uri="{BB962C8B-B14F-4D97-AF65-F5344CB8AC3E}">
        <p14:creationId xmlns:p14="http://schemas.microsoft.com/office/powerpoint/2010/main" val="40199995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(see) a flying cockroach last week.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 saw a flying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cockroach last week.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Flying Cockroach Images, Stock Photos &amp;amp; Vectors | Shutterstock">
            <a:extLst>
              <a:ext uri="{FF2B5EF4-FFF2-40B4-BE49-F238E27FC236}">
                <a16:creationId xmlns:a16="http://schemas.microsoft.com/office/drawing/2014/main" id="{42805615-76E4-4B86-9CF4-8CF3AC405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3" b="6786"/>
          <a:stretch/>
        </p:blipFill>
        <p:spPr bwMode="auto">
          <a:xfrm>
            <a:off x="3305174" y="1728787"/>
            <a:ext cx="4095751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oki This GIF - Loki This Nightmare - Discover &amp;amp; Share GIFs">
            <a:extLst>
              <a:ext uri="{FF2B5EF4-FFF2-40B4-BE49-F238E27FC236}">
                <a16:creationId xmlns:a16="http://schemas.microsoft.com/office/drawing/2014/main" id="{AF59ADC7-F7A9-450F-87E3-F7DC37EC08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930107"/>
            <a:ext cx="4389415" cy="292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871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95514"/>
            <a:ext cx="15875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2209800"/>
            <a:ext cx="183673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057400"/>
            <a:ext cx="17256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786087"/>
      </p:ext>
    </p:extLst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573" y="152400"/>
            <a:ext cx="81868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1504950"/>
            <a:ext cx="7905750" cy="5353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65786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2286001" y="0"/>
            <a:ext cx="8381999" cy="48212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8557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24125" y="1533525"/>
            <a:ext cx="8143875" cy="53244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1" y="0"/>
            <a:ext cx="2714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  <p:extLst>
      <p:ext uri="{BB962C8B-B14F-4D97-AF65-F5344CB8AC3E}">
        <p14:creationId xmlns:p14="http://schemas.microsoft.com/office/powerpoint/2010/main" val="32239988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There (is) nothing for me to do for the whole day.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There was nothing for me</a:t>
            </a: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to do for the whole day.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Making The Case For &amp;#39;Boring&amp;#39; UX Design - Usability Geek">
            <a:extLst>
              <a:ext uri="{FF2B5EF4-FFF2-40B4-BE49-F238E27FC236}">
                <a16:creationId xmlns:a16="http://schemas.microsoft.com/office/drawing/2014/main" id="{E5720D90-B388-4156-B4E4-E6C1519B7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r="10667"/>
          <a:stretch/>
        </p:blipFill>
        <p:spPr bwMode="auto">
          <a:xfrm>
            <a:off x="8705850" y="1747836"/>
            <a:ext cx="2865982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mericans&amp;#39; inability to cope with boredom is spurring the spread of  coronavirus | Salon.com">
            <a:extLst>
              <a:ext uri="{FF2B5EF4-FFF2-40B4-BE49-F238E27FC236}">
                <a16:creationId xmlns:a16="http://schemas.microsoft.com/office/drawing/2014/main" id="{B5924242-0FBB-48C8-A56E-E60D14DA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1" y="1782008"/>
            <a:ext cx="4879975" cy="32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67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62201"/>
            <a:ext cx="2755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55838"/>
            <a:ext cx="237013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1"/>
            <a:ext cx="19812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354014"/>
      </p:ext>
    </p:extLst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7531" y="5257800"/>
            <a:ext cx="80169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6210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573" y="152400"/>
            <a:ext cx="81868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231173" y="2228850"/>
            <a:ext cx="7208102" cy="35147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1719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b="1101"/>
          <a:stretch/>
        </p:blipFill>
        <p:spPr>
          <a:xfrm>
            <a:off x="1612900" y="502916"/>
            <a:ext cx="8966200" cy="58458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sz="1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ICE CLIMBING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4B3602F-9A41-4B14-91F6-266A88E5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2671763" y="0"/>
            <a:ext cx="7996237" cy="56975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88417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Practice telling an event from your last summer and reacting to the story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 – Writing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3" y="2837330"/>
            <a:ext cx="6585921" cy="1830145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9E14B-A516-426B-9D09-31F8C502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B9D070FF-89E8-47B3-8110-6C81D1AAA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B3D62E-E32B-4E67-B190-019C5B5EE09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84AB0-645D-4BC8-8619-9023E779C6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6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C251D4-824B-4B24-8670-A5104ED2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262915-C896-4CB7-8386-EB5A10FC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488" y="233672"/>
            <a:ext cx="8512402" cy="63843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sz="1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SKYDIVING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479B28E-D1EC-4665-A596-B1B22315B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1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8784"/>
          <a:stretch/>
        </p:blipFill>
        <p:spPr>
          <a:xfrm>
            <a:off x="1580536" y="324257"/>
            <a:ext cx="9030929" cy="61682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sz="1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</a:rPr>
              <a:t>MOUNTAIN BIKING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F73B835-AA0E-4BC5-8139-67F1A7D7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8247"/>
          <a:stretch/>
        </p:blipFill>
        <p:spPr>
          <a:xfrm>
            <a:off x="1491602" y="286345"/>
            <a:ext cx="9208796" cy="60573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sz="1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</a:rPr>
              <a:t>BUNGEE JUMPING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8E0C2BC-047C-4FB5-A873-DA85383E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C21B72-D261-48F7-A61A-94FC244E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38100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D6E67-E7DC-497B-9FAB-DEABFA593025}"/>
              </a:ext>
            </a:extLst>
          </p:cNvPr>
          <p:cNvGrpSpPr/>
          <p:nvPr/>
        </p:nvGrpSpPr>
        <p:grpSpPr>
          <a:xfrm>
            <a:off x="174252" y="1402282"/>
            <a:ext cx="11517930" cy="3316835"/>
            <a:chOff x="174252" y="1402282"/>
            <a:chExt cx="11517930" cy="33168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8945CC-A17F-4925-9612-487CD40FCE00}"/>
                </a:ext>
              </a:extLst>
            </p:cNvPr>
            <p:cNvGrpSpPr/>
            <p:nvPr/>
          </p:nvGrpSpPr>
          <p:grpSpPr>
            <a:xfrm>
              <a:off x="174252" y="1402282"/>
              <a:ext cx="11517930" cy="3316835"/>
              <a:chOff x="200302" y="1112222"/>
              <a:chExt cx="11517930" cy="331683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103375D-7B70-4CF7-8D3D-EC5355E7B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0302" y="1112222"/>
                <a:ext cx="11433030" cy="331683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379781" y="1324405"/>
                <a:ext cx="533845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ln w="38100"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FEELINGS </a:t>
                </a:r>
              </a:p>
            </p:txBody>
          </p:sp>
          <p:sp>
            <p:nvSpPr>
              <p:cNvPr id="2" name="TextBox 1"/>
              <p:cNvSpPr txBox="1">
                <a:spLocks noChangeArrowheads="1"/>
              </p:cNvSpPr>
              <p:nvPr/>
            </p:nvSpPr>
            <p:spPr bwMode="auto">
              <a:xfrm>
                <a:off x="4000827" y="1275723"/>
                <a:ext cx="2855200" cy="92333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5400" b="1" dirty="0">
                    <a:ln w="19050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UNIT 1: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217DC0-A143-4947-8D56-2382E413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69355" y="4108294"/>
              <a:ext cx="2537928" cy="6108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90F6341-624D-4772-AE7D-2623EE2F12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555</Words>
  <Application>Microsoft Office PowerPoint</Application>
  <PresentationFormat>Widescreen</PresentationFormat>
  <Paragraphs>117</Paragraphs>
  <Slides>53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Calibri</vt:lpstr>
      <vt:lpstr>Calibri Light</vt:lpstr>
      <vt:lpstr>Comic Sans MS</vt:lpstr>
      <vt:lpstr>Forte</vt:lpstr>
      <vt:lpstr>Lato Black</vt:lpstr>
      <vt:lpstr>Segoe UI Black</vt:lpstr>
      <vt:lpstr>Times New Roman</vt:lpstr>
      <vt:lpstr>Office Theme</vt:lpstr>
      <vt:lpstr>Office 主题​​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TRI NGUYEN</cp:lastModifiedBy>
  <cp:revision>24</cp:revision>
  <dcterms:created xsi:type="dcterms:W3CDTF">2021-05-16T09:03:50Z</dcterms:created>
  <dcterms:modified xsi:type="dcterms:W3CDTF">2021-12-06T03:03:24Z</dcterms:modified>
</cp:coreProperties>
</file>