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7"/>
  </p:notesMasterIdLst>
  <p:sldIdLst>
    <p:sldId id="256" r:id="rId3"/>
    <p:sldId id="257" r:id="rId4"/>
    <p:sldId id="258" r:id="rId5"/>
    <p:sldId id="425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WsN1b2g3e1j6Ju3ZUIrVzN1Pc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8458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087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4055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3744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7129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5621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25869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346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3074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07572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7173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559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914400" y="1524000"/>
            <a:ext cx="7315200" cy="17526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noFill/>
                <a:latin typeface="Times New Roman"/>
              </a:rPr>
              <a:t>The Big Wheel</a:t>
            </a:r>
          </a:p>
        </p:txBody>
      </p:sp>
      <p:pic>
        <p:nvPicPr>
          <p:cNvPr id="85" name="Google Shape;85;p1" descr="Picture1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67000" y="2209800"/>
            <a:ext cx="3743325" cy="37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3352800" y="6248400"/>
            <a:ext cx="2667000" cy="400050"/>
          </a:xfrm>
          <a:prstGeom prst="rect">
            <a:avLst/>
          </a:prstGeom>
          <a:gradFill>
            <a:gsLst>
              <a:gs pos="0">
                <a:srgbClr val="3C8C93"/>
              </a:gs>
              <a:gs pos="50000">
                <a:srgbClr val="0070C0"/>
              </a:gs>
              <a:gs pos="100000">
                <a:srgbClr val="72BFC5"/>
              </a:gs>
            </a:gsLst>
            <a:lin ang="5400000" scaled="0"/>
          </a:gradFill>
          <a:ln w="38100" cap="flat" cmpd="dbl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Play</a:t>
            </a:r>
            <a:endParaRPr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304800" y="762000"/>
            <a:ext cx="5257800" cy="6096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noFill/>
                <a:latin typeface="Times New Roman"/>
              </a:rPr>
              <a:t>The Big Wheel</a:t>
            </a:r>
          </a:p>
        </p:txBody>
      </p:sp>
      <p:sp>
        <p:nvSpPr>
          <p:cNvPr id="92" name="Google Shape;92;p2"/>
          <p:cNvSpPr txBox="1"/>
          <p:nvPr/>
        </p:nvSpPr>
        <p:spPr>
          <a:xfrm>
            <a:off x="5257800" y="1676400"/>
            <a:ext cx="3733800" cy="3657600"/>
          </a:xfrm>
          <a:prstGeom prst="rect">
            <a:avLst/>
          </a:prstGeom>
          <a:solidFill>
            <a:srgbClr val="3366FF">
              <a:alpha val="37647"/>
            </a:srgbClr>
          </a:solidFill>
          <a:ln w="47625" cap="flat" cmpd="dbl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Instructions: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b="1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1) Divide into Teams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2) Ask a Question to a Team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3) If correct, click the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Spin Wheel Button to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choose the number of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points that team will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receive.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4) Type points from wheel into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Team Score Box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5) Continue until out of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questions.</a:t>
            </a:r>
            <a:endParaRPr sz="16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3352800" y="6248400"/>
            <a:ext cx="2667000" cy="400050"/>
          </a:xfrm>
          <a:prstGeom prst="rect">
            <a:avLst/>
          </a:prstGeom>
          <a:gradFill>
            <a:gsLst>
              <a:gs pos="0">
                <a:srgbClr val="3C8C93"/>
              </a:gs>
              <a:gs pos="50000">
                <a:srgbClr val="0070C0"/>
              </a:gs>
              <a:gs pos="100000">
                <a:srgbClr val="72BFC5"/>
              </a:gs>
            </a:gsLst>
            <a:lin ang="5400000" scaled="0"/>
          </a:gradFill>
          <a:ln w="38100" cap="flat" cmpd="dbl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Play</a:t>
            </a:r>
            <a:endParaRPr/>
          </a:p>
        </p:txBody>
      </p:sp>
      <p:pic>
        <p:nvPicPr>
          <p:cNvPr id="94" name="Google Shape;94;p2" descr="PPT27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0" y="1981200"/>
            <a:ext cx="3956050" cy="2971800"/>
          </a:xfrm>
          <a:prstGeom prst="rect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pic>
      <p:sp>
        <p:nvSpPr>
          <p:cNvPr id="95" name="Google Shape;95;p2"/>
          <p:cNvSpPr/>
          <p:nvPr/>
        </p:nvSpPr>
        <p:spPr>
          <a:xfrm>
            <a:off x="2667000" y="4343400"/>
            <a:ext cx="36102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2362200" y="1981200"/>
            <a:ext cx="7620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cxnSp>
        <p:nvCxnSpPr>
          <p:cNvPr id="97" name="Google Shape;97;p2"/>
          <p:cNvCxnSpPr/>
          <p:nvPr/>
        </p:nvCxnSpPr>
        <p:spPr>
          <a:xfrm rot="-5400000" flipH="1">
            <a:off x="2819400" y="2514600"/>
            <a:ext cx="381000" cy="2286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cxnSp>
        <p:nvCxnSpPr>
          <p:cNvPr id="98" name="Google Shape;98;p2"/>
          <p:cNvCxnSpPr/>
          <p:nvPr/>
        </p:nvCxnSpPr>
        <p:spPr>
          <a:xfrm rot="10800000" flipH="1">
            <a:off x="2971800" y="4495800"/>
            <a:ext cx="381000" cy="7620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miter lim="800000"/>
            <a:headEnd type="none" w="med" len="med"/>
            <a:tailEnd type="stealth" w="med" len="med"/>
          </a:ln>
        </p:spPr>
      </p:cxnSp>
    </p:spTree>
  </p:cSld>
  <p:clrMapOvr>
    <a:masterClrMapping/>
  </p:clrMapOvr>
  <p:transition spd="slow" advTm="13000">
    <p:cut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/>
        </p:nvSpPr>
        <p:spPr>
          <a:xfrm>
            <a:off x="152400" y="1143000"/>
            <a:ext cx="5029200" cy="4648200"/>
          </a:xfrm>
          <a:prstGeom prst="rect">
            <a:avLst/>
          </a:prstGeom>
          <a:solidFill>
            <a:schemeClr val="lt1"/>
          </a:solidFill>
          <a:ln w="47625" cap="flat" cmpd="dbl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6172200" y="228600"/>
            <a:ext cx="2819400" cy="6477000"/>
          </a:xfrm>
          <a:prstGeom prst="rect">
            <a:avLst/>
          </a:prstGeom>
          <a:gradFill>
            <a:gsLst>
              <a:gs pos="0">
                <a:srgbClr val="5799D5"/>
              </a:gs>
              <a:gs pos="50000">
                <a:srgbClr val="0192FF">
                  <a:alpha val="34901"/>
                </a:srgbClr>
              </a:gs>
              <a:gs pos="100000">
                <a:srgbClr val="3366FF">
                  <a:alpha val="7843"/>
                </a:srgbClr>
              </a:gs>
            </a:gsLst>
            <a:lin ang="5400000" scaled="0"/>
          </a:gradFill>
          <a:ln w="222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7315200" y="776287"/>
            <a:ext cx="1447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One</a:t>
            </a:r>
            <a:endParaRPr/>
          </a:p>
        </p:txBody>
      </p:sp>
      <p:sp>
        <p:nvSpPr>
          <p:cNvPr id="106" name="Google Shape;106;p3"/>
          <p:cNvSpPr txBox="1"/>
          <p:nvPr/>
        </p:nvSpPr>
        <p:spPr>
          <a:xfrm>
            <a:off x="7315200" y="1309687"/>
            <a:ext cx="1447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Two</a:t>
            </a:r>
            <a:endParaRPr/>
          </a:p>
        </p:txBody>
      </p:sp>
      <p:sp>
        <p:nvSpPr>
          <p:cNvPr id="107" name="Google Shape;107;p3"/>
          <p:cNvSpPr txBox="1"/>
          <p:nvPr/>
        </p:nvSpPr>
        <p:spPr>
          <a:xfrm>
            <a:off x="7315200" y="1843087"/>
            <a:ext cx="16002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Three</a:t>
            </a:r>
            <a:endParaRPr/>
          </a:p>
        </p:txBody>
      </p:sp>
      <p:sp>
        <p:nvSpPr>
          <p:cNvPr id="108" name="Google Shape;108;p3"/>
          <p:cNvSpPr txBox="1"/>
          <p:nvPr/>
        </p:nvSpPr>
        <p:spPr>
          <a:xfrm>
            <a:off x="7315200" y="2376487"/>
            <a:ext cx="1447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Four</a:t>
            </a:r>
            <a:endParaRPr/>
          </a:p>
        </p:txBody>
      </p:sp>
      <p:sp>
        <p:nvSpPr>
          <p:cNvPr id="109" name="Google Shape;109;p3"/>
          <p:cNvSpPr txBox="1"/>
          <p:nvPr/>
        </p:nvSpPr>
        <p:spPr>
          <a:xfrm>
            <a:off x="7315200" y="2819400"/>
            <a:ext cx="1447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Five</a:t>
            </a:r>
            <a:endParaRPr/>
          </a:p>
        </p:txBody>
      </p:sp>
      <p:sp>
        <p:nvSpPr>
          <p:cNvPr id="110" name="Google Shape;110;p3"/>
          <p:cNvSpPr txBox="1"/>
          <p:nvPr/>
        </p:nvSpPr>
        <p:spPr>
          <a:xfrm>
            <a:off x="7315200" y="3352800"/>
            <a:ext cx="1447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Six</a:t>
            </a:r>
            <a:endParaRPr/>
          </a:p>
        </p:txBody>
      </p:sp>
      <p:sp>
        <p:nvSpPr>
          <p:cNvPr id="111" name="Google Shape;111;p3"/>
          <p:cNvSpPr txBox="1"/>
          <p:nvPr/>
        </p:nvSpPr>
        <p:spPr>
          <a:xfrm>
            <a:off x="7315200" y="3886200"/>
            <a:ext cx="16002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Seven</a:t>
            </a:r>
            <a:endParaRPr/>
          </a:p>
        </p:txBody>
      </p:sp>
      <p:sp>
        <p:nvSpPr>
          <p:cNvPr id="112" name="Google Shape;112;p3"/>
          <p:cNvSpPr txBox="1"/>
          <p:nvPr/>
        </p:nvSpPr>
        <p:spPr>
          <a:xfrm>
            <a:off x="7315200" y="4419600"/>
            <a:ext cx="144780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1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Team Eight</a:t>
            </a:r>
            <a:endParaRPr/>
          </a:p>
        </p:txBody>
      </p:sp>
      <p:sp>
        <p:nvSpPr>
          <p:cNvPr id="113" name="Google Shape;113;p3"/>
          <p:cNvSpPr/>
          <p:nvPr/>
        </p:nvSpPr>
        <p:spPr>
          <a:xfrm>
            <a:off x="6324600" y="136525"/>
            <a:ext cx="2590800" cy="53816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/>
              </a:rPr>
              <a:t>Team Scores </a:t>
            </a:r>
          </a:p>
        </p:txBody>
      </p:sp>
      <p:cxnSp>
        <p:nvCxnSpPr>
          <p:cNvPr id="114" name="Google Shape;114;p3"/>
          <p:cNvCxnSpPr/>
          <p:nvPr/>
        </p:nvCxnSpPr>
        <p:spPr>
          <a:xfrm>
            <a:off x="6248400" y="4953000"/>
            <a:ext cx="266700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5" name="Google Shape;115;p3"/>
          <p:cNvCxnSpPr/>
          <p:nvPr/>
        </p:nvCxnSpPr>
        <p:spPr>
          <a:xfrm rot="10800000">
            <a:off x="2590800" y="5562600"/>
            <a:ext cx="0" cy="838200"/>
          </a:xfrm>
          <a:prstGeom prst="straightConnector1">
            <a:avLst/>
          </a:prstGeom>
          <a:noFill/>
          <a:ln w="1016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116" name="Google Shape;116;p3"/>
          <p:cNvSpPr txBox="1"/>
          <p:nvPr/>
        </p:nvSpPr>
        <p:spPr>
          <a:xfrm>
            <a:off x="1524000" y="6286500"/>
            <a:ext cx="2133600" cy="495300"/>
          </a:xfrm>
          <a:prstGeom prst="rect">
            <a:avLst/>
          </a:prstGeom>
          <a:solidFill>
            <a:srgbClr val="FF0000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erdana"/>
              <a:buNone/>
            </a:pPr>
            <a:r>
              <a:rPr lang="en-US" sz="2400" b="1" i="0" u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Points</a:t>
            </a:r>
            <a:endParaRPr/>
          </a:p>
        </p:txBody>
      </p:sp>
      <p:grpSp>
        <p:nvGrpSpPr>
          <p:cNvPr id="117" name="Google Shape;117;p3"/>
          <p:cNvGrpSpPr/>
          <p:nvPr/>
        </p:nvGrpSpPr>
        <p:grpSpPr>
          <a:xfrm>
            <a:off x="6281737" y="5086350"/>
            <a:ext cx="2667000" cy="1619250"/>
            <a:chOff x="6281738" y="5086350"/>
            <a:chExt cx="2667000" cy="1619250"/>
          </a:xfrm>
        </p:grpSpPr>
        <p:pic>
          <p:nvPicPr>
            <p:cNvPr id="118" name="Google Shape;118;p3" descr="gif_BIM0271.gif"/>
            <p:cNvPicPr preferRelativeResize="0"/>
            <p:nvPr/>
          </p:nvPicPr>
          <p:blipFill rotWithShape="1">
            <a:blip r:embed="rId4">
              <a:alphaModFix/>
            </a:blip>
            <a:srcRect b="32609"/>
            <a:stretch/>
          </p:blipFill>
          <p:spPr>
            <a:xfrm>
              <a:off x="6855702" y="5086350"/>
              <a:ext cx="1601839" cy="16192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9" name="Google Shape;119;p3"/>
            <p:cNvSpPr txBox="1"/>
            <p:nvPr/>
          </p:nvSpPr>
          <p:spPr>
            <a:xfrm>
              <a:off x="6281738" y="5654675"/>
              <a:ext cx="2667000" cy="404813"/>
            </a:xfrm>
            <a:prstGeom prst="rect">
              <a:avLst/>
            </a:prstGeom>
            <a:gradFill>
              <a:gsLst>
                <a:gs pos="0">
                  <a:srgbClr val="3C8C93"/>
                </a:gs>
                <a:gs pos="50000">
                  <a:srgbClr val="3C8C93"/>
                </a:gs>
                <a:gs pos="100000">
                  <a:srgbClr val="72BFC5"/>
                </a:gs>
              </a:gsLst>
              <a:lin ang="5400000" scaled="0"/>
            </a:gradFill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6601290" y="5562600"/>
              <a:ext cx="20233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Spin Wheel</a:t>
              </a:r>
              <a:endParaRPr/>
            </a:p>
          </p:txBody>
        </p:sp>
      </p:grpSp>
      <p:pic>
        <p:nvPicPr>
          <p:cNvPr id="121" name="Google Shape;121;p3" descr="Picture1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85775" y="1343025"/>
            <a:ext cx="4238625" cy="4219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3"/>
          <p:cNvSpPr/>
          <p:nvPr/>
        </p:nvSpPr>
        <p:spPr>
          <a:xfrm>
            <a:off x="533400" y="533400"/>
            <a:ext cx="4114800" cy="64770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l"/>
            <a:r>
              <a:rPr b="0" i="0">
                <a:ln w="9525" cap="flat" cmpd="sng">
                  <a:solidFill>
                    <a:srgbClr val="00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Times New Roman"/>
              </a:rPr>
              <a:t>The Big Wheel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8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2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0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38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6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0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8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300446" y="51816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PresentationFormat>Trình chiếu Trên màn hình (4:3)</PresentationFormat>
  <Paragraphs>34</Paragraphs>
  <Slides>4</Slides>
  <Notes>3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Verdana</vt:lpstr>
      <vt:lpstr>Default Design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2004-07-28T02:38:46Z</dcterms:created>
  <dcterms:modified xsi:type="dcterms:W3CDTF">2023-09-16T09:54:04Z</dcterms:modified>
</cp:coreProperties>
</file>