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-5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E0FA-D632-4050-BAC2-A0328C04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3201C-B25A-487C-9D96-00474D021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04FA-360C-4F5A-B6E8-70AC81E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F2E7-0692-4681-A2CA-0F83E20C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7BC6-9E42-4831-A1EA-904565CA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54BB-F732-4F85-B113-E0EEED80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C21BB-A56B-49C1-B9EA-1F3FBE335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E5B87-46A0-4F5D-BD61-B661F0F1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C0060-768B-4A53-A0A3-A457C859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7BD0-7D71-49DB-9A2F-89AEC38A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4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B2D33-8CFC-4EAC-BEEC-C067F0197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83316-45FF-4FE9-AF88-F1A3DD53B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DD098-637C-4EE4-9F3A-62F624F0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61452-6509-4C44-BF20-F577A0F7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E0C49-934C-450E-ABC3-B63EA7DF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7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87FE-E528-49E4-9700-BF4593A6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C240-1E68-4E9D-B0BA-7FAF62523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11F7-8504-42BD-8178-EDB5B76A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CB6A9-19BC-49D8-876E-D4385C15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271E0-A267-4BC1-B0EF-4DEFFF07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16E7-61AB-4DA2-A8B3-F7549F25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054EF-78EB-4E12-ACB6-D48E5933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5C94B-C090-41EE-A9DE-D63AB433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E6AE-51E7-4775-8A03-F635437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011F-D53C-41B0-924F-2D420533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7DEF-1428-4839-93C3-86948C72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F8403-0BC1-4C38-9616-44072788C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ADFED-9382-43FF-99FF-5F923FE45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C1828-8B4A-4968-AE4F-1E0CE932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B59DB-3E99-4BB9-A707-5E60EFA0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792F-ABC3-45E1-B5D5-44B2E2A7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7EBA-C0B5-44A0-82F1-C4503F08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83E73-B29F-4402-A4F5-C70D04E2C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4EDE0-FFAD-47F0-AF80-A9B01B92F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42B04-9AEB-4424-8FB1-E41DE000B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38ACE-FAC9-4EA7-A439-689290C1D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60604A-E08A-40C5-A501-31AC4564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18C89-6D84-4731-9680-7AEAE784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41BBF-39AA-4A57-A130-BF8F990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F660-1D83-4C37-90AF-3D48B097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9297D-B9FC-4CF5-998B-379D19F4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47940-A037-4713-AB0D-85C00EDC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9D99B-9F6F-49E8-9347-EDD63DA9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6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A1BE9-A6CE-45E6-A6AF-9D5602E4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9815B-89D8-429C-88AF-CBAD0F2C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8E4DC-AE10-4621-B4B3-969ED9BB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6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C689-7F66-4186-82F2-B73C4EA8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0C5F-86E4-4771-A47E-829A72A8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B7E93-263A-41F1-B373-B60AB747F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DAE60-A2E9-4E01-8575-1FAAB106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01BC7-8F32-4B73-B356-E23CD97E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7CB1F-4B7A-436B-984A-2C34FCB0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0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888C-4918-451F-ABE4-E61E55BC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04DFB6-FC68-41CA-9A77-D2F41AD91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F08EB-FE2D-48ED-8AD9-1C750C1B6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D4926-C7B9-497C-9D32-6A1F384E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AFD05-95B0-47DB-97A3-6647404A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EA56B-38AF-4FDC-AFEF-4A806F39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172D5-7563-4FA6-B103-31A0891B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0B981-16FD-434F-8A7E-EE3A61DEF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12BB4-50FA-4BC4-85A5-6D33BDB3F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084A-ECAA-4E13-A5A7-38ACB0092E7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317B-34F8-4BED-B345-C97F3C310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098AE-10E7-41A5-A070-4BBB23665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8230-AF64-4BB0-9B9C-CC8C566A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B342A-7839-4C89-91FD-415AF05B3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0556" r="17008" b="50000"/>
          <a:stretch/>
        </p:blipFill>
        <p:spPr>
          <a:xfrm>
            <a:off x="-25400" y="-57150"/>
            <a:ext cx="11772900" cy="6972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9717D-B0F3-4017-8926-20380F0701D2}"/>
              </a:ext>
            </a:extLst>
          </p:cNvPr>
          <p:cNvSpPr txBox="1"/>
          <p:nvPr/>
        </p:nvSpPr>
        <p:spPr>
          <a:xfrm>
            <a:off x="3340100" y="6084153"/>
            <a:ext cx="180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DD43B-CE31-44A9-B82F-436C96F4B145}"/>
              </a:ext>
            </a:extLst>
          </p:cNvPr>
          <p:cNvSpPr txBox="1"/>
          <p:nvPr/>
        </p:nvSpPr>
        <p:spPr>
          <a:xfrm>
            <a:off x="3632200" y="5034697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bầu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trời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69180-B141-46CC-8010-02C9B75343E3}"/>
              </a:ext>
            </a:extLst>
          </p:cNvPr>
          <p:cNvSpPr txBox="1"/>
          <p:nvPr/>
        </p:nvSpPr>
        <p:spPr>
          <a:xfrm>
            <a:off x="3060700" y="5559424"/>
            <a:ext cx="176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ǟừng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589C1-940E-47B4-BF27-437D61597727}"/>
              </a:ext>
            </a:extLst>
          </p:cNvPr>
          <p:cNvSpPr txBox="1"/>
          <p:nvPr/>
        </p:nvSpPr>
        <p:spPr>
          <a:xfrm>
            <a:off x="3073400" y="4400739"/>
            <a:ext cx="180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nước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797A3-590A-45C9-9183-A72F25E77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50000" r="10724" b="27963"/>
          <a:stretch/>
        </p:blipFill>
        <p:spPr>
          <a:xfrm>
            <a:off x="-228600" y="-152400"/>
            <a:ext cx="12420600" cy="701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9FD858-8212-42D5-805B-09C9879679CC}"/>
              </a:ext>
            </a:extLst>
          </p:cNvPr>
          <p:cNvSpPr txBox="1"/>
          <p:nvPr/>
        </p:nvSpPr>
        <p:spPr>
          <a:xfrm>
            <a:off x="8839200" y="2768600"/>
            <a:ext cx="299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sải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cánh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F8C5B-51CB-43F6-BC4B-D30DECF5CDDD}"/>
              </a:ext>
            </a:extLst>
          </p:cNvPr>
          <p:cNvSpPr txBox="1"/>
          <p:nvPr/>
        </p:nvSpPr>
        <p:spPr>
          <a:xfrm>
            <a:off x="8978900" y="3797300"/>
            <a:ext cx="241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bay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xa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C4339-31CD-4321-9CC1-001F52884B93}"/>
              </a:ext>
            </a:extLst>
          </p:cNvPr>
          <p:cNvSpPr txBox="1"/>
          <p:nvPr/>
        </p:nvSpPr>
        <p:spPr>
          <a:xfrm>
            <a:off x="8509000" y="4912151"/>
            <a:ext cx="241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chân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vịt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6F2EF-A3F9-435F-9F33-87B2F82616E6}"/>
              </a:ext>
            </a:extLst>
          </p:cNvPr>
          <p:cNvSpPr txBox="1"/>
          <p:nvPr/>
        </p:nvSpPr>
        <p:spPr>
          <a:xfrm>
            <a:off x="8915400" y="5923175"/>
            <a:ext cx="241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trú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ẩn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E83AFD-E9F2-4ACF-8047-4A43C72026FF}"/>
              </a:ext>
            </a:extLst>
          </p:cNvPr>
          <p:cNvCxnSpPr/>
          <p:nvPr/>
        </p:nvCxnSpPr>
        <p:spPr>
          <a:xfrm>
            <a:off x="4978400" y="3251200"/>
            <a:ext cx="1460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984524-40AE-4653-B034-5EB50D0C6804}"/>
              </a:ext>
            </a:extLst>
          </p:cNvPr>
          <p:cNvCxnSpPr/>
          <p:nvPr/>
        </p:nvCxnSpPr>
        <p:spPr>
          <a:xfrm>
            <a:off x="939800" y="4432300"/>
            <a:ext cx="1460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135A8E-1ED6-4CBE-AFBF-8E29856D9FF7}"/>
              </a:ext>
            </a:extLst>
          </p:cNvPr>
          <p:cNvCxnSpPr/>
          <p:nvPr/>
        </p:nvCxnSpPr>
        <p:spPr>
          <a:xfrm>
            <a:off x="939800" y="5461000"/>
            <a:ext cx="1460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81421E-8FFE-4E07-A9C0-E7BFDE67A539}"/>
              </a:ext>
            </a:extLst>
          </p:cNvPr>
          <p:cNvCxnSpPr/>
          <p:nvPr/>
        </p:nvCxnSpPr>
        <p:spPr>
          <a:xfrm>
            <a:off x="4838700" y="6489700"/>
            <a:ext cx="1460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21574E-B3D6-49D6-8E54-C9CCEC093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71852" r="10986" b="14129"/>
          <a:stretch/>
        </p:blipFill>
        <p:spPr>
          <a:xfrm>
            <a:off x="0" y="0"/>
            <a:ext cx="12192000" cy="67691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F6D246-FC34-4E77-921D-93E919572C31}"/>
              </a:ext>
            </a:extLst>
          </p:cNvPr>
          <p:cNvCxnSpPr>
            <a:cxnSpLocks/>
          </p:cNvCxnSpPr>
          <p:nvPr/>
        </p:nvCxnSpPr>
        <p:spPr>
          <a:xfrm>
            <a:off x="3949700" y="3987800"/>
            <a:ext cx="876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AB9497-A835-4356-A0C1-97D4B6B760E5}"/>
              </a:ext>
            </a:extLst>
          </p:cNvPr>
          <p:cNvCxnSpPr>
            <a:cxnSpLocks/>
          </p:cNvCxnSpPr>
          <p:nvPr/>
        </p:nvCxnSpPr>
        <p:spPr>
          <a:xfrm>
            <a:off x="7594600" y="3987800"/>
            <a:ext cx="876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181490-5FB1-4603-8D58-55873E1FFB44}"/>
              </a:ext>
            </a:extLst>
          </p:cNvPr>
          <p:cNvCxnSpPr>
            <a:cxnSpLocks/>
          </p:cNvCxnSpPr>
          <p:nvPr/>
        </p:nvCxnSpPr>
        <p:spPr>
          <a:xfrm>
            <a:off x="10236200" y="4114800"/>
            <a:ext cx="876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EA6FEA-A953-4069-8C65-C2A891362E39}"/>
              </a:ext>
            </a:extLst>
          </p:cNvPr>
          <p:cNvCxnSpPr>
            <a:cxnSpLocks/>
          </p:cNvCxnSpPr>
          <p:nvPr/>
        </p:nvCxnSpPr>
        <p:spPr>
          <a:xfrm>
            <a:off x="10236200" y="5359400"/>
            <a:ext cx="876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3A3444-7F5D-4B24-85E1-10B2C685131E}"/>
              </a:ext>
            </a:extLst>
          </p:cNvPr>
          <p:cNvCxnSpPr>
            <a:cxnSpLocks/>
          </p:cNvCxnSpPr>
          <p:nvPr/>
        </p:nvCxnSpPr>
        <p:spPr>
          <a:xfrm>
            <a:off x="1206500" y="6400800"/>
            <a:ext cx="8763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DC5181-E4F9-412B-8382-7091D24252B5}"/>
              </a:ext>
            </a:extLst>
          </p:cNvPr>
          <p:cNvSpPr txBox="1"/>
          <p:nvPr/>
        </p:nvSpPr>
        <p:spPr>
          <a:xfrm>
            <a:off x="3848100" y="2759215"/>
            <a:ext cx="195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nhiều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5AE5EE-FFA5-465D-A5FD-4EEEB8A0C33D}"/>
              </a:ext>
            </a:extLst>
          </p:cNvPr>
          <p:cNvSpPr txBox="1"/>
          <p:nvPr/>
        </p:nvSpPr>
        <p:spPr>
          <a:xfrm>
            <a:off x="7493000" y="2516257"/>
            <a:ext cx="195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nhiều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1240DB-B4A2-416A-9AAD-01D65E8DAA79}"/>
              </a:ext>
            </a:extLst>
          </p:cNvPr>
          <p:cNvSpPr txBox="1"/>
          <p:nvPr/>
        </p:nvSpPr>
        <p:spPr>
          <a:xfrm>
            <a:off x="9880600" y="2676664"/>
            <a:ext cx="195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Chúng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25E058-C594-424F-94F8-226252437DD9}"/>
              </a:ext>
            </a:extLst>
          </p:cNvPr>
          <p:cNvSpPr txBox="1"/>
          <p:nvPr/>
        </p:nvSpPr>
        <p:spPr>
          <a:xfrm>
            <a:off x="10134600" y="5359400"/>
            <a:ext cx="195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ngay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B86A4-864E-441B-85FD-F124C310BA29}"/>
              </a:ext>
            </a:extLst>
          </p:cNvPr>
          <p:cNvSpPr txBox="1"/>
          <p:nvPr/>
        </p:nvSpPr>
        <p:spPr>
          <a:xfrm>
            <a:off x="1206500" y="6284421"/>
            <a:ext cx="195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nước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97CECA-21F4-409E-BE1A-F024C032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9636" r="13552" b="62182"/>
          <a:stretch/>
        </p:blipFill>
        <p:spPr>
          <a:xfrm>
            <a:off x="-282633" y="-74814"/>
            <a:ext cx="12308378" cy="7007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CBC6BA-7355-4840-ACBC-F99E927796BB}"/>
              </a:ext>
            </a:extLst>
          </p:cNvPr>
          <p:cNvSpPr txBox="1"/>
          <p:nvPr/>
        </p:nvSpPr>
        <p:spPr>
          <a:xfrm>
            <a:off x="565265" y="2846354"/>
            <a:ext cx="947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mênh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mông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814C5-1160-4EDD-97FD-047D1A703A43}"/>
              </a:ext>
            </a:extLst>
          </p:cNvPr>
          <p:cNvSpPr txBox="1"/>
          <p:nvPr/>
        </p:nvSpPr>
        <p:spPr>
          <a:xfrm>
            <a:off x="282633" y="4844193"/>
            <a:ext cx="12984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sải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cánh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rất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lớn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</a:p>
          <a:p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bay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suốt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đêm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5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178500-4B7C-4D47-B4D0-D10B1585D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36606" r="12866" b="37697"/>
          <a:stretch/>
        </p:blipFill>
        <p:spPr>
          <a:xfrm>
            <a:off x="0" y="315884"/>
            <a:ext cx="12192000" cy="6542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412A9-3ABA-4458-82DF-714C3BFE54F0}"/>
              </a:ext>
            </a:extLst>
          </p:cNvPr>
          <p:cNvSpPr txBox="1"/>
          <p:nvPr/>
        </p:nvSpPr>
        <p:spPr>
          <a:xfrm>
            <a:off x="432263" y="6034284"/>
            <a:ext cx="152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A38AF-EE8B-49F8-AC62-8BFF49BA0D86}"/>
              </a:ext>
            </a:extLst>
          </p:cNvPr>
          <p:cNvSpPr txBox="1"/>
          <p:nvPr/>
        </p:nvSpPr>
        <p:spPr>
          <a:xfrm>
            <a:off x="4355869" y="5303520"/>
            <a:ext cx="152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ECA76-E8A2-49DA-A856-980FE89DE9CB}"/>
              </a:ext>
            </a:extLst>
          </p:cNvPr>
          <p:cNvSpPr txBox="1"/>
          <p:nvPr/>
        </p:nvSpPr>
        <p:spPr>
          <a:xfrm>
            <a:off x="8279475" y="5938310"/>
            <a:ext cx="152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bơi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4E3F0-448E-465D-8320-57BEE4D01AD2}"/>
              </a:ext>
            </a:extLst>
          </p:cNvPr>
          <p:cNvSpPr txBox="1"/>
          <p:nvPr/>
        </p:nvSpPr>
        <p:spPr>
          <a:xfrm>
            <a:off x="10751126" y="5890323"/>
            <a:ext cx="152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3163A-7D61-4D0C-95D8-8C1898A53F50}"/>
              </a:ext>
            </a:extLst>
          </p:cNvPr>
          <p:cNvCxnSpPr>
            <a:cxnSpLocks/>
          </p:cNvCxnSpPr>
          <p:nvPr/>
        </p:nvCxnSpPr>
        <p:spPr>
          <a:xfrm>
            <a:off x="4039985" y="1463040"/>
            <a:ext cx="0" cy="5220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4B4EB8-FAD7-4CC4-B0E5-68049C295069}"/>
              </a:ext>
            </a:extLst>
          </p:cNvPr>
          <p:cNvCxnSpPr>
            <a:cxnSpLocks/>
          </p:cNvCxnSpPr>
          <p:nvPr/>
        </p:nvCxnSpPr>
        <p:spPr>
          <a:xfrm>
            <a:off x="7999613" y="1463040"/>
            <a:ext cx="0" cy="52203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</Words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2021-04-09T06:54:11Z</dcterms:created>
  <dcterms:modified xsi:type="dcterms:W3CDTF">2021-04-09T09:02:13Z</dcterms:modified>
</cp:coreProperties>
</file>