
<file path=[Content_Types].xml><?xml version="1.0" encoding="utf-8"?>
<Types xmlns="http://schemas.openxmlformats.org/package/2006/content-types">
  <Default Extension="png" ContentType="image/png"/>
  <Default Extension="svg" ContentType="image/svg+xml"/>
  <Default Extension="emf" ContentType="image/x-emf"/>
  <Default Extension="jpeg" ContentType="image/jpeg"/>
  <Default Extension="wmf" ContentType="image/x-wmf"/>
  <Default Extension="rels" ContentType="application/vnd.openxmlformats-package.relationships+xml"/>
  <Default Extension="xml" ContentType="application/xml"/>
  <Default Extension="wav" ContentType="audio/x-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4.xml" ContentType="application/vnd.openxmlformats-officedocument.presentationml.tags+xml"/>
  <Override PartName="/ppt/notesSlides/notesSlide5.xml" ContentType="application/vnd.openxmlformats-officedocument.presentationml.notesSlide+xml"/>
  <Override PartName="/ppt/tags/tag5.xml" ContentType="application/vnd.openxmlformats-officedocument.presentationml.tags+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9"/>
  </p:notesMasterIdLst>
  <p:sldIdLst>
    <p:sldId id="302" r:id="rId2"/>
    <p:sldId id="393" r:id="rId3"/>
    <p:sldId id="283" r:id="rId4"/>
    <p:sldId id="394" r:id="rId5"/>
    <p:sldId id="397" r:id="rId6"/>
    <p:sldId id="292" r:id="rId7"/>
    <p:sldId id="293" r:id="rId8"/>
    <p:sldId id="296" r:id="rId9"/>
    <p:sldId id="300" r:id="rId10"/>
    <p:sldId id="301" r:id="rId11"/>
    <p:sldId id="297" r:id="rId12"/>
    <p:sldId id="298" r:id="rId13"/>
    <p:sldId id="390" r:id="rId14"/>
    <p:sldId id="295" r:id="rId15"/>
    <p:sldId id="304" r:id="rId16"/>
    <p:sldId id="303" r:id="rId17"/>
    <p:sldId id="305" r:id="rId18"/>
    <p:sldId id="306" r:id="rId19"/>
    <p:sldId id="307" r:id="rId20"/>
    <p:sldId id="308" r:id="rId21"/>
    <p:sldId id="309" r:id="rId22"/>
    <p:sldId id="310" r:id="rId23"/>
    <p:sldId id="311" r:id="rId24"/>
    <p:sldId id="312" r:id="rId25"/>
    <p:sldId id="335" r:id="rId26"/>
    <p:sldId id="395" r:id="rId27"/>
    <p:sldId id="389" r:id="rId28"/>
    <p:sldId id="396" r:id="rId29"/>
    <p:sldId id="388" r:id="rId30"/>
    <p:sldId id="317" r:id="rId31"/>
    <p:sldId id="260" r:id="rId32"/>
    <p:sldId id="319" r:id="rId33"/>
    <p:sldId id="324" r:id="rId34"/>
    <p:sldId id="325" r:id="rId35"/>
    <p:sldId id="326" r:id="rId36"/>
    <p:sldId id="323" r:id="rId37"/>
    <p:sldId id="385" r:id="rId38"/>
  </p:sldIdLst>
  <p:sldSz cx="9144000" cy="5143500" type="screen16x9"/>
  <p:notesSz cx="6858000" cy="9144000"/>
  <p:custDataLst>
    <p:tags r:id="rId40"/>
  </p:custDataLst>
  <p:defaultTextStyle>
    <a:defPPr>
      <a:defRPr lang="zh-CN"/>
    </a:defPPr>
    <a:lvl1pPr algn="l" defTabSz="685800" rtl="0" eaLnBrk="0" fontAlgn="base" hangingPunct="0">
      <a:spcBef>
        <a:spcPct val="0"/>
      </a:spcBef>
      <a:spcAft>
        <a:spcPct val="0"/>
      </a:spcAft>
      <a:defRPr sz="1300" kern="1200">
        <a:solidFill>
          <a:schemeClr val="tx1"/>
        </a:solidFill>
        <a:latin typeface="Nexa Light" pitchFamily="50" charset="0"/>
        <a:ea typeface="华康少女文字W5(P)" pitchFamily="82" charset="-122"/>
        <a:cs typeface="+mn-cs"/>
      </a:defRPr>
    </a:lvl1pPr>
    <a:lvl2pPr marL="342900" indent="114300" algn="l" defTabSz="685800" rtl="0" eaLnBrk="0" fontAlgn="base" hangingPunct="0">
      <a:spcBef>
        <a:spcPct val="0"/>
      </a:spcBef>
      <a:spcAft>
        <a:spcPct val="0"/>
      </a:spcAft>
      <a:defRPr sz="1300" kern="1200">
        <a:solidFill>
          <a:schemeClr val="tx1"/>
        </a:solidFill>
        <a:latin typeface="Nexa Light" pitchFamily="50" charset="0"/>
        <a:ea typeface="华康少女文字W5(P)" pitchFamily="82" charset="-122"/>
        <a:cs typeface="+mn-cs"/>
      </a:defRPr>
    </a:lvl2pPr>
    <a:lvl3pPr marL="685800" indent="228600" algn="l" defTabSz="685800" rtl="0" eaLnBrk="0" fontAlgn="base" hangingPunct="0">
      <a:spcBef>
        <a:spcPct val="0"/>
      </a:spcBef>
      <a:spcAft>
        <a:spcPct val="0"/>
      </a:spcAft>
      <a:defRPr sz="1300" kern="1200">
        <a:solidFill>
          <a:schemeClr val="tx1"/>
        </a:solidFill>
        <a:latin typeface="Nexa Light" pitchFamily="50" charset="0"/>
        <a:ea typeface="华康少女文字W5(P)" pitchFamily="82" charset="-122"/>
        <a:cs typeface="+mn-cs"/>
      </a:defRPr>
    </a:lvl3pPr>
    <a:lvl4pPr marL="1028700" indent="342900" algn="l" defTabSz="685800" rtl="0" eaLnBrk="0" fontAlgn="base" hangingPunct="0">
      <a:spcBef>
        <a:spcPct val="0"/>
      </a:spcBef>
      <a:spcAft>
        <a:spcPct val="0"/>
      </a:spcAft>
      <a:defRPr sz="1300" kern="1200">
        <a:solidFill>
          <a:schemeClr val="tx1"/>
        </a:solidFill>
        <a:latin typeface="Nexa Light" pitchFamily="50" charset="0"/>
        <a:ea typeface="华康少女文字W5(P)" pitchFamily="82" charset="-122"/>
        <a:cs typeface="+mn-cs"/>
      </a:defRPr>
    </a:lvl4pPr>
    <a:lvl5pPr marL="1371600" indent="457200" algn="l" defTabSz="685800" rtl="0" eaLnBrk="0" fontAlgn="base" hangingPunct="0">
      <a:spcBef>
        <a:spcPct val="0"/>
      </a:spcBef>
      <a:spcAft>
        <a:spcPct val="0"/>
      </a:spcAft>
      <a:defRPr sz="1300" kern="1200">
        <a:solidFill>
          <a:schemeClr val="tx1"/>
        </a:solidFill>
        <a:latin typeface="Nexa Light" pitchFamily="50" charset="0"/>
        <a:ea typeface="华康少女文字W5(P)" pitchFamily="82" charset="-122"/>
        <a:cs typeface="+mn-cs"/>
      </a:defRPr>
    </a:lvl5pPr>
    <a:lvl6pPr marL="2286000" algn="l" defTabSz="914400" rtl="0" eaLnBrk="1" latinLnBrk="0" hangingPunct="1">
      <a:defRPr sz="1300" kern="1200">
        <a:solidFill>
          <a:schemeClr val="tx1"/>
        </a:solidFill>
        <a:latin typeface="Nexa Light" pitchFamily="50" charset="0"/>
        <a:ea typeface="华康少女文字W5(P)" pitchFamily="82" charset="-122"/>
        <a:cs typeface="+mn-cs"/>
      </a:defRPr>
    </a:lvl6pPr>
    <a:lvl7pPr marL="2743200" algn="l" defTabSz="914400" rtl="0" eaLnBrk="1" latinLnBrk="0" hangingPunct="1">
      <a:defRPr sz="1300" kern="1200">
        <a:solidFill>
          <a:schemeClr val="tx1"/>
        </a:solidFill>
        <a:latin typeface="Nexa Light" pitchFamily="50" charset="0"/>
        <a:ea typeface="华康少女文字W5(P)" pitchFamily="82" charset="-122"/>
        <a:cs typeface="+mn-cs"/>
      </a:defRPr>
    </a:lvl7pPr>
    <a:lvl8pPr marL="3200400" algn="l" defTabSz="914400" rtl="0" eaLnBrk="1" latinLnBrk="0" hangingPunct="1">
      <a:defRPr sz="1300" kern="1200">
        <a:solidFill>
          <a:schemeClr val="tx1"/>
        </a:solidFill>
        <a:latin typeface="Nexa Light" pitchFamily="50" charset="0"/>
        <a:ea typeface="华康少女文字W5(P)" pitchFamily="82" charset="-122"/>
        <a:cs typeface="+mn-cs"/>
      </a:defRPr>
    </a:lvl8pPr>
    <a:lvl9pPr marL="3657600" algn="l" defTabSz="914400" rtl="0" eaLnBrk="1" latinLnBrk="0" hangingPunct="1">
      <a:defRPr sz="1300" kern="1200">
        <a:solidFill>
          <a:schemeClr val="tx1"/>
        </a:solidFill>
        <a:latin typeface="Nexa Light" pitchFamily="50" charset="0"/>
        <a:ea typeface="华康少女文字W5(P)" pitchFamily="82" charset="-122"/>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CCFF"/>
    <a:srgbClr val="5B9BD5"/>
    <a:srgbClr val="CCFFCC"/>
    <a:srgbClr val="00FF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726" autoAdjust="0"/>
    <p:restoredTop sz="92826" autoAdjust="0"/>
  </p:normalViewPr>
  <p:slideViewPr>
    <p:cSldViewPr snapToGrid="0">
      <p:cViewPr varScale="1">
        <p:scale>
          <a:sx n="141" d="100"/>
          <a:sy n="141" d="100"/>
        </p:scale>
        <p:origin x="738" y="90"/>
      </p:cViewPr>
      <p:guideLst>
        <p:guide orient="horz" pos="162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26" d="100"/>
        <a:sy n="126" d="100"/>
      </p:scale>
      <p:origin x="0" y="-20100"/>
    </p:cViewPr>
  </p:sorterViewPr>
  <p:notesViewPr>
    <p:cSldViewPr snapToGrid="0">
      <p:cViewPr varScale="1">
        <p:scale>
          <a:sx n="44" d="100"/>
          <a:sy n="44" d="100"/>
        </p:scale>
        <p:origin x="1916" y="4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07528CCA-F305-410D-A40D-078A336EF45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3" name="日期占位符 2">
            <a:extLst>
              <a:ext uri="{FF2B5EF4-FFF2-40B4-BE49-F238E27FC236}">
                <a16:creationId xmlns:a16="http://schemas.microsoft.com/office/drawing/2014/main" id="{B86E65E1-5B5F-427E-9983-6E656BB4A0BB}"/>
              </a:ext>
            </a:extLst>
          </p:cNvPr>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a:defRPr/>
            </a:pPr>
            <a:fld id="{548971FB-F1CB-4528-91D6-F3BD82CE7959}" type="datetimeFigureOut">
              <a:rPr lang="zh-CN" altLang="en-US"/>
              <a:pPr>
                <a:defRPr/>
              </a:pPr>
              <a:t>2021/8/25</a:t>
            </a:fld>
            <a:endParaRPr lang="zh-CN" altLang="en-US"/>
          </a:p>
        </p:txBody>
      </p:sp>
      <p:sp>
        <p:nvSpPr>
          <p:cNvPr id="5" name="备注占位符 4">
            <a:extLst>
              <a:ext uri="{FF2B5EF4-FFF2-40B4-BE49-F238E27FC236}">
                <a16:creationId xmlns:a16="http://schemas.microsoft.com/office/drawing/2014/main" id="{39C9D82F-93F8-4FC1-B320-B4E1D2D9D27B}"/>
              </a:ext>
            </a:extLst>
          </p:cNvPr>
          <p:cNvSpPr>
            <a:spLocks noGrp="1"/>
          </p:cNvSpPr>
          <p:nvPr>
            <p:ph type="body" sz="quarter" idx="3"/>
          </p:nvPr>
        </p:nvSpPr>
        <p:spPr>
          <a:xfrm>
            <a:off x="685800" y="4400550"/>
            <a:ext cx="5486400" cy="3600450"/>
          </a:xfrm>
          <a:prstGeom prst="rect">
            <a:avLst/>
          </a:prstGeom>
        </p:spPr>
        <p:txBody>
          <a:bodyPr vert="horz" wrap="square" lIns="91440" tIns="45720" rIns="91440" bIns="45720" numCol="1" anchor="t" anchorCtr="0" compatLnSpc="1">
            <a:prstTxWarp prst="textNoShape">
              <a:avLst/>
            </a:prstTxWarp>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a:extLst>
              <a:ext uri="{FF2B5EF4-FFF2-40B4-BE49-F238E27FC236}">
                <a16:creationId xmlns:a16="http://schemas.microsoft.com/office/drawing/2014/main" id="{651EEFC7-8FAB-48AC-B910-5D05A90B8EAC}"/>
              </a:ext>
            </a:extLst>
          </p:cNvPr>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7" name="灯片编号占位符 6">
            <a:extLst>
              <a:ext uri="{FF2B5EF4-FFF2-40B4-BE49-F238E27FC236}">
                <a16:creationId xmlns:a16="http://schemas.microsoft.com/office/drawing/2014/main" id="{52EA0CD5-1305-40D6-8669-2EAF42EBC9DE}"/>
              </a:ext>
            </a:extLst>
          </p:cNvPr>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ea typeface="+mn-ea"/>
              </a:defRPr>
            </a:lvl1pPr>
          </a:lstStyle>
          <a:p>
            <a:pPr>
              <a:defRPr/>
            </a:pPr>
            <a:fld id="{F4131451-32D7-4C73-936E-98A6B20F4C08}" type="slidenum">
              <a:rPr lang="zh-CN" altLang="en-US"/>
              <a:pPr>
                <a:defRPr/>
              </a:pPr>
              <a:t>‹#›</a:t>
            </a:fld>
            <a:endParaRPr lang="zh-CN" altLang="en-US"/>
          </a:p>
        </p:txBody>
      </p:sp>
      <p:sp>
        <p:nvSpPr>
          <p:cNvPr id="8" name="Chỗ dành sẵn cho Hình ảnh của Bản chiếu 7">
            <a:extLst>
              <a:ext uri="{FF2B5EF4-FFF2-40B4-BE49-F238E27FC236}">
                <a16:creationId xmlns:a16="http://schemas.microsoft.com/office/drawing/2014/main" id="{F2F922DB-79F7-48E0-96FD-165C9D86841D}"/>
              </a:ext>
            </a:extLst>
          </p:cNvPr>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slide" Target="../slides/slide34.xml"/><Relationship Id="rId2" Type="http://schemas.openxmlformats.org/officeDocument/2006/relationships/notesMaster" Target="../notesMasters/notesMaster1.xml"/><Relationship Id="rId1" Type="http://schemas.openxmlformats.org/officeDocument/2006/relationships/tags" Target="../tags/tag4.xml"/></Relationships>
</file>

<file path=ppt/notesSlides/_rels/notesSlide5.xml.rels><?xml version="1.0" encoding="UTF-8" standalone="yes"?>
<Relationships xmlns="http://schemas.openxmlformats.org/package/2006/relationships"><Relationship Id="rId3" Type="http://schemas.openxmlformats.org/officeDocument/2006/relationships/slide" Target="../slides/slide35.xml"/><Relationship Id="rId2" Type="http://schemas.openxmlformats.org/officeDocument/2006/relationships/notesMaster" Target="../notesMasters/notesMaster1.xml"/><Relationship Id="rId1" Type="http://schemas.openxmlformats.org/officeDocument/2006/relationships/tags" Target="../tags/tag5.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a:extLst>
              <a:ext uri="{FF2B5EF4-FFF2-40B4-BE49-F238E27FC236}">
                <a16:creationId xmlns:a16="http://schemas.microsoft.com/office/drawing/2014/main" id="{464B7740-EDF8-4E3B-9E1F-20A65954C67F}"/>
              </a:ext>
            </a:extLst>
          </p:cNvPr>
          <p:cNvSpPr>
            <a:spLocks noGrp="1" noRot="1" noChangeAspect="1" noTextEdit="1"/>
          </p:cNvSpPr>
          <p:nvPr>
            <p:ph type="sldImg"/>
          </p:nvPr>
        </p:nvSpPr>
        <p:spPr bwMode="auto">
          <a:xfrm>
            <a:off x="381000" y="685800"/>
            <a:ext cx="6096000" cy="3429000"/>
          </a:xfrm>
          <a:prstGeom prst="rect">
            <a:avLst/>
          </a:prstGeo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3" name="备注占位符 2">
            <a:extLst>
              <a:ext uri="{FF2B5EF4-FFF2-40B4-BE49-F238E27FC236}">
                <a16:creationId xmlns:a16="http://schemas.microsoft.com/office/drawing/2014/main" id="{2AF462EC-0D19-4006-B1B8-F5361D3EF6C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zh-CN" altLang="en-US"/>
          </a:p>
        </p:txBody>
      </p:sp>
      <p:sp>
        <p:nvSpPr>
          <p:cNvPr id="15364" name="灯片编号占位符 3">
            <a:extLst>
              <a:ext uri="{FF2B5EF4-FFF2-40B4-BE49-F238E27FC236}">
                <a16:creationId xmlns:a16="http://schemas.microsoft.com/office/drawing/2014/main" id="{98A68193-D333-43EF-94DD-50F24ABD0E8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300">
                <a:solidFill>
                  <a:schemeClr val="tx1"/>
                </a:solidFill>
                <a:latin typeface="Nexa Light" pitchFamily="50" charset="0"/>
                <a:ea typeface="华康少女文字W5(P)" pitchFamily="82" charset="-122"/>
              </a:defRPr>
            </a:lvl1pPr>
            <a:lvl2pPr marL="742950" indent="-285750">
              <a:defRPr sz="1300">
                <a:solidFill>
                  <a:schemeClr val="tx1"/>
                </a:solidFill>
                <a:latin typeface="Nexa Light" pitchFamily="50" charset="0"/>
                <a:ea typeface="华康少女文字W5(P)" pitchFamily="82" charset="-122"/>
              </a:defRPr>
            </a:lvl2pPr>
            <a:lvl3pPr marL="1143000" indent="-228600">
              <a:defRPr sz="1300">
                <a:solidFill>
                  <a:schemeClr val="tx1"/>
                </a:solidFill>
                <a:latin typeface="Nexa Light" pitchFamily="50" charset="0"/>
                <a:ea typeface="华康少女文字W5(P)" pitchFamily="82" charset="-122"/>
              </a:defRPr>
            </a:lvl3pPr>
            <a:lvl4pPr marL="1600200" indent="-228600">
              <a:defRPr sz="1300">
                <a:solidFill>
                  <a:schemeClr val="tx1"/>
                </a:solidFill>
                <a:latin typeface="Nexa Light" pitchFamily="50" charset="0"/>
                <a:ea typeface="华康少女文字W5(P)" pitchFamily="82" charset="-122"/>
              </a:defRPr>
            </a:lvl4pPr>
            <a:lvl5pPr marL="2057400" indent="-228600">
              <a:defRPr sz="1300">
                <a:solidFill>
                  <a:schemeClr val="tx1"/>
                </a:solidFill>
                <a:latin typeface="Nexa Light" pitchFamily="50" charset="0"/>
                <a:ea typeface="华康少女文字W5(P)" pitchFamily="82" charset="-122"/>
              </a:defRPr>
            </a:lvl5pPr>
            <a:lvl6pPr marL="2514600" indent="-228600" defTabSz="685800" eaLnBrk="0" fontAlgn="base" hangingPunct="0">
              <a:spcBef>
                <a:spcPct val="0"/>
              </a:spcBef>
              <a:spcAft>
                <a:spcPct val="0"/>
              </a:spcAft>
              <a:defRPr sz="1300">
                <a:solidFill>
                  <a:schemeClr val="tx1"/>
                </a:solidFill>
                <a:latin typeface="Nexa Light" pitchFamily="50" charset="0"/>
                <a:ea typeface="华康少女文字W5(P)" pitchFamily="82" charset="-122"/>
              </a:defRPr>
            </a:lvl6pPr>
            <a:lvl7pPr marL="2971800" indent="-228600" defTabSz="685800" eaLnBrk="0" fontAlgn="base" hangingPunct="0">
              <a:spcBef>
                <a:spcPct val="0"/>
              </a:spcBef>
              <a:spcAft>
                <a:spcPct val="0"/>
              </a:spcAft>
              <a:defRPr sz="1300">
                <a:solidFill>
                  <a:schemeClr val="tx1"/>
                </a:solidFill>
                <a:latin typeface="Nexa Light" pitchFamily="50" charset="0"/>
                <a:ea typeface="华康少女文字W5(P)" pitchFamily="82" charset="-122"/>
              </a:defRPr>
            </a:lvl7pPr>
            <a:lvl8pPr marL="3429000" indent="-228600" defTabSz="685800" eaLnBrk="0" fontAlgn="base" hangingPunct="0">
              <a:spcBef>
                <a:spcPct val="0"/>
              </a:spcBef>
              <a:spcAft>
                <a:spcPct val="0"/>
              </a:spcAft>
              <a:defRPr sz="1300">
                <a:solidFill>
                  <a:schemeClr val="tx1"/>
                </a:solidFill>
                <a:latin typeface="Nexa Light" pitchFamily="50" charset="0"/>
                <a:ea typeface="华康少女文字W5(P)" pitchFamily="82" charset="-122"/>
              </a:defRPr>
            </a:lvl8pPr>
            <a:lvl9pPr marL="3886200" indent="-228600" defTabSz="685800" eaLnBrk="0" fontAlgn="base" hangingPunct="0">
              <a:spcBef>
                <a:spcPct val="0"/>
              </a:spcBef>
              <a:spcAft>
                <a:spcPct val="0"/>
              </a:spcAft>
              <a:defRPr sz="1300">
                <a:solidFill>
                  <a:schemeClr val="tx1"/>
                </a:solidFill>
                <a:latin typeface="Nexa Light" pitchFamily="50" charset="0"/>
                <a:ea typeface="华康少女文字W5(P)" pitchFamily="82" charset="-122"/>
              </a:defRPr>
            </a:lvl9pPr>
          </a:lstStyle>
          <a:p>
            <a:pPr fontAlgn="base">
              <a:spcBef>
                <a:spcPct val="0"/>
              </a:spcBef>
              <a:spcAft>
                <a:spcPct val="0"/>
              </a:spcAft>
            </a:pPr>
            <a:fld id="{93DB5C56-2C57-40F1-8CAD-272567425A63}" type="slidenum">
              <a:rPr lang="zh-CN" altLang="en-US" sz="1200" smtClean="0">
                <a:latin typeface="Calibri" panose="020F0502020204030204" pitchFamily="34" charset="0"/>
                <a:ea typeface="宋体" panose="02010600030101010101" pitchFamily="2" charset="-122"/>
              </a:rPr>
              <a:pPr fontAlgn="base">
                <a:spcBef>
                  <a:spcPct val="0"/>
                </a:spcBef>
                <a:spcAft>
                  <a:spcPct val="0"/>
                </a:spcAft>
              </a:pPr>
              <a:t>1</a:t>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hỗ dành sẵn cho Hình ảnh của Bản chiếu 1"/>
          <p:cNvSpPr>
            <a:spLocks noGrp="1" noRot="1" noChangeAspect="1"/>
          </p:cNvSpPr>
          <p:nvPr>
            <p:ph type="sldImg"/>
          </p:nvPr>
        </p:nvSpPr>
        <p:spPr>
          <a:xfrm>
            <a:off x="685800" y="1143000"/>
            <a:ext cx="5486400" cy="3086100"/>
          </a:xfrm>
          <a:prstGeom prst="rect">
            <a:avLst/>
          </a:prstGeom>
        </p:spPr>
      </p:sp>
      <p:sp>
        <p:nvSpPr>
          <p:cNvPr id="3" name="Chỗ dành sẵn cho Ghi chú 2"/>
          <p:cNvSpPr>
            <a:spLocks noGrp="1"/>
          </p:cNvSpPr>
          <p:nvPr>
            <p:ph type="body" idx="1"/>
          </p:nvPr>
        </p:nvSpPr>
        <p:spPr/>
        <p:txBody>
          <a:bodyPr/>
          <a:lstStyle/>
          <a:p>
            <a:endParaRPr lang="en-US" dirty="0"/>
          </a:p>
        </p:txBody>
      </p:sp>
      <p:sp>
        <p:nvSpPr>
          <p:cNvPr id="4" name="Chỗ dành sẵn cho Số hiệu Bản chiếu 3"/>
          <p:cNvSpPr>
            <a:spLocks noGrp="1"/>
          </p:cNvSpPr>
          <p:nvPr>
            <p:ph type="sldNum" sz="quarter" idx="5"/>
          </p:nvPr>
        </p:nvSpPr>
        <p:spPr/>
        <p:txBody>
          <a:bodyPr/>
          <a:lstStyle/>
          <a:p>
            <a:pPr>
              <a:defRPr/>
            </a:pPr>
            <a:fld id="{F4131451-32D7-4C73-936E-98A6B20F4C08}" type="slidenum">
              <a:rPr lang="zh-CN" altLang="en-US" smtClean="0"/>
              <a:pPr>
                <a:defRPr/>
              </a:pPr>
              <a:t>29</a:t>
            </a:fld>
            <a:endParaRPr lang="zh-CN" altLang="en-US"/>
          </a:p>
        </p:txBody>
      </p:sp>
    </p:spTree>
    <p:extLst>
      <p:ext uri="{BB962C8B-B14F-4D97-AF65-F5344CB8AC3E}">
        <p14:creationId xmlns:p14="http://schemas.microsoft.com/office/powerpoint/2010/main" val="24864169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solidFill>
                  <a:prstClr val="black"/>
                </a:solidFill>
                <a:latin typeface="等线" panose="020F0502020204030204"/>
              </a:rPr>
              <a:pPr/>
              <a:t>31</a:t>
            </a:fld>
            <a:endParaRPr lang="zh-CN" altLang="en-US">
              <a:solidFill>
                <a:prstClr val="black"/>
              </a:solidFill>
              <a:latin typeface="等线" panose="020F0502020204030204"/>
            </a:endParaRPr>
          </a:p>
        </p:txBody>
      </p:sp>
    </p:spTree>
    <p:extLst>
      <p:ext uri="{BB962C8B-B14F-4D97-AF65-F5344CB8AC3E}">
        <p14:creationId xmlns:p14="http://schemas.microsoft.com/office/powerpoint/2010/main" val="10779272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custDataLst>
              <p:tags r:id="rId1"/>
            </p:custDataLst>
          </p:nvPr>
        </p:nvSpPr>
        <p:spPr/>
        <p:txBody>
          <a:bodyPr/>
          <a:lstStyle/>
          <a:p>
            <a:r>
              <a:rPr lang="en-US" dirty="0" err="1"/>
              <a:t>Các</a:t>
            </a:r>
            <a:r>
              <a:rPr lang="en-US" baseline="0" dirty="0"/>
              <a:t> </a:t>
            </a:r>
            <a:r>
              <a:rPr lang="en-US" baseline="0" dirty="0" err="1"/>
              <a:t>em</a:t>
            </a:r>
            <a:r>
              <a:rPr lang="en-US" baseline="0" dirty="0"/>
              <a:t> </a:t>
            </a:r>
            <a:r>
              <a:rPr lang="en-US" baseline="0" dirty="0" err="1"/>
              <a:t>vừa</a:t>
            </a:r>
            <a:r>
              <a:rPr lang="en-US" baseline="0" dirty="0"/>
              <a:t> </a:t>
            </a:r>
            <a:r>
              <a:rPr lang="en-US" baseline="0" dirty="0" err="1"/>
              <a:t>xem</a:t>
            </a:r>
            <a:r>
              <a:rPr lang="en-US" baseline="0" dirty="0"/>
              <a:t> </a:t>
            </a:r>
            <a:r>
              <a:rPr lang="en-US" baseline="0" dirty="0" err="1"/>
              <a:t>xong</a:t>
            </a:r>
            <a:r>
              <a:rPr lang="en-US" baseline="0" dirty="0"/>
              <a:t> </a:t>
            </a:r>
            <a:r>
              <a:rPr lang="en-US" baseline="0" dirty="0" err="1"/>
              <a:t>videoclip</a:t>
            </a:r>
            <a:r>
              <a:rPr lang="en-US" baseline="0" dirty="0"/>
              <a:t>, </a:t>
            </a:r>
            <a:r>
              <a:rPr lang="en-US" baseline="0" dirty="0" err="1"/>
              <a:t>và</a:t>
            </a:r>
            <a:r>
              <a:rPr lang="en-US" baseline="0" dirty="0"/>
              <a:t> </a:t>
            </a:r>
            <a:r>
              <a:rPr lang="en-US" baseline="0" dirty="0" err="1"/>
              <a:t>bây</a:t>
            </a:r>
            <a:r>
              <a:rPr lang="en-US" baseline="0" dirty="0"/>
              <a:t> </a:t>
            </a:r>
            <a:r>
              <a:rPr lang="en-US" baseline="0" dirty="0" err="1"/>
              <a:t>giờ</a:t>
            </a:r>
            <a:r>
              <a:rPr lang="en-US" baseline="0" dirty="0"/>
              <a:t> </a:t>
            </a:r>
            <a:r>
              <a:rPr lang="en-US" baseline="0" dirty="0" err="1"/>
              <a:t>chúng</a:t>
            </a:r>
            <a:r>
              <a:rPr lang="en-US" baseline="0" dirty="0"/>
              <a:t> ta </a:t>
            </a:r>
            <a:r>
              <a:rPr lang="en-US" baseline="0" dirty="0" err="1"/>
              <a:t>hãy</a:t>
            </a:r>
            <a:r>
              <a:rPr lang="en-US" baseline="0" dirty="0"/>
              <a:t> </a:t>
            </a:r>
            <a:r>
              <a:rPr lang="en-US" baseline="0" dirty="0" err="1"/>
              <a:t>sẵn</a:t>
            </a:r>
            <a:r>
              <a:rPr lang="en-US" baseline="0" dirty="0"/>
              <a:t> </a:t>
            </a:r>
            <a:r>
              <a:rPr lang="en-US" baseline="0" dirty="0" err="1"/>
              <a:t>sàng</a:t>
            </a:r>
            <a:r>
              <a:rPr lang="en-US" baseline="0" dirty="0"/>
              <a:t> </a:t>
            </a:r>
            <a:r>
              <a:rPr lang="en-US" baseline="0" dirty="0" err="1"/>
              <a:t>thảo</a:t>
            </a:r>
            <a:r>
              <a:rPr lang="en-US" baseline="0" dirty="0"/>
              <a:t> </a:t>
            </a:r>
            <a:r>
              <a:rPr lang="en-US" baseline="0" dirty="0" err="1"/>
              <a:t>luận</a:t>
            </a:r>
            <a:r>
              <a:rPr lang="en-US" baseline="0" dirty="0"/>
              <a:t> </a:t>
            </a:r>
            <a:r>
              <a:rPr lang="en-US" baseline="0" dirty="0" err="1"/>
              <a:t>thật</a:t>
            </a:r>
            <a:r>
              <a:rPr lang="en-US" baseline="0" dirty="0"/>
              <a:t> </a:t>
            </a:r>
            <a:r>
              <a:rPr lang="en-US" baseline="0" dirty="0" err="1"/>
              <a:t>nhanh</a:t>
            </a:r>
            <a:r>
              <a:rPr lang="en-US" baseline="0" dirty="0"/>
              <a:t> </a:t>
            </a:r>
            <a:r>
              <a:rPr lang="en-US" baseline="0" dirty="0" err="1"/>
              <a:t>và</a:t>
            </a:r>
            <a:r>
              <a:rPr lang="en-US" baseline="0" dirty="0"/>
              <a:t> </a:t>
            </a:r>
            <a:r>
              <a:rPr lang="en-US" baseline="0" dirty="0" err="1"/>
              <a:t>viết</a:t>
            </a:r>
            <a:r>
              <a:rPr lang="en-US" baseline="0" dirty="0"/>
              <a:t> </a:t>
            </a:r>
            <a:r>
              <a:rPr lang="en-US" baseline="0" dirty="0" err="1"/>
              <a:t>đáp</a:t>
            </a:r>
            <a:r>
              <a:rPr lang="en-US" baseline="0" dirty="0"/>
              <a:t> </a:t>
            </a:r>
            <a:r>
              <a:rPr lang="en-US" baseline="0" dirty="0" err="1"/>
              <a:t>án</a:t>
            </a:r>
            <a:r>
              <a:rPr lang="en-US" baseline="0" dirty="0"/>
              <a:t> </a:t>
            </a:r>
            <a:r>
              <a:rPr lang="en-US" baseline="0" dirty="0" err="1"/>
              <a:t>vào</a:t>
            </a:r>
            <a:r>
              <a:rPr lang="en-US" baseline="0" dirty="0"/>
              <a:t> </a:t>
            </a:r>
            <a:r>
              <a:rPr lang="en-US" baseline="0" dirty="0" err="1"/>
              <a:t>bảng</a:t>
            </a:r>
            <a:r>
              <a:rPr lang="en-US" baseline="0" dirty="0"/>
              <a:t> </a:t>
            </a:r>
            <a:r>
              <a:rPr lang="en-US" baseline="0" dirty="0" err="1"/>
              <a:t>nhóm</a:t>
            </a:r>
            <a:r>
              <a:rPr lang="en-US" baseline="0" dirty="0"/>
              <a:t> </a:t>
            </a:r>
            <a:r>
              <a:rPr lang="en-US" baseline="0" dirty="0" err="1"/>
              <a:t>nhỏ</a:t>
            </a:r>
            <a:r>
              <a:rPr lang="en-US" baseline="0" dirty="0"/>
              <a:t>. </a:t>
            </a:r>
            <a:r>
              <a:rPr lang="en-US" baseline="0" dirty="0" err="1"/>
              <a:t>Mỗi</a:t>
            </a:r>
            <a:r>
              <a:rPr lang="en-US" baseline="0" dirty="0"/>
              <a:t> </a:t>
            </a:r>
            <a:r>
              <a:rPr lang="en-US" baseline="0" dirty="0" err="1"/>
              <a:t>câu</a:t>
            </a:r>
            <a:r>
              <a:rPr lang="en-US" baseline="0" dirty="0"/>
              <a:t> </a:t>
            </a:r>
            <a:r>
              <a:rPr lang="en-US" baseline="0" dirty="0" err="1"/>
              <a:t>hỏi</a:t>
            </a:r>
            <a:r>
              <a:rPr lang="en-US" baseline="0" dirty="0"/>
              <a:t> </a:t>
            </a:r>
            <a:r>
              <a:rPr lang="en-US" baseline="0" dirty="0" err="1"/>
              <a:t>chúng</a:t>
            </a:r>
            <a:r>
              <a:rPr lang="en-US" baseline="0" dirty="0"/>
              <a:t> ta </a:t>
            </a:r>
            <a:r>
              <a:rPr lang="en-US" baseline="0" dirty="0" err="1"/>
              <a:t>chỉ</a:t>
            </a:r>
            <a:r>
              <a:rPr lang="en-US" baseline="0" dirty="0"/>
              <a:t> </a:t>
            </a:r>
            <a:r>
              <a:rPr lang="en-US" baseline="0" dirty="0" err="1"/>
              <a:t>có</a:t>
            </a:r>
            <a:r>
              <a:rPr lang="en-US" baseline="0" dirty="0"/>
              <a:t> 10s </a:t>
            </a:r>
            <a:r>
              <a:rPr lang="en-US" baseline="0" dirty="0" err="1"/>
              <a:t>để</a:t>
            </a:r>
            <a:r>
              <a:rPr lang="en-US" baseline="0" dirty="0"/>
              <a:t> </a:t>
            </a:r>
            <a:r>
              <a:rPr lang="en-US" baseline="0" dirty="0" err="1"/>
              <a:t>trả</a:t>
            </a:r>
            <a:r>
              <a:rPr lang="en-US" baseline="0" dirty="0"/>
              <a:t> </a:t>
            </a:r>
            <a:r>
              <a:rPr lang="en-US" baseline="0" dirty="0" err="1"/>
              <a:t>lời</a:t>
            </a:r>
            <a:r>
              <a:rPr lang="en-US" baseline="0" dirty="0"/>
              <a:t>. </a:t>
            </a:r>
            <a:r>
              <a:rPr lang="en-US" baseline="0" dirty="0" err="1"/>
              <a:t>Khi</a:t>
            </a:r>
            <a:r>
              <a:rPr lang="en-US" baseline="0" dirty="0"/>
              <a:t> </a:t>
            </a:r>
            <a:r>
              <a:rPr lang="en-US" baseline="0" dirty="0" err="1"/>
              <a:t>có</a:t>
            </a:r>
            <a:r>
              <a:rPr lang="en-US" baseline="0" dirty="0"/>
              <a:t> </a:t>
            </a:r>
            <a:r>
              <a:rPr lang="en-US" baseline="0" dirty="0" err="1"/>
              <a:t>hiệu</a:t>
            </a:r>
            <a:r>
              <a:rPr lang="en-US" baseline="0" dirty="0"/>
              <a:t> </a:t>
            </a:r>
            <a:r>
              <a:rPr lang="en-US" baseline="0" dirty="0" err="1"/>
              <a:t>lệnh</a:t>
            </a:r>
            <a:r>
              <a:rPr lang="en-US" baseline="0" dirty="0"/>
              <a:t>, </a:t>
            </a:r>
            <a:r>
              <a:rPr lang="en-US" baseline="0" dirty="0" err="1"/>
              <a:t>các</a:t>
            </a:r>
            <a:r>
              <a:rPr lang="en-US" baseline="0" dirty="0"/>
              <a:t> </a:t>
            </a:r>
            <a:r>
              <a:rPr lang="en-US" baseline="0" dirty="0" err="1"/>
              <a:t>nhóm</a:t>
            </a:r>
            <a:r>
              <a:rPr lang="en-US" baseline="0" dirty="0"/>
              <a:t> </a:t>
            </a:r>
            <a:r>
              <a:rPr lang="en-US" baseline="0" dirty="0" err="1"/>
              <a:t>cùng</a:t>
            </a:r>
            <a:r>
              <a:rPr lang="en-US" baseline="0" dirty="0"/>
              <a:t> </a:t>
            </a:r>
            <a:r>
              <a:rPr lang="en-US" baseline="0" dirty="0" err="1"/>
              <a:t>giơ</a:t>
            </a:r>
            <a:r>
              <a:rPr lang="en-US" baseline="0" dirty="0"/>
              <a:t> </a:t>
            </a:r>
            <a:r>
              <a:rPr lang="en-US" baseline="0" dirty="0" err="1"/>
              <a:t>bảng</a:t>
            </a:r>
            <a:r>
              <a:rPr lang="en-US" baseline="0" dirty="0"/>
              <a:t> </a:t>
            </a:r>
            <a:r>
              <a:rPr lang="en-US" baseline="0" dirty="0" err="1"/>
              <a:t>kết</a:t>
            </a:r>
            <a:r>
              <a:rPr lang="en-US" baseline="0" dirty="0"/>
              <a:t> </a:t>
            </a:r>
            <a:r>
              <a:rPr lang="en-US" baseline="0" dirty="0" err="1"/>
              <a:t>quả</a:t>
            </a:r>
            <a:r>
              <a:rPr lang="en-US" baseline="0" dirty="0"/>
              <a:t> </a:t>
            </a:r>
            <a:r>
              <a:rPr lang="en-US" baseline="0" dirty="0" err="1"/>
              <a:t>nhé</a:t>
            </a:r>
            <a:r>
              <a:rPr lang="en-US" baseline="0" dirty="0"/>
              <a:t>. </a:t>
            </a:r>
            <a:r>
              <a:rPr lang="en-US" baseline="0" dirty="0" err="1"/>
              <a:t>Các</a:t>
            </a:r>
            <a:r>
              <a:rPr lang="en-US" baseline="0" dirty="0"/>
              <a:t> </a:t>
            </a:r>
            <a:r>
              <a:rPr lang="en-US" baseline="0" dirty="0" err="1"/>
              <a:t>em</a:t>
            </a:r>
            <a:r>
              <a:rPr lang="en-US" baseline="0" dirty="0"/>
              <a:t> </a:t>
            </a:r>
            <a:r>
              <a:rPr lang="en-US" baseline="0" dirty="0" err="1"/>
              <a:t>đã</a:t>
            </a:r>
            <a:r>
              <a:rPr lang="en-US" baseline="0" dirty="0"/>
              <a:t> </a:t>
            </a:r>
            <a:r>
              <a:rPr lang="en-US" baseline="0" dirty="0" err="1"/>
              <a:t>nắm</a:t>
            </a:r>
            <a:r>
              <a:rPr lang="en-US" baseline="0" dirty="0"/>
              <a:t> </a:t>
            </a:r>
            <a:r>
              <a:rPr lang="en-US" baseline="0" dirty="0" err="1"/>
              <a:t>luật</a:t>
            </a:r>
            <a:r>
              <a:rPr lang="en-US" baseline="0" dirty="0"/>
              <a:t> </a:t>
            </a:r>
            <a:r>
              <a:rPr lang="en-US" baseline="0" dirty="0" err="1"/>
              <a:t>chơi</a:t>
            </a:r>
            <a:r>
              <a:rPr lang="en-US" baseline="0" dirty="0"/>
              <a:t> </a:t>
            </a:r>
            <a:r>
              <a:rPr lang="en-US" baseline="0" dirty="0" err="1"/>
              <a:t>chưa</a:t>
            </a:r>
            <a:r>
              <a:rPr lang="en-US" baseline="0" dirty="0"/>
              <a:t>? </a:t>
            </a:r>
          </a:p>
          <a:p>
            <a:r>
              <a:rPr lang="en-US" baseline="0" dirty="0" err="1"/>
              <a:t>Cô</a:t>
            </a:r>
            <a:r>
              <a:rPr lang="en-US" baseline="0" dirty="0"/>
              <a:t> </a:t>
            </a:r>
            <a:r>
              <a:rPr lang="en-US" baseline="0" dirty="0" err="1"/>
              <a:t>sẽ</a:t>
            </a:r>
            <a:r>
              <a:rPr lang="en-US" baseline="0" dirty="0"/>
              <a:t> </a:t>
            </a:r>
            <a:r>
              <a:rPr lang="en-US" baseline="0" dirty="0" err="1"/>
              <a:t>bắt</a:t>
            </a:r>
            <a:r>
              <a:rPr lang="en-US" baseline="0" dirty="0"/>
              <a:t> </a:t>
            </a:r>
            <a:r>
              <a:rPr lang="en-US" baseline="0" dirty="0" err="1"/>
              <a:t>đầu</a:t>
            </a:r>
            <a:r>
              <a:rPr lang="en-US" baseline="0" dirty="0"/>
              <a:t> </a:t>
            </a:r>
            <a:r>
              <a:rPr lang="en-US" baseline="0" dirty="0" err="1"/>
              <a:t>với</a:t>
            </a:r>
            <a:r>
              <a:rPr lang="en-US" baseline="0" dirty="0"/>
              <a:t> </a:t>
            </a:r>
            <a:r>
              <a:rPr lang="en-US" baseline="0" dirty="0" err="1"/>
              <a:t>câu</a:t>
            </a:r>
            <a:r>
              <a:rPr lang="en-US" baseline="0" dirty="0"/>
              <a:t> </a:t>
            </a:r>
            <a:r>
              <a:rPr lang="en-US" baseline="0" dirty="0" err="1"/>
              <a:t>hỏi</a:t>
            </a:r>
            <a:r>
              <a:rPr lang="en-US" baseline="0" dirty="0"/>
              <a:t> </a:t>
            </a:r>
            <a:r>
              <a:rPr lang="en-US" baseline="0" dirty="0" err="1"/>
              <a:t>số</a:t>
            </a:r>
            <a:r>
              <a:rPr lang="en-US" baseline="0" dirty="0"/>
              <a:t> 1…………</a:t>
            </a:r>
            <a:r>
              <a:rPr lang="en-US" baseline="0" dirty="0" err="1"/>
              <a:t>xin</a:t>
            </a:r>
            <a:r>
              <a:rPr lang="en-US" baseline="0" dirty="0"/>
              <a:t> </a:t>
            </a:r>
            <a:r>
              <a:rPr lang="en-US" baseline="0" dirty="0" err="1"/>
              <a:t>chúc</a:t>
            </a:r>
            <a:r>
              <a:rPr lang="en-US" baseline="0" dirty="0"/>
              <a:t> </a:t>
            </a:r>
            <a:r>
              <a:rPr lang="en-US" baseline="0" dirty="0" err="1"/>
              <a:t>mừng</a:t>
            </a:r>
            <a:r>
              <a:rPr lang="en-US" baseline="0" dirty="0"/>
              <a:t> </a:t>
            </a:r>
            <a:r>
              <a:rPr lang="en-US" baseline="0" dirty="0" err="1"/>
              <a:t>các</a:t>
            </a:r>
            <a:r>
              <a:rPr lang="en-US" baseline="0" dirty="0"/>
              <a:t> </a:t>
            </a:r>
            <a:r>
              <a:rPr lang="en-US" baseline="0" dirty="0" err="1"/>
              <a:t>nhóm</a:t>
            </a:r>
            <a:r>
              <a:rPr lang="en-US" baseline="0" dirty="0"/>
              <a:t>….</a:t>
            </a:r>
            <a:r>
              <a:rPr lang="en-US" baseline="0" dirty="0" err="1"/>
              <a:t>đã</a:t>
            </a:r>
            <a:r>
              <a:rPr lang="en-US" baseline="0" dirty="0"/>
              <a:t> </a:t>
            </a:r>
            <a:r>
              <a:rPr lang="en-US" baseline="0" dirty="0" err="1"/>
              <a:t>có</a:t>
            </a:r>
            <a:r>
              <a:rPr lang="en-US" baseline="0" dirty="0"/>
              <a:t> </a:t>
            </a:r>
            <a:r>
              <a:rPr lang="en-US" baseline="0" dirty="0" err="1"/>
              <a:t>câu</a:t>
            </a:r>
            <a:r>
              <a:rPr lang="en-US" baseline="0" dirty="0"/>
              <a:t> </a:t>
            </a:r>
            <a:r>
              <a:rPr lang="en-US" baseline="0" dirty="0" err="1"/>
              <a:t>trả</a:t>
            </a:r>
            <a:r>
              <a:rPr lang="en-US" baseline="0" dirty="0"/>
              <a:t> </a:t>
            </a:r>
            <a:r>
              <a:rPr lang="en-US" baseline="0" dirty="0" err="1"/>
              <a:t>lời</a:t>
            </a:r>
            <a:r>
              <a:rPr lang="en-US" baseline="0" dirty="0"/>
              <a:t> </a:t>
            </a:r>
            <a:r>
              <a:rPr lang="en-US" baseline="0" dirty="0" err="1"/>
              <a:t>vô</a:t>
            </a:r>
            <a:r>
              <a:rPr lang="en-US" baseline="0" dirty="0"/>
              <a:t> </a:t>
            </a:r>
            <a:r>
              <a:rPr lang="en-US" baseline="0" dirty="0" err="1"/>
              <a:t>cùng</a:t>
            </a:r>
            <a:r>
              <a:rPr lang="en-US" baseline="0" dirty="0"/>
              <a:t> </a:t>
            </a:r>
            <a:r>
              <a:rPr lang="en-US" baseline="0" dirty="0" err="1"/>
              <a:t>chính</a:t>
            </a:r>
            <a:r>
              <a:rPr lang="en-US" baseline="0" dirty="0"/>
              <a:t> </a:t>
            </a:r>
            <a:r>
              <a:rPr lang="en-US" baseline="0" dirty="0" err="1"/>
              <a:t>xác</a:t>
            </a:r>
            <a:endParaRPr lang="en-US" baseline="0" dirty="0"/>
          </a:p>
          <a:p>
            <a:endParaRPr lang="en-US" dirty="0"/>
          </a:p>
        </p:txBody>
      </p:sp>
      <p:sp>
        <p:nvSpPr>
          <p:cNvPr id="4" name="Slide Number Placeholder 3"/>
          <p:cNvSpPr>
            <a:spLocks noGrp="1"/>
          </p:cNvSpPr>
          <p:nvPr>
            <p:ph type="sldNum" sz="quarter" idx="10"/>
          </p:nvPr>
        </p:nvSpPr>
        <p:spPr/>
        <p:txBody>
          <a:bodyPr/>
          <a:lstStyle/>
          <a:p>
            <a:pPr>
              <a:defRPr/>
            </a:pPr>
            <a:fld id="{FB80A3F1-A5B8-4DD4-BBA4-6C471DA2EAD1}" type="slidenum">
              <a:rPr lang="en-US" smtClean="0">
                <a:solidFill>
                  <a:prstClr val="black"/>
                </a:solidFill>
              </a:rPr>
              <a:pPr>
                <a:defRPr/>
              </a:pPr>
              <a:t>34</a:t>
            </a:fld>
            <a:endParaRPr lang="en-US">
              <a:solidFill>
                <a:prstClr val="black"/>
              </a:solidFill>
            </a:endParaRPr>
          </a:p>
        </p:txBody>
      </p:sp>
    </p:spTree>
    <p:extLst>
      <p:ext uri="{BB962C8B-B14F-4D97-AF65-F5344CB8AC3E}">
        <p14:creationId xmlns:p14="http://schemas.microsoft.com/office/powerpoint/2010/main" val="18214682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custDataLst>
              <p:tags r:id="rId1"/>
            </p:custDataLst>
          </p:nvPr>
        </p:nvSpPr>
        <p:spPr/>
        <p:txBody>
          <a:bodyPr/>
          <a:lstStyle/>
          <a:p>
            <a:r>
              <a:rPr lang="en-US" dirty="0" err="1"/>
              <a:t>Các</a:t>
            </a:r>
            <a:r>
              <a:rPr lang="en-US" baseline="0" dirty="0"/>
              <a:t> </a:t>
            </a:r>
            <a:r>
              <a:rPr lang="en-US" baseline="0" dirty="0" err="1"/>
              <a:t>em</a:t>
            </a:r>
            <a:r>
              <a:rPr lang="en-US" baseline="0" dirty="0"/>
              <a:t> </a:t>
            </a:r>
            <a:r>
              <a:rPr lang="en-US" baseline="0" dirty="0" err="1"/>
              <a:t>vừa</a:t>
            </a:r>
            <a:r>
              <a:rPr lang="en-US" baseline="0" dirty="0"/>
              <a:t> </a:t>
            </a:r>
            <a:r>
              <a:rPr lang="en-US" baseline="0" dirty="0" err="1"/>
              <a:t>xem</a:t>
            </a:r>
            <a:r>
              <a:rPr lang="en-US" baseline="0" dirty="0"/>
              <a:t> </a:t>
            </a:r>
            <a:r>
              <a:rPr lang="en-US" baseline="0" dirty="0" err="1"/>
              <a:t>xong</a:t>
            </a:r>
            <a:r>
              <a:rPr lang="en-US" baseline="0" dirty="0"/>
              <a:t> </a:t>
            </a:r>
            <a:r>
              <a:rPr lang="en-US" baseline="0" dirty="0" err="1"/>
              <a:t>videoclip</a:t>
            </a:r>
            <a:r>
              <a:rPr lang="en-US" baseline="0" dirty="0"/>
              <a:t>, </a:t>
            </a:r>
            <a:r>
              <a:rPr lang="en-US" baseline="0" dirty="0" err="1"/>
              <a:t>và</a:t>
            </a:r>
            <a:r>
              <a:rPr lang="en-US" baseline="0" dirty="0"/>
              <a:t> </a:t>
            </a:r>
            <a:r>
              <a:rPr lang="en-US" baseline="0" dirty="0" err="1"/>
              <a:t>bây</a:t>
            </a:r>
            <a:r>
              <a:rPr lang="en-US" baseline="0" dirty="0"/>
              <a:t> </a:t>
            </a:r>
            <a:r>
              <a:rPr lang="en-US" baseline="0" dirty="0" err="1"/>
              <a:t>giờ</a:t>
            </a:r>
            <a:r>
              <a:rPr lang="en-US" baseline="0" dirty="0"/>
              <a:t> </a:t>
            </a:r>
            <a:r>
              <a:rPr lang="en-US" baseline="0" dirty="0" err="1"/>
              <a:t>chúng</a:t>
            </a:r>
            <a:r>
              <a:rPr lang="en-US" baseline="0" dirty="0"/>
              <a:t> ta </a:t>
            </a:r>
            <a:r>
              <a:rPr lang="en-US" baseline="0" dirty="0" err="1"/>
              <a:t>hãy</a:t>
            </a:r>
            <a:r>
              <a:rPr lang="en-US" baseline="0" dirty="0"/>
              <a:t> </a:t>
            </a:r>
            <a:r>
              <a:rPr lang="en-US" baseline="0" dirty="0" err="1"/>
              <a:t>sẵn</a:t>
            </a:r>
            <a:r>
              <a:rPr lang="en-US" baseline="0" dirty="0"/>
              <a:t> </a:t>
            </a:r>
            <a:r>
              <a:rPr lang="en-US" baseline="0" dirty="0" err="1"/>
              <a:t>sàng</a:t>
            </a:r>
            <a:r>
              <a:rPr lang="en-US" baseline="0" dirty="0"/>
              <a:t> </a:t>
            </a:r>
            <a:r>
              <a:rPr lang="en-US" baseline="0" dirty="0" err="1"/>
              <a:t>thảo</a:t>
            </a:r>
            <a:r>
              <a:rPr lang="en-US" baseline="0" dirty="0"/>
              <a:t> </a:t>
            </a:r>
            <a:r>
              <a:rPr lang="en-US" baseline="0" dirty="0" err="1"/>
              <a:t>luận</a:t>
            </a:r>
            <a:r>
              <a:rPr lang="en-US" baseline="0" dirty="0"/>
              <a:t> </a:t>
            </a:r>
            <a:r>
              <a:rPr lang="en-US" baseline="0" dirty="0" err="1"/>
              <a:t>thật</a:t>
            </a:r>
            <a:r>
              <a:rPr lang="en-US" baseline="0" dirty="0"/>
              <a:t> </a:t>
            </a:r>
            <a:r>
              <a:rPr lang="en-US" baseline="0" dirty="0" err="1"/>
              <a:t>nhanh</a:t>
            </a:r>
            <a:r>
              <a:rPr lang="en-US" baseline="0" dirty="0"/>
              <a:t> </a:t>
            </a:r>
            <a:r>
              <a:rPr lang="en-US" baseline="0" dirty="0" err="1"/>
              <a:t>và</a:t>
            </a:r>
            <a:r>
              <a:rPr lang="en-US" baseline="0" dirty="0"/>
              <a:t> </a:t>
            </a:r>
            <a:r>
              <a:rPr lang="en-US" baseline="0" dirty="0" err="1"/>
              <a:t>viết</a:t>
            </a:r>
            <a:r>
              <a:rPr lang="en-US" baseline="0" dirty="0"/>
              <a:t> </a:t>
            </a:r>
            <a:r>
              <a:rPr lang="en-US" baseline="0" dirty="0" err="1"/>
              <a:t>đáp</a:t>
            </a:r>
            <a:r>
              <a:rPr lang="en-US" baseline="0" dirty="0"/>
              <a:t> </a:t>
            </a:r>
            <a:r>
              <a:rPr lang="en-US" baseline="0" dirty="0" err="1"/>
              <a:t>án</a:t>
            </a:r>
            <a:r>
              <a:rPr lang="en-US" baseline="0" dirty="0"/>
              <a:t> </a:t>
            </a:r>
            <a:r>
              <a:rPr lang="en-US" baseline="0" dirty="0" err="1"/>
              <a:t>vào</a:t>
            </a:r>
            <a:r>
              <a:rPr lang="en-US" baseline="0" dirty="0"/>
              <a:t> </a:t>
            </a:r>
            <a:r>
              <a:rPr lang="en-US" baseline="0" dirty="0" err="1"/>
              <a:t>bảng</a:t>
            </a:r>
            <a:r>
              <a:rPr lang="en-US" baseline="0" dirty="0"/>
              <a:t> </a:t>
            </a:r>
            <a:r>
              <a:rPr lang="en-US" baseline="0" dirty="0" err="1"/>
              <a:t>nhóm</a:t>
            </a:r>
            <a:r>
              <a:rPr lang="en-US" baseline="0" dirty="0"/>
              <a:t> </a:t>
            </a:r>
            <a:r>
              <a:rPr lang="en-US" baseline="0" dirty="0" err="1"/>
              <a:t>nhỏ</a:t>
            </a:r>
            <a:r>
              <a:rPr lang="en-US" baseline="0" dirty="0"/>
              <a:t>. </a:t>
            </a:r>
            <a:r>
              <a:rPr lang="en-US" baseline="0" dirty="0" err="1"/>
              <a:t>Mỗi</a:t>
            </a:r>
            <a:r>
              <a:rPr lang="en-US" baseline="0" dirty="0"/>
              <a:t> </a:t>
            </a:r>
            <a:r>
              <a:rPr lang="en-US" baseline="0" dirty="0" err="1"/>
              <a:t>câu</a:t>
            </a:r>
            <a:r>
              <a:rPr lang="en-US" baseline="0" dirty="0"/>
              <a:t> </a:t>
            </a:r>
            <a:r>
              <a:rPr lang="en-US" baseline="0" dirty="0" err="1"/>
              <a:t>hỏi</a:t>
            </a:r>
            <a:r>
              <a:rPr lang="en-US" baseline="0" dirty="0"/>
              <a:t> </a:t>
            </a:r>
            <a:r>
              <a:rPr lang="en-US" baseline="0" dirty="0" err="1"/>
              <a:t>chúng</a:t>
            </a:r>
            <a:r>
              <a:rPr lang="en-US" baseline="0" dirty="0"/>
              <a:t> ta </a:t>
            </a:r>
            <a:r>
              <a:rPr lang="en-US" baseline="0" dirty="0" err="1"/>
              <a:t>chỉ</a:t>
            </a:r>
            <a:r>
              <a:rPr lang="en-US" baseline="0" dirty="0"/>
              <a:t> </a:t>
            </a:r>
            <a:r>
              <a:rPr lang="en-US" baseline="0" dirty="0" err="1"/>
              <a:t>có</a:t>
            </a:r>
            <a:r>
              <a:rPr lang="en-US" baseline="0" dirty="0"/>
              <a:t> 10s </a:t>
            </a:r>
            <a:r>
              <a:rPr lang="en-US" baseline="0" dirty="0" err="1"/>
              <a:t>để</a:t>
            </a:r>
            <a:r>
              <a:rPr lang="en-US" baseline="0" dirty="0"/>
              <a:t> </a:t>
            </a:r>
            <a:r>
              <a:rPr lang="en-US" baseline="0" dirty="0" err="1"/>
              <a:t>trả</a:t>
            </a:r>
            <a:r>
              <a:rPr lang="en-US" baseline="0" dirty="0"/>
              <a:t> </a:t>
            </a:r>
            <a:r>
              <a:rPr lang="en-US" baseline="0" dirty="0" err="1"/>
              <a:t>lời</a:t>
            </a:r>
            <a:r>
              <a:rPr lang="en-US" baseline="0" dirty="0"/>
              <a:t>. </a:t>
            </a:r>
            <a:r>
              <a:rPr lang="en-US" baseline="0" dirty="0" err="1"/>
              <a:t>Khi</a:t>
            </a:r>
            <a:r>
              <a:rPr lang="en-US" baseline="0" dirty="0"/>
              <a:t> </a:t>
            </a:r>
            <a:r>
              <a:rPr lang="en-US" baseline="0" dirty="0" err="1"/>
              <a:t>có</a:t>
            </a:r>
            <a:r>
              <a:rPr lang="en-US" baseline="0" dirty="0"/>
              <a:t> </a:t>
            </a:r>
            <a:r>
              <a:rPr lang="en-US" baseline="0" dirty="0" err="1"/>
              <a:t>hiệu</a:t>
            </a:r>
            <a:r>
              <a:rPr lang="en-US" baseline="0" dirty="0"/>
              <a:t> </a:t>
            </a:r>
            <a:r>
              <a:rPr lang="en-US" baseline="0" dirty="0" err="1"/>
              <a:t>lệnh</a:t>
            </a:r>
            <a:r>
              <a:rPr lang="en-US" baseline="0" dirty="0"/>
              <a:t>, </a:t>
            </a:r>
            <a:r>
              <a:rPr lang="en-US" baseline="0" dirty="0" err="1"/>
              <a:t>các</a:t>
            </a:r>
            <a:r>
              <a:rPr lang="en-US" baseline="0" dirty="0"/>
              <a:t> </a:t>
            </a:r>
            <a:r>
              <a:rPr lang="en-US" baseline="0" dirty="0" err="1"/>
              <a:t>nhóm</a:t>
            </a:r>
            <a:r>
              <a:rPr lang="en-US" baseline="0" dirty="0"/>
              <a:t> </a:t>
            </a:r>
            <a:r>
              <a:rPr lang="en-US" baseline="0" dirty="0" err="1"/>
              <a:t>cùng</a:t>
            </a:r>
            <a:r>
              <a:rPr lang="en-US" baseline="0" dirty="0"/>
              <a:t> </a:t>
            </a:r>
            <a:r>
              <a:rPr lang="en-US" baseline="0" dirty="0" err="1"/>
              <a:t>giơ</a:t>
            </a:r>
            <a:r>
              <a:rPr lang="en-US" baseline="0" dirty="0"/>
              <a:t> </a:t>
            </a:r>
            <a:r>
              <a:rPr lang="en-US" baseline="0" dirty="0" err="1"/>
              <a:t>bảng</a:t>
            </a:r>
            <a:r>
              <a:rPr lang="en-US" baseline="0" dirty="0"/>
              <a:t> </a:t>
            </a:r>
            <a:r>
              <a:rPr lang="en-US" baseline="0" dirty="0" err="1"/>
              <a:t>kết</a:t>
            </a:r>
            <a:r>
              <a:rPr lang="en-US" baseline="0" dirty="0"/>
              <a:t> </a:t>
            </a:r>
            <a:r>
              <a:rPr lang="en-US" baseline="0" dirty="0" err="1"/>
              <a:t>quả</a:t>
            </a:r>
            <a:r>
              <a:rPr lang="en-US" baseline="0" dirty="0"/>
              <a:t> </a:t>
            </a:r>
            <a:r>
              <a:rPr lang="en-US" baseline="0" dirty="0" err="1"/>
              <a:t>nhé</a:t>
            </a:r>
            <a:r>
              <a:rPr lang="en-US" baseline="0" dirty="0"/>
              <a:t>. </a:t>
            </a:r>
            <a:r>
              <a:rPr lang="en-US" baseline="0" dirty="0" err="1"/>
              <a:t>Các</a:t>
            </a:r>
            <a:r>
              <a:rPr lang="en-US" baseline="0" dirty="0"/>
              <a:t> </a:t>
            </a:r>
            <a:r>
              <a:rPr lang="en-US" baseline="0" dirty="0" err="1"/>
              <a:t>em</a:t>
            </a:r>
            <a:r>
              <a:rPr lang="en-US" baseline="0" dirty="0"/>
              <a:t> </a:t>
            </a:r>
            <a:r>
              <a:rPr lang="en-US" baseline="0" dirty="0" err="1"/>
              <a:t>đã</a:t>
            </a:r>
            <a:r>
              <a:rPr lang="en-US" baseline="0" dirty="0"/>
              <a:t> </a:t>
            </a:r>
            <a:r>
              <a:rPr lang="en-US" baseline="0" dirty="0" err="1"/>
              <a:t>nắm</a:t>
            </a:r>
            <a:r>
              <a:rPr lang="en-US" baseline="0" dirty="0"/>
              <a:t> </a:t>
            </a:r>
            <a:r>
              <a:rPr lang="en-US" baseline="0" dirty="0" err="1"/>
              <a:t>luật</a:t>
            </a:r>
            <a:r>
              <a:rPr lang="en-US" baseline="0" dirty="0"/>
              <a:t> </a:t>
            </a:r>
            <a:r>
              <a:rPr lang="en-US" baseline="0" dirty="0" err="1"/>
              <a:t>chơi</a:t>
            </a:r>
            <a:r>
              <a:rPr lang="en-US" baseline="0" dirty="0"/>
              <a:t> </a:t>
            </a:r>
            <a:r>
              <a:rPr lang="en-US" baseline="0" dirty="0" err="1"/>
              <a:t>chưa</a:t>
            </a:r>
            <a:r>
              <a:rPr lang="en-US" baseline="0" dirty="0"/>
              <a:t>? </a:t>
            </a:r>
          </a:p>
          <a:p>
            <a:r>
              <a:rPr lang="en-US" baseline="0" dirty="0" err="1"/>
              <a:t>Cô</a:t>
            </a:r>
            <a:r>
              <a:rPr lang="en-US" baseline="0" dirty="0"/>
              <a:t> </a:t>
            </a:r>
            <a:r>
              <a:rPr lang="en-US" baseline="0" dirty="0" err="1"/>
              <a:t>sẽ</a:t>
            </a:r>
            <a:r>
              <a:rPr lang="en-US" baseline="0" dirty="0"/>
              <a:t> </a:t>
            </a:r>
            <a:r>
              <a:rPr lang="en-US" baseline="0" dirty="0" err="1"/>
              <a:t>bắt</a:t>
            </a:r>
            <a:r>
              <a:rPr lang="en-US" baseline="0" dirty="0"/>
              <a:t> </a:t>
            </a:r>
            <a:r>
              <a:rPr lang="en-US" baseline="0" dirty="0" err="1"/>
              <a:t>đầu</a:t>
            </a:r>
            <a:r>
              <a:rPr lang="en-US" baseline="0" dirty="0"/>
              <a:t> </a:t>
            </a:r>
            <a:r>
              <a:rPr lang="en-US" baseline="0" dirty="0" err="1"/>
              <a:t>với</a:t>
            </a:r>
            <a:r>
              <a:rPr lang="en-US" baseline="0" dirty="0"/>
              <a:t> </a:t>
            </a:r>
            <a:r>
              <a:rPr lang="en-US" baseline="0" dirty="0" err="1"/>
              <a:t>câu</a:t>
            </a:r>
            <a:r>
              <a:rPr lang="en-US" baseline="0" dirty="0"/>
              <a:t> </a:t>
            </a:r>
            <a:r>
              <a:rPr lang="en-US" baseline="0" dirty="0" err="1"/>
              <a:t>hỏi</a:t>
            </a:r>
            <a:r>
              <a:rPr lang="en-US" baseline="0" dirty="0"/>
              <a:t> </a:t>
            </a:r>
            <a:r>
              <a:rPr lang="en-US" baseline="0" dirty="0" err="1"/>
              <a:t>số</a:t>
            </a:r>
            <a:r>
              <a:rPr lang="en-US" baseline="0" dirty="0"/>
              <a:t> 1…………</a:t>
            </a:r>
            <a:r>
              <a:rPr lang="en-US" baseline="0" dirty="0" err="1"/>
              <a:t>xin</a:t>
            </a:r>
            <a:r>
              <a:rPr lang="en-US" baseline="0" dirty="0"/>
              <a:t> </a:t>
            </a:r>
            <a:r>
              <a:rPr lang="en-US" baseline="0" dirty="0" err="1"/>
              <a:t>chúc</a:t>
            </a:r>
            <a:r>
              <a:rPr lang="en-US" baseline="0" dirty="0"/>
              <a:t> </a:t>
            </a:r>
            <a:r>
              <a:rPr lang="en-US" baseline="0" dirty="0" err="1"/>
              <a:t>mừng</a:t>
            </a:r>
            <a:r>
              <a:rPr lang="en-US" baseline="0" dirty="0"/>
              <a:t> </a:t>
            </a:r>
            <a:r>
              <a:rPr lang="en-US" baseline="0" dirty="0" err="1"/>
              <a:t>các</a:t>
            </a:r>
            <a:r>
              <a:rPr lang="en-US" baseline="0" dirty="0"/>
              <a:t> </a:t>
            </a:r>
            <a:r>
              <a:rPr lang="en-US" baseline="0" dirty="0" err="1"/>
              <a:t>nhóm</a:t>
            </a:r>
            <a:r>
              <a:rPr lang="en-US" baseline="0" dirty="0"/>
              <a:t>….</a:t>
            </a:r>
            <a:r>
              <a:rPr lang="en-US" baseline="0" dirty="0" err="1"/>
              <a:t>đã</a:t>
            </a:r>
            <a:r>
              <a:rPr lang="en-US" baseline="0" dirty="0"/>
              <a:t> </a:t>
            </a:r>
            <a:r>
              <a:rPr lang="en-US" baseline="0" dirty="0" err="1"/>
              <a:t>có</a:t>
            </a:r>
            <a:r>
              <a:rPr lang="en-US" baseline="0" dirty="0"/>
              <a:t> </a:t>
            </a:r>
            <a:r>
              <a:rPr lang="en-US" baseline="0" dirty="0" err="1"/>
              <a:t>câu</a:t>
            </a:r>
            <a:r>
              <a:rPr lang="en-US" baseline="0" dirty="0"/>
              <a:t> </a:t>
            </a:r>
            <a:r>
              <a:rPr lang="en-US" baseline="0" dirty="0" err="1"/>
              <a:t>trả</a:t>
            </a:r>
            <a:r>
              <a:rPr lang="en-US" baseline="0" dirty="0"/>
              <a:t> </a:t>
            </a:r>
            <a:r>
              <a:rPr lang="en-US" baseline="0" dirty="0" err="1"/>
              <a:t>lời</a:t>
            </a:r>
            <a:r>
              <a:rPr lang="en-US" baseline="0" dirty="0"/>
              <a:t> </a:t>
            </a:r>
            <a:r>
              <a:rPr lang="en-US" baseline="0" dirty="0" err="1"/>
              <a:t>vô</a:t>
            </a:r>
            <a:r>
              <a:rPr lang="en-US" baseline="0" dirty="0"/>
              <a:t> </a:t>
            </a:r>
            <a:r>
              <a:rPr lang="en-US" baseline="0" dirty="0" err="1"/>
              <a:t>cùng</a:t>
            </a:r>
            <a:r>
              <a:rPr lang="en-US" baseline="0" dirty="0"/>
              <a:t> </a:t>
            </a:r>
            <a:r>
              <a:rPr lang="en-US" baseline="0" dirty="0" err="1"/>
              <a:t>chính</a:t>
            </a:r>
            <a:r>
              <a:rPr lang="en-US" baseline="0" dirty="0"/>
              <a:t> </a:t>
            </a:r>
            <a:r>
              <a:rPr lang="en-US" baseline="0" dirty="0" err="1"/>
              <a:t>xác</a:t>
            </a:r>
            <a:endParaRPr lang="en-US" baseline="0" dirty="0"/>
          </a:p>
          <a:p>
            <a:endParaRPr lang="en-US" dirty="0"/>
          </a:p>
        </p:txBody>
      </p:sp>
      <p:sp>
        <p:nvSpPr>
          <p:cNvPr id="4" name="Slide Number Placeholder 3"/>
          <p:cNvSpPr>
            <a:spLocks noGrp="1"/>
          </p:cNvSpPr>
          <p:nvPr>
            <p:ph type="sldNum" sz="quarter" idx="10"/>
          </p:nvPr>
        </p:nvSpPr>
        <p:spPr/>
        <p:txBody>
          <a:bodyPr/>
          <a:lstStyle/>
          <a:p>
            <a:pPr>
              <a:defRPr/>
            </a:pPr>
            <a:fld id="{FB80A3F1-A5B8-4DD4-BBA4-6C471DA2EAD1}" type="slidenum">
              <a:rPr lang="en-US" smtClean="0">
                <a:solidFill>
                  <a:prstClr val="black"/>
                </a:solidFill>
              </a:rPr>
              <a:pPr>
                <a:defRPr/>
              </a:pPr>
              <a:t>35</a:t>
            </a:fld>
            <a:endParaRPr lang="en-US">
              <a:solidFill>
                <a:prstClr val="black"/>
              </a:solidFill>
            </a:endParaRPr>
          </a:p>
        </p:txBody>
      </p:sp>
    </p:spTree>
    <p:extLst>
      <p:ext uri="{BB962C8B-B14F-4D97-AF65-F5344CB8AC3E}">
        <p14:creationId xmlns:p14="http://schemas.microsoft.com/office/powerpoint/2010/main" val="10721486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F4131451-32D7-4C73-936E-98A6B20F4C08}" type="slidenum">
              <a:rPr lang="zh-CN" altLang="en-US" smtClean="0"/>
              <a:pPr>
                <a:defRPr/>
              </a:pPr>
              <a:t>37</a:t>
            </a:fld>
            <a:endParaRPr lang="zh-CN" altLang="en-US"/>
          </a:p>
        </p:txBody>
      </p:sp>
    </p:spTree>
    <p:extLst>
      <p:ext uri="{BB962C8B-B14F-4D97-AF65-F5344CB8AC3E}">
        <p14:creationId xmlns:p14="http://schemas.microsoft.com/office/powerpoint/2010/main" val="38468940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emf"/><Relationship Id="rId5" Type="http://schemas.openxmlformats.org/officeDocument/2006/relationships/image" Target="../media/image4.emf"/><Relationship Id="rId4" Type="http://schemas.openxmlformats.org/officeDocument/2006/relationships/image" Target="../media/image3.emf"/></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3.svg"/><Relationship Id="rId4" Type="http://schemas.openxmlformats.org/officeDocument/2006/relationships/image" Target="../media/image11.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5.emf"/><Relationship Id="rId4" Type="http://schemas.openxmlformats.org/officeDocument/2006/relationships/image" Target="../media/image4.emf"/></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atin typeface="Arial" panose="020B0604020202020204" pitchFamily="34" charset="0"/>
                <a:cs typeface="Arial" panose="020B0604020202020204" pitchFamily="34" charset="0"/>
              </a:defRPr>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endParaRPr lang="en-US" dirty="0"/>
          </a:p>
        </p:txBody>
      </p:sp>
      <p:sp>
        <p:nvSpPr>
          <p:cNvPr id="4" name="Date Placeholder 3">
            <a:extLst>
              <a:ext uri="{FF2B5EF4-FFF2-40B4-BE49-F238E27FC236}">
                <a16:creationId xmlns:a16="http://schemas.microsoft.com/office/drawing/2014/main" id="{34BE5990-9F7C-4765-8C17-BC32598F13B3}"/>
              </a:ext>
            </a:extLst>
          </p:cNvPr>
          <p:cNvSpPr>
            <a:spLocks noGrp="1"/>
          </p:cNvSpPr>
          <p:nvPr>
            <p:ph type="dt" sz="half" idx="10"/>
          </p:nvPr>
        </p:nvSpPr>
        <p:spPr/>
        <p:txBody>
          <a:bodyPr/>
          <a:lstStyle>
            <a:lvl1pPr>
              <a:defRPr/>
            </a:lvl1pPr>
          </a:lstStyle>
          <a:p>
            <a:pPr>
              <a:defRPr/>
            </a:pPr>
            <a:fld id="{3B38FE6C-B268-41D7-908D-FA7AC6807464}" type="datetimeFigureOut">
              <a:rPr lang="zh-CN" altLang="en-US"/>
              <a:pPr>
                <a:defRPr/>
              </a:pPr>
              <a:t>2021/8/25</a:t>
            </a:fld>
            <a:endParaRPr lang="zh-CN" altLang="en-US" dirty="0"/>
          </a:p>
        </p:txBody>
      </p:sp>
      <p:sp>
        <p:nvSpPr>
          <p:cNvPr id="5" name="Footer Placeholder 4">
            <a:extLst>
              <a:ext uri="{FF2B5EF4-FFF2-40B4-BE49-F238E27FC236}">
                <a16:creationId xmlns:a16="http://schemas.microsoft.com/office/drawing/2014/main" id="{BDA27904-E33D-4AAF-A406-91F297A1DA7B}"/>
              </a:ext>
            </a:extLst>
          </p:cNvPr>
          <p:cNvSpPr>
            <a:spLocks noGrp="1"/>
          </p:cNvSpPr>
          <p:nvPr>
            <p:ph type="ftr" sz="quarter" idx="11"/>
          </p:nvPr>
        </p:nvSpPr>
        <p:spPr/>
        <p:txBody>
          <a:bodyPr/>
          <a:lstStyle>
            <a:lvl1pPr>
              <a:defRPr/>
            </a:lvl1pPr>
          </a:lstStyle>
          <a:p>
            <a:pPr>
              <a:defRPr/>
            </a:pPr>
            <a:endParaRPr lang="zh-CN" altLang="en-US"/>
          </a:p>
        </p:txBody>
      </p:sp>
      <p:sp>
        <p:nvSpPr>
          <p:cNvPr id="6" name="Slide Number Placeholder 5">
            <a:extLst>
              <a:ext uri="{FF2B5EF4-FFF2-40B4-BE49-F238E27FC236}">
                <a16:creationId xmlns:a16="http://schemas.microsoft.com/office/drawing/2014/main" id="{CBB5781C-2557-4256-AAD6-132968C5C6C6}"/>
              </a:ext>
            </a:extLst>
          </p:cNvPr>
          <p:cNvSpPr>
            <a:spLocks noGrp="1"/>
          </p:cNvSpPr>
          <p:nvPr>
            <p:ph type="sldNum" sz="quarter" idx="12"/>
          </p:nvPr>
        </p:nvSpPr>
        <p:spPr/>
        <p:txBody>
          <a:bodyPr/>
          <a:lstStyle>
            <a:lvl1pPr>
              <a:defRPr/>
            </a:lvl1pPr>
          </a:lstStyle>
          <a:p>
            <a:pPr>
              <a:defRPr/>
            </a:pPr>
            <a:fld id="{6F043178-D7A9-42E0-8BAE-7508133F3669}" type="slidenum">
              <a:rPr lang="zh-CN" altLang="en-US"/>
              <a:pPr>
                <a:defRPr/>
              </a:pPr>
              <a:t>‹#›</a:t>
            </a:fld>
            <a:endParaRPr lang="zh-CN" altLang="en-US" dirty="0"/>
          </a:p>
        </p:txBody>
      </p:sp>
    </p:spTree>
    <p:extLst>
      <p:ext uri="{BB962C8B-B14F-4D97-AF65-F5344CB8AC3E}">
        <p14:creationId xmlns:p14="http://schemas.microsoft.com/office/powerpoint/2010/main" val="3421317594"/>
      </p:ext>
    </p:extLst>
  </p:cSld>
  <p:clrMapOvr>
    <a:masterClrMapping/>
  </p:clrMapOvr>
  <p:transition spd="slow" advClick="0" advTm="0">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CF584972-719B-40E6-ACCF-A79093C12F97}"/>
              </a:ext>
            </a:extLst>
          </p:cNvPr>
          <p:cNvSpPr>
            <a:spLocks noGrp="1"/>
          </p:cNvSpPr>
          <p:nvPr>
            <p:ph type="dt" sz="half" idx="10"/>
          </p:nvPr>
        </p:nvSpPr>
        <p:spPr/>
        <p:txBody>
          <a:bodyPr/>
          <a:lstStyle>
            <a:lvl1pPr>
              <a:defRPr/>
            </a:lvl1pPr>
          </a:lstStyle>
          <a:p>
            <a:pPr>
              <a:defRPr/>
            </a:pPr>
            <a:fld id="{AE23C518-5AD6-4ADD-A325-99CE03DFADEF}" type="datetimeFigureOut">
              <a:rPr lang="zh-CN" altLang="en-US"/>
              <a:pPr>
                <a:defRPr/>
              </a:pPr>
              <a:t>2021/8/25</a:t>
            </a:fld>
            <a:endParaRPr lang="zh-CN" altLang="en-US" dirty="0"/>
          </a:p>
        </p:txBody>
      </p:sp>
      <p:sp>
        <p:nvSpPr>
          <p:cNvPr id="3" name="Footer Placeholder 4">
            <a:extLst>
              <a:ext uri="{FF2B5EF4-FFF2-40B4-BE49-F238E27FC236}">
                <a16:creationId xmlns:a16="http://schemas.microsoft.com/office/drawing/2014/main" id="{36FC1E5A-A8A4-4517-866C-57EDAD24FCB2}"/>
              </a:ext>
            </a:extLst>
          </p:cNvPr>
          <p:cNvSpPr>
            <a:spLocks noGrp="1"/>
          </p:cNvSpPr>
          <p:nvPr>
            <p:ph type="ftr" sz="quarter" idx="11"/>
          </p:nvPr>
        </p:nvSpPr>
        <p:spPr/>
        <p:txBody>
          <a:bodyPr/>
          <a:lstStyle>
            <a:lvl1pPr>
              <a:defRPr/>
            </a:lvl1pPr>
          </a:lstStyle>
          <a:p>
            <a:pPr>
              <a:defRPr/>
            </a:pPr>
            <a:endParaRPr lang="zh-CN" altLang="en-US"/>
          </a:p>
        </p:txBody>
      </p:sp>
      <p:sp>
        <p:nvSpPr>
          <p:cNvPr id="4" name="Slide Number Placeholder 5">
            <a:extLst>
              <a:ext uri="{FF2B5EF4-FFF2-40B4-BE49-F238E27FC236}">
                <a16:creationId xmlns:a16="http://schemas.microsoft.com/office/drawing/2014/main" id="{02B3D156-39A2-4377-9BE0-B87D6621EF8D}"/>
              </a:ext>
            </a:extLst>
          </p:cNvPr>
          <p:cNvSpPr>
            <a:spLocks noGrp="1"/>
          </p:cNvSpPr>
          <p:nvPr>
            <p:ph type="sldNum" sz="quarter" idx="12"/>
          </p:nvPr>
        </p:nvSpPr>
        <p:spPr/>
        <p:txBody>
          <a:bodyPr/>
          <a:lstStyle>
            <a:lvl1pPr>
              <a:defRPr/>
            </a:lvl1pPr>
          </a:lstStyle>
          <a:p>
            <a:pPr>
              <a:defRPr/>
            </a:pPr>
            <a:fld id="{45E22511-1582-4301-9ABB-BD2C4B7341A6}" type="slidenum">
              <a:rPr lang="zh-CN" altLang="en-US"/>
              <a:pPr>
                <a:defRPr/>
              </a:pPr>
              <a:t>‹#›</a:t>
            </a:fld>
            <a:endParaRPr lang="zh-CN" altLang="en-US" dirty="0"/>
          </a:p>
        </p:txBody>
      </p:sp>
    </p:spTree>
    <p:extLst>
      <p:ext uri="{BB962C8B-B14F-4D97-AF65-F5344CB8AC3E}">
        <p14:creationId xmlns:p14="http://schemas.microsoft.com/office/powerpoint/2010/main" val="3591691465"/>
      </p:ext>
    </p:extLst>
  </p:cSld>
  <p:clrMapOvr>
    <a:masterClrMapping/>
  </p:clrMapOvr>
  <p:transition spd="slow" advClick="0" advTm="0">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Date Placeholder 3">
            <a:extLst>
              <a:ext uri="{FF2B5EF4-FFF2-40B4-BE49-F238E27FC236}">
                <a16:creationId xmlns:a16="http://schemas.microsoft.com/office/drawing/2014/main" id="{1FED59BD-7CDF-46B7-B83A-E9168479C09E}"/>
              </a:ext>
            </a:extLst>
          </p:cNvPr>
          <p:cNvSpPr>
            <a:spLocks noGrp="1"/>
          </p:cNvSpPr>
          <p:nvPr>
            <p:ph type="dt" sz="half" idx="10"/>
          </p:nvPr>
        </p:nvSpPr>
        <p:spPr/>
        <p:txBody>
          <a:bodyPr/>
          <a:lstStyle>
            <a:lvl1pPr>
              <a:defRPr/>
            </a:lvl1pPr>
          </a:lstStyle>
          <a:p>
            <a:pPr>
              <a:defRPr/>
            </a:pPr>
            <a:fld id="{330BB8A0-0261-433F-9252-F899997B7E83}" type="datetimeFigureOut">
              <a:rPr lang="zh-CN" altLang="en-US"/>
              <a:pPr>
                <a:defRPr/>
              </a:pPr>
              <a:t>2021/8/25</a:t>
            </a:fld>
            <a:endParaRPr lang="zh-CN" altLang="en-US" dirty="0"/>
          </a:p>
        </p:txBody>
      </p:sp>
      <p:sp>
        <p:nvSpPr>
          <p:cNvPr id="6" name="Footer Placeholder 4">
            <a:extLst>
              <a:ext uri="{FF2B5EF4-FFF2-40B4-BE49-F238E27FC236}">
                <a16:creationId xmlns:a16="http://schemas.microsoft.com/office/drawing/2014/main" id="{984BF340-3747-41C2-8006-0C77AF90E3DC}"/>
              </a:ext>
            </a:extLst>
          </p:cNvPr>
          <p:cNvSpPr>
            <a:spLocks noGrp="1"/>
          </p:cNvSpPr>
          <p:nvPr>
            <p:ph type="ftr" sz="quarter" idx="11"/>
          </p:nvPr>
        </p:nvSpPr>
        <p:spPr/>
        <p:txBody>
          <a:bodyPr/>
          <a:lstStyle>
            <a:lvl1pPr>
              <a:defRPr/>
            </a:lvl1pPr>
          </a:lstStyle>
          <a:p>
            <a:pPr>
              <a:defRPr/>
            </a:pPr>
            <a:endParaRPr lang="zh-CN" altLang="en-US"/>
          </a:p>
        </p:txBody>
      </p:sp>
      <p:sp>
        <p:nvSpPr>
          <p:cNvPr id="7" name="Slide Number Placeholder 5">
            <a:extLst>
              <a:ext uri="{FF2B5EF4-FFF2-40B4-BE49-F238E27FC236}">
                <a16:creationId xmlns:a16="http://schemas.microsoft.com/office/drawing/2014/main" id="{D54F0F69-29DD-4223-AEB5-D5919B7639DE}"/>
              </a:ext>
            </a:extLst>
          </p:cNvPr>
          <p:cNvSpPr>
            <a:spLocks noGrp="1"/>
          </p:cNvSpPr>
          <p:nvPr>
            <p:ph type="sldNum" sz="quarter" idx="12"/>
          </p:nvPr>
        </p:nvSpPr>
        <p:spPr/>
        <p:txBody>
          <a:bodyPr/>
          <a:lstStyle>
            <a:lvl1pPr>
              <a:defRPr/>
            </a:lvl1pPr>
          </a:lstStyle>
          <a:p>
            <a:pPr>
              <a:defRPr/>
            </a:pPr>
            <a:fld id="{0E3A4851-8A5E-4B40-9EDC-FF738E043AF2}" type="slidenum">
              <a:rPr lang="zh-CN" altLang="en-US"/>
              <a:pPr>
                <a:defRPr/>
              </a:pPr>
              <a:t>‹#›</a:t>
            </a:fld>
            <a:endParaRPr lang="zh-CN" altLang="en-US" dirty="0"/>
          </a:p>
        </p:txBody>
      </p:sp>
    </p:spTree>
    <p:extLst>
      <p:ext uri="{BB962C8B-B14F-4D97-AF65-F5344CB8AC3E}">
        <p14:creationId xmlns:p14="http://schemas.microsoft.com/office/powerpoint/2010/main" val="324302883"/>
      </p:ext>
    </p:extLst>
  </p:cSld>
  <p:clrMapOvr>
    <a:masterClrMapping/>
  </p:clrMapOvr>
  <p:transition spd="slow" advClick="0" advTm="0">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zh-CN" altLang="en-US" noProof="0"/>
              <a:t>单击图标添加图片</a:t>
            </a:r>
            <a:endParaRPr lang="en-US" noProof="0"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Date Placeholder 3">
            <a:extLst>
              <a:ext uri="{FF2B5EF4-FFF2-40B4-BE49-F238E27FC236}">
                <a16:creationId xmlns:a16="http://schemas.microsoft.com/office/drawing/2014/main" id="{1D924CF2-004C-436C-B503-4E34735DC028}"/>
              </a:ext>
            </a:extLst>
          </p:cNvPr>
          <p:cNvSpPr>
            <a:spLocks noGrp="1"/>
          </p:cNvSpPr>
          <p:nvPr>
            <p:ph type="dt" sz="half" idx="10"/>
          </p:nvPr>
        </p:nvSpPr>
        <p:spPr/>
        <p:txBody>
          <a:bodyPr/>
          <a:lstStyle>
            <a:lvl1pPr>
              <a:defRPr/>
            </a:lvl1pPr>
          </a:lstStyle>
          <a:p>
            <a:pPr>
              <a:defRPr/>
            </a:pPr>
            <a:fld id="{3582828E-99B5-4DCD-A1E1-0FDFC9E891FC}" type="datetimeFigureOut">
              <a:rPr lang="zh-CN" altLang="en-US"/>
              <a:pPr>
                <a:defRPr/>
              </a:pPr>
              <a:t>2021/8/25</a:t>
            </a:fld>
            <a:endParaRPr lang="zh-CN" altLang="en-US" dirty="0"/>
          </a:p>
        </p:txBody>
      </p:sp>
      <p:sp>
        <p:nvSpPr>
          <p:cNvPr id="6" name="Footer Placeholder 4">
            <a:extLst>
              <a:ext uri="{FF2B5EF4-FFF2-40B4-BE49-F238E27FC236}">
                <a16:creationId xmlns:a16="http://schemas.microsoft.com/office/drawing/2014/main" id="{0C9C3054-D06D-4EC0-B05D-4C39ABCC8CA6}"/>
              </a:ext>
            </a:extLst>
          </p:cNvPr>
          <p:cNvSpPr>
            <a:spLocks noGrp="1"/>
          </p:cNvSpPr>
          <p:nvPr>
            <p:ph type="ftr" sz="quarter" idx="11"/>
          </p:nvPr>
        </p:nvSpPr>
        <p:spPr/>
        <p:txBody>
          <a:bodyPr/>
          <a:lstStyle>
            <a:lvl1pPr>
              <a:defRPr/>
            </a:lvl1pPr>
          </a:lstStyle>
          <a:p>
            <a:pPr>
              <a:defRPr/>
            </a:pPr>
            <a:endParaRPr lang="zh-CN" altLang="en-US"/>
          </a:p>
        </p:txBody>
      </p:sp>
      <p:sp>
        <p:nvSpPr>
          <p:cNvPr id="7" name="Slide Number Placeholder 5">
            <a:extLst>
              <a:ext uri="{FF2B5EF4-FFF2-40B4-BE49-F238E27FC236}">
                <a16:creationId xmlns:a16="http://schemas.microsoft.com/office/drawing/2014/main" id="{97BE6B9D-95C7-4A34-A313-269BAD407F10}"/>
              </a:ext>
            </a:extLst>
          </p:cNvPr>
          <p:cNvSpPr>
            <a:spLocks noGrp="1"/>
          </p:cNvSpPr>
          <p:nvPr>
            <p:ph type="sldNum" sz="quarter" idx="12"/>
          </p:nvPr>
        </p:nvSpPr>
        <p:spPr/>
        <p:txBody>
          <a:bodyPr/>
          <a:lstStyle>
            <a:lvl1pPr>
              <a:defRPr/>
            </a:lvl1pPr>
          </a:lstStyle>
          <a:p>
            <a:pPr>
              <a:defRPr/>
            </a:pPr>
            <a:fld id="{728A7740-F637-4293-9243-AF7C9AEF5009}" type="slidenum">
              <a:rPr lang="zh-CN" altLang="en-US"/>
              <a:pPr>
                <a:defRPr/>
              </a:pPr>
              <a:t>‹#›</a:t>
            </a:fld>
            <a:endParaRPr lang="zh-CN" altLang="en-US" dirty="0"/>
          </a:p>
        </p:txBody>
      </p:sp>
    </p:spTree>
    <p:extLst>
      <p:ext uri="{BB962C8B-B14F-4D97-AF65-F5344CB8AC3E}">
        <p14:creationId xmlns:p14="http://schemas.microsoft.com/office/powerpoint/2010/main" val="3596747528"/>
      </p:ext>
    </p:extLst>
  </p:cSld>
  <p:clrMapOvr>
    <a:masterClrMapping/>
  </p:clrMapOvr>
  <p:transition spd="slow" advClick="0" advTm="0">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a:extLst>
              <a:ext uri="{FF2B5EF4-FFF2-40B4-BE49-F238E27FC236}">
                <a16:creationId xmlns:a16="http://schemas.microsoft.com/office/drawing/2014/main" id="{0273FE64-BAE0-4C95-9A54-A23FD98FD6D3}"/>
              </a:ext>
            </a:extLst>
          </p:cNvPr>
          <p:cNvSpPr>
            <a:spLocks noGrp="1"/>
          </p:cNvSpPr>
          <p:nvPr>
            <p:ph type="dt" sz="half" idx="10"/>
          </p:nvPr>
        </p:nvSpPr>
        <p:spPr/>
        <p:txBody>
          <a:bodyPr/>
          <a:lstStyle>
            <a:lvl1pPr>
              <a:defRPr/>
            </a:lvl1pPr>
          </a:lstStyle>
          <a:p>
            <a:pPr>
              <a:defRPr/>
            </a:pPr>
            <a:fld id="{DBC79AAD-AC1A-4C40-9F76-C39B8D48E34E}" type="datetimeFigureOut">
              <a:rPr lang="zh-CN" altLang="en-US"/>
              <a:pPr>
                <a:defRPr/>
              </a:pPr>
              <a:t>2021/8/25</a:t>
            </a:fld>
            <a:endParaRPr lang="zh-CN" altLang="en-US" dirty="0"/>
          </a:p>
        </p:txBody>
      </p:sp>
      <p:sp>
        <p:nvSpPr>
          <p:cNvPr id="5" name="Footer Placeholder 4">
            <a:extLst>
              <a:ext uri="{FF2B5EF4-FFF2-40B4-BE49-F238E27FC236}">
                <a16:creationId xmlns:a16="http://schemas.microsoft.com/office/drawing/2014/main" id="{C85D314C-1136-4FC4-B716-DBAE4C25077A}"/>
              </a:ext>
            </a:extLst>
          </p:cNvPr>
          <p:cNvSpPr>
            <a:spLocks noGrp="1"/>
          </p:cNvSpPr>
          <p:nvPr>
            <p:ph type="ftr" sz="quarter" idx="11"/>
          </p:nvPr>
        </p:nvSpPr>
        <p:spPr/>
        <p:txBody>
          <a:bodyPr/>
          <a:lstStyle>
            <a:lvl1pPr>
              <a:defRPr/>
            </a:lvl1pPr>
          </a:lstStyle>
          <a:p>
            <a:pPr>
              <a:defRPr/>
            </a:pPr>
            <a:endParaRPr lang="zh-CN" altLang="en-US"/>
          </a:p>
        </p:txBody>
      </p:sp>
      <p:sp>
        <p:nvSpPr>
          <p:cNvPr id="6" name="Slide Number Placeholder 5">
            <a:extLst>
              <a:ext uri="{FF2B5EF4-FFF2-40B4-BE49-F238E27FC236}">
                <a16:creationId xmlns:a16="http://schemas.microsoft.com/office/drawing/2014/main" id="{382CA5FF-D6B5-4CA3-99D5-80EE06D02F60}"/>
              </a:ext>
            </a:extLst>
          </p:cNvPr>
          <p:cNvSpPr>
            <a:spLocks noGrp="1"/>
          </p:cNvSpPr>
          <p:nvPr>
            <p:ph type="sldNum" sz="quarter" idx="12"/>
          </p:nvPr>
        </p:nvSpPr>
        <p:spPr/>
        <p:txBody>
          <a:bodyPr/>
          <a:lstStyle>
            <a:lvl1pPr>
              <a:defRPr/>
            </a:lvl1pPr>
          </a:lstStyle>
          <a:p>
            <a:pPr>
              <a:defRPr/>
            </a:pPr>
            <a:fld id="{991A6F87-B45D-450C-A92B-58C793817816}" type="slidenum">
              <a:rPr lang="zh-CN" altLang="en-US"/>
              <a:pPr>
                <a:defRPr/>
              </a:pPr>
              <a:t>‹#›</a:t>
            </a:fld>
            <a:endParaRPr lang="zh-CN" altLang="en-US" dirty="0"/>
          </a:p>
        </p:txBody>
      </p:sp>
    </p:spTree>
    <p:extLst>
      <p:ext uri="{BB962C8B-B14F-4D97-AF65-F5344CB8AC3E}">
        <p14:creationId xmlns:p14="http://schemas.microsoft.com/office/powerpoint/2010/main" val="1119917209"/>
      </p:ext>
    </p:extLst>
  </p:cSld>
  <p:clrMapOvr>
    <a:masterClrMapping/>
  </p:clrMapOvr>
  <p:transition spd="slow" advClick="0" advTm="0">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a:extLst>
              <a:ext uri="{FF2B5EF4-FFF2-40B4-BE49-F238E27FC236}">
                <a16:creationId xmlns:a16="http://schemas.microsoft.com/office/drawing/2014/main" id="{9B27A816-1A1E-498D-8FBB-5DDC103F24EB}"/>
              </a:ext>
            </a:extLst>
          </p:cNvPr>
          <p:cNvSpPr>
            <a:spLocks noGrp="1"/>
          </p:cNvSpPr>
          <p:nvPr>
            <p:ph type="dt" sz="half" idx="10"/>
          </p:nvPr>
        </p:nvSpPr>
        <p:spPr/>
        <p:txBody>
          <a:bodyPr/>
          <a:lstStyle>
            <a:lvl1pPr>
              <a:defRPr/>
            </a:lvl1pPr>
          </a:lstStyle>
          <a:p>
            <a:pPr>
              <a:defRPr/>
            </a:pPr>
            <a:fld id="{676DE886-CCFB-4E16-B483-FA2C02E19F26}" type="datetimeFigureOut">
              <a:rPr lang="zh-CN" altLang="en-US"/>
              <a:pPr>
                <a:defRPr/>
              </a:pPr>
              <a:t>2021/8/25</a:t>
            </a:fld>
            <a:endParaRPr lang="zh-CN" altLang="en-US" dirty="0"/>
          </a:p>
        </p:txBody>
      </p:sp>
      <p:sp>
        <p:nvSpPr>
          <p:cNvPr id="5" name="Footer Placeholder 4">
            <a:extLst>
              <a:ext uri="{FF2B5EF4-FFF2-40B4-BE49-F238E27FC236}">
                <a16:creationId xmlns:a16="http://schemas.microsoft.com/office/drawing/2014/main" id="{8CE80A04-6AF2-4DA2-9248-2E405D02DC96}"/>
              </a:ext>
            </a:extLst>
          </p:cNvPr>
          <p:cNvSpPr>
            <a:spLocks noGrp="1"/>
          </p:cNvSpPr>
          <p:nvPr>
            <p:ph type="ftr" sz="quarter" idx="11"/>
          </p:nvPr>
        </p:nvSpPr>
        <p:spPr/>
        <p:txBody>
          <a:bodyPr/>
          <a:lstStyle>
            <a:lvl1pPr>
              <a:defRPr/>
            </a:lvl1pPr>
          </a:lstStyle>
          <a:p>
            <a:pPr>
              <a:defRPr/>
            </a:pPr>
            <a:endParaRPr lang="zh-CN" altLang="en-US"/>
          </a:p>
        </p:txBody>
      </p:sp>
      <p:sp>
        <p:nvSpPr>
          <p:cNvPr id="6" name="Slide Number Placeholder 5">
            <a:extLst>
              <a:ext uri="{FF2B5EF4-FFF2-40B4-BE49-F238E27FC236}">
                <a16:creationId xmlns:a16="http://schemas.microsoft.com/office/drawing/2014/main" id="{135B07FE-41BF-4747-8A3F-C69E9049B142}"/>
              </a:ext>
            </a:extLst>
          </p:cNvPr>
          <p:cNvSpPr>
            <a:spLocks noGrp="1"/>
          </p:cNvSpPr>
          <p:nvPr>
            <p:ph type="sldNum" sz="quarter" idx="12"/>
          </p:nvPr>
        </p:nvSpPr>
        <p:spPr/>
        <p:txBody>
          <a:bodyPr/>
          <a:lstStyle>
            <a:lvl1pPr>
              <a:defRPr/>
            </a:lvl1pPr>
          </a:lstStyle>
          <a:p>
            <a:pPr>
              <a:defRPr/>
            </a:pPr>
            <a:fld id="{B46447FA-9652-4613-987E-2C990ADF51FC}" type="slidenum">
              <a:rPr lang="zh-CN" altLang="en-US"/>
              <a:pPr>
                <a:defRPr/>
              </a:pPr>
              <a:t>‹#›</a:t>
            </a:fld>
            <a:endParaRPr lang="zh-CN" altLang="en-US" dirty="0"/>
          </a:p>
        </p:txBody>
      </p:sp>
    </p:spTree>
    <p:extLst>
      <p:ext uri="{BB962C8B-B14F-4D97-AF65-F5344CB8AC3E}">
        <p14:creationId xmlns:p14="http://schemas.microsoft.com/office/powerpoint/2010/main" val="1407274600"/>
      </p:ext>
    </p:extLst>
  </p:cSld>
  <p:clrMapOvr>
    <a:masterClrMapping/>
  </p:clrMapOvr>
  <p:transition spd="slow" advClick="0" advTm="0">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pic>
        <p:nvPicPr>
          <p:cNvPr id="2" name="图片 6">
            <a:extLst>
              <a:ext uri="{FF2B5EF4-FFF2-40B4-BE49-F238E27FC236}">
                <a16:creationId xmlns:a16="http://schemas.microsoft.com/office/drawing/2014/main" id="{0CAC68B9-342E-4183-9987-D7F8376FA1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227763" y="327025"/>
            <a:ext cx="2495550" cy="4799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7">
            <a:extLst>
              <a:ext uri="{FF2B5EF4-FFF2-40B4-BE49-F238E27FC236}">
                <a16:creationId xmlns:a16="http://schemas.microsoft.com/office/drawing/2014/main" id="{8970A193-FA7E-4DFE-BBB3-29ABE79BCC2D}"/>
              </a:ext>
            </a:extLst>
          </p:cNvPr>
          <p:cNvSpPr/>
          <p:nvPr userDrawn="1"/>
        </p:nvSpPr>
        <p:spPr>
          <a:xfrm>
            <a:off x="0" y="5040313"/>
            <a:ext cx="9144000" cy="104775"/>
          </a:xfrm>
          <a:prstGeom prst="rect">
            <a:avLst/>
          </a:prstGeom>
          <a:solidFill>
            <a:srgbClr val="06417E"/>
          </a:solidFill>
          <a:ln>
            <a:noFill/>
          </a:ln>
        </p:spPr>
        <p:style>
          <a:lnRef idx="1">
            <a:schemeClr val="accent1"/>
          </a:lnRef>
          <a:fillRef idx="0">
            <a:schemeClr val="accent1"/>
          </a:fillRef>
          <a:effectRef idx="0">
            <a:schemeClr val="accent1"/>
          </a:effectRef>
          <a:fontRef idx="minor">
            <a:schemeClr val="tx1"/>
          </a:fontRef>
        </p:style>
        <p:txBody>
          <a:bodyPr lIns="68544" tIns="34272" rIns="68544" bIns="34272" anchor="ctr"/>
          <a:lstStyle/>
          <a:p>
            <a:pPr algn="ctr" eaLnBrk="1" fontAlgn="auto" hangingPunct="1">
              <a:spcBef>
                <a:spcPts val="0"/>
              </a:spcBef>
              <a:spcAft>
                <a:spcPts val="0"/>
              </a:spcAft>
              <a:defRPr/>
            </a:pPr>
            <a:endParaRPr lang="zh-CN" altLang="en-US" sz="1349" dirty="0">
              <a:ea typeface="Arial Unicode MS" panose="020B0604020202020204" pitchFamily="34" charset="-122"/>
            </a:endParaRPr>
          </a:p>
        </p:txBody>
      </p:sp>
    </p:spTree>
    <p:extLst>
      <p:ext uri="{BB962C8B-B14F-4D97-AF65-F5344CB8AC3E}">
        <p14:creationId xmlns:p14="http://schemas.microsoft.com/office/powerpoint/2010/main" val="2652055700"/>
      </p:ext>
    </p:extLst>
  </p:cSld>
  <p:clrMapOvr>
    <a:masterClrMapping/>
  </p:clrMapOvr>
  <p:transition spd="slow" advClick="0" advTm="0">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比较">
    <p:spTree>
      <p:nvGrpSpPr>
        <p:cNvPr id="1" name=""/>
        <p:cNvGrpSpPr/>
        <p:nvPr/>
      </p:nvGrpSpPr>
      <p:grpSpPr>
        <a:xfrm>
          <a:off x="0" y="0"/>
          <a:ext cx="0" cy="0"/>
          <a:chOff x="0" y="0"/>
          <a:chExt cx="0" cy="0"/>
        </a:xfrm>
      </p:grpSpPr>
      <p:cxnSp>
        <p:nvCxnSpPr>
          <p:cNvPr id="2" name="直接连接符 6">
            <a:extLst>
              <a:ext uri="{FF2B5EF4-FFF2-40B4-BE49-F238E27FC236}">
                <a16:creationId xmlns:a16="http://schemas.microsoft.com/office/drawing/2014/main" id="{D6807DB2-335E-4E46-8085-BBFDF90B9149}"/>
              </a:ext>
            </a:extLst>
          </p:cNvPr>
          <p:cNvCxnSpPr/>
          <p:nvPr userDrawn="1"/>
        </p:nvCxnSpPr>
        <p:spPr>
          <a:xfrm>
            <a:off x="0" y="4894263"/>
            <a:ext cx="9144000" cy="0"/>
          </a:xfrm>
          <a:prstGeom prst="line">
            <a:avLst/>
          </a:prstGeom>
          <a:ln w="19050">
            <a:solidFill>
              <a:srgbClr val="006569"/>
            </a:solidFill>
          </a:ln>
        </p:spPr>
        <p:style>
          <a:lnRef idx="1">
            <a:schemeClr val="accent1"/>
          </a:lnRef>
          <a:fillRef idx="0">
            <a:schemeClr val="accent1"/>
          </a:fillRef>
          <a:effectRef idx="0">
            <a:schemeClr val="accent1"/>
          </a:effectRef>
          <a:fontRef idx="minor">
            <a:schemeClr val="tx1"/>
          </a:fontRef>
        </p:style>
      </p:cxnSp>
      <p:pic>
        <p:nvPicPr>
          <p:cNvPr id="3" name="图片 7">
            <a:extLst>
              <a:ext uri="{FF2B5EF4-FFF2-40B4-BE49-F238E27FC236}">
                <a16:creationId xmlns:a16="http://schemas.microsoft.com/office/drawing/2014/main" id="{ED23AAC7-B15A-4816-A79C-A489F02BACA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61950" y="266700"/>
            <a:ext cx="8150225" cy="4951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8">
            <a:extLst>
              <a:ext uri="{FF2B5EF4-FFF2-40B4-BE49-F238E27FC236}">
                <a16:creationId xmlns:a16="http://schemas.microsoft.com/office/drawing/2014/main" id="{BE5607A2-587C-4979-A430-7C6CDE3B4C40}"/>
              </a:ext>
            </a:extLst>
          </p:cNvPr>
          <p:cNvSpPr/>
          <p:nvPr userDrawn="1"/>
        </p:nvSpPr>
        <p:spPr>
          <a:xfrm>
            <a:off x="0" y="0"/>
            <a:ext cx="9144000" cy="5143500"/>
          </a:xfrm>
          <a:prstGeom prst="rect">
            <a:avLst/>
          </a:prstGeom>
          <a:solidFill>
            <a:schemeClr val="bg1">
              <a:alpha val="85000"/>
            </a:schemeClr>
          </a:solidFill>
          <a:ln>
            <a:noFill/>
          </a:ln>
        </p:spPr>
        <p:style>
          <a:lnRef idx="1">
            <a:schemeClr val="accent1"/>
          </a:lnRef>
          <a:fillRef idx="0">
            <a:schemeClr val="accent1"/>
          </a:fillRef>
          <a:effectRef idx="0">
            <a:schemeClr val="accent1"/>
          </a:effectRef>
          <a:fontRef idx="minor">
            <a:schemeClr val="tx1"/>
          </a:fontRef>
        </p:style>
        <p:txBody>
          <a:bodyPr lIns="68544" tIns="34272" rIns="68544" bIns="34272" anchor="ctr"/>
          <a:lstStyle/>
          <a:p>
            <a:pPr algn="ctr" eaLnBrk="1" fontAlgn="auto" hangingPunct="1">
              <a:spcBef>
                <a:spcPts val="0"/>
              </a:spcBef>
              <a:spcAft>
                <a:spcPts val="0"/>
              </a:spcAft>
              <a:defRPr/>
            </a:pPr>
            <a:endParaRPr lang="zh-CN" altLang="en-US" sz="1349" dirty="0">
              <a:ea typeface="Arial Unicode MS" panose="020B0604020202020204" pitchFamily="34" charset="-122"/>
            </a:endParaRPr>
          </a:p>
        </p:txBody>
      </p:sp>
      <p:sp>
        <p:nvSpPr>
          <p:cNvPr id="5" name="矩形 9">
            <a:extLst>
              <a:ext uri="{FF2B5EF4-FFF2-40B4-BE49-F238E27FC236}">
                <a16:creationId xmlns:a16="http://schemas.microsoft.com/office/drawing/2014/main" id="{80E3C329-F05D-407A-B0AF-CEF99CEEC38C}"/>
              </a:ext>
            </a:extLst>
          </p:cNvPr>
          <p:cNvSpPr/>
          <p:nvPr userDrawn="1"/>
        </p:nvSpPr>
        <p:spPr>
          <a:xfrm>
            <a:off x="0" y="0"/>
            <a:ext cx="9144000" cy="519113"/>
          </a:xfrm>
          <a:prstGeom prst="rect">
            <a:avLst/>
          </a:prstGeom>
          <a:solidFill>
            <a:srgbClr val="006569"/>
          </a:solidFill>
          <a:ln>
            <a:noFill/>
          </a:ln>
        </p:spPr>
        <p:style>
          <a:lnRef idx="1">
            <a:schemeClr val="accent1"/>
          </a:lnRef>
          <a:fillRef idx="0">
            <a:schemeClr val="accent1"/>
          </a:fillRef>
          <a:effectRef idx="0">
            <a:schemeClr val="accent1"/>
          </a:effectRef>
          <a:fontRef idx="minor">
            <a:schemeClr val="tx1"/>
          </a:fontRef>
        </p:style>
        <p:txBody>
          <a:bodyPr lIns="68544" tIns="34272" rIns="68544" bIns="34272" anchor="ctr"/>
          <a:lstStyle/>
          <a:p>
            <a:pPr algn="ctr" eaLnBrk="1" fontAlgn="auto" hangingPunct="1">
              <a:spcBef>
                <a:spcPts val="0"/>
              </a:spcBef>
              <a:spcAft>
                <a:spcPts val="0"/>
              </a:spcAft>
              <a:defRPr/>
            </a:pPr>
            <a:endParaRPr lang="zh-CN" altLang="en-US" sz="1349" dirty="0">
              <a:ea typeface="Arial Unicode MS" panose="020B0604020202020204" pitchFamily="34" charset="-122"/>
            </a:endParaRPr>
          </a:p>
        </p:txBody>
      </p:sp>
      <p:sp>
        <p:nvSpPr>
          <p:cNvPr id="6" name="矩形 10">
            <a:extLst>
              <a:ext uri="{FF2B5EF4-FFF2-40B4-BE49-F238E27FC236}">
                <a16:creationId xmlns:a16="http://schemas.microsoft.com/office/drawing/2014/main" id="{A7674A1B-4ABC-4D62-B983-6D987D54C63B}"/>
              </a:ext>
            </a:extLst>
          </p:cNvPr>
          <p:cNvSpPr/>
          <p:nvPr userDrawn="1"/>
        </p:nvSpPr>
        <p:spPr>
          <a:xfrm>
            <a:off x="0" y="4948238"/>
            <a:ext cx="9144000" cy="196850"/>
          </a:xfrm>
          <a:prstGeom prst="rect">
            <a:avLst/>
          </a:prstGeom>
          <a:solidFill>
            <a:srgbClr val="006569"/>
          </a:solidFill>
          <a:ln>
            <a:noFill/>
          </a:ln>
        </p:spPr>
        <p:style>
          <a:lnRef idx="1">
            <a:schemeClr val="accent1"/>
          </a:lnRef>
          <a:fillRef idx="0">
            <a:schemeClr val="accent1"/>
          </a:fillRef>
          <a:effectRef idx="0">
            <a:schemeClr val="accent1"/>
          </a:effectRef>
          <a:fontRef idx="minor">
            <a:schemeClr val="tx1"/>
          </a:fontRef>
        </p:style>
        <p:txBody>
          <a:bodyPr lIns="68544" tIns="34272" rIns="68544" bIns="34272" anchor="ctr"/>
          <a:lstStyle/>
          <a:p>
            <a:pPr algn="ctr" eaLnBrk="1" fontAlgn="auto" hangingPunct="1">
              <a:spcBef>
                <a:spcPts val="0"/>
              </a:spcBef>
              <a:spcAft>
                <a:spcPts val="0"/>
              </a:spcAft>
              <a:defRPr/>
            </a:pPr>
            <a:endParaRPr lang="zh-CN" altLang="en-US" sz="1349" dirty="0">
              <a:ea typeface="Arial Unicode MS" panose="020B0604020202020204" pitchFamily="34" charset="-122"/>
            </a:endParaRPr>
          </a:p>
        </p:txBody>
      </p:sp>
      <p:pic>
        <p:nvPicPr>
          <p:cNvPr id="7" name="图片 11">
            <a:extLst>
              <a:ext uri="{FF2B5EF4-FFF2-40B4-BE49-F238E27FC236}">
                <a16:creationId xmlns:a16="http://schemas.microsoft.com/office/drawing/2014/main" id="{EE30D99E-D85F-4A20-9438-0A507F6F14EE}"/>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740650" y="100013"/>
            <a:ext cx="1133475"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文本框 12">
            <a:extLst>
              <a:ext uri="{FF2B5EF4-FFF2-40B4-BE49-F238E27FC236}">
                <a16:creationId xmlns:a16="http://schemas.microsoft.com/office/drawing/2014/main" id="{80CABB6B-AF34-4B46-98B6-1F1BEBB96077}"/>
              </a:ext>
            </a:extLst>
          </p:cNvPr>
          <p:cNvSpPr txBox="1">
            <a:spLocks noChangeArrowheads="1"/>
          </p:cNvSpPr>
          <p:nvPr userDrawn="1"/>
        </p:nvSpPr>
        <p:spPr bwMode="auto">
          <a:xfrm>
            <a:off x="146050" y="114300"/>
            <a:ext cx="2159000" cy="32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b="1">
                <a:solidFill>
                  <a:schemeClr val="bg1"/>
                </a:solidFill>
                <a:latin typeface="微软雅黑" panose="020B0503020204020204" pitchFamily="34" charset="-122"/>
                <a:ea typeface="微软雅黑" panose="020B0503020204020204" pitchFamily="34" charset="-122"/>
              </a:rPr>
              <a:t>单击此处输入文本内容</a:t>
            </a:r>
          </a:p>
        </p:txBody>
      </p:sp>
    </p:spTree>
    <p:extLst>
      <p:ext uri="{BB962C8B-B14F-4D97-AF65-F5344CB8AC3E}">
        <p14:creationId xmlns:p14="http://schemas.microsoft.com/office/powerpoint/2010/main" val="3325321586"/>
      </p:ext>
    </p:extLst>
  </p:cSld>
  <p:clrMapOvr>
    <a:masterClrMapping/>
  </p:clrMapOvr>
  <p:transition spd="slow" advClick="0" advTm="0">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2_比较">
    <p:spTree>
      <p:nvGrpSpPr>
        <p:cNvPr id="1" name=""/>
        <p:cNvGrpSpPr/>
        <p:nvPr/>
      </p:nvGrpSpPr>
      <p:grpSpPr>
        <a:xfrm>
          <a:off x="0" y="0"/>
          <a:ext cx="0" cy="0"/>
          <a:chOff x="0" y="0"/>
          <a:chExt cx="0" cy="0"/>
        </a:xfrm>
      </p:grpSpPr>
      <p:cxnSp>
        <p:nvCxnSpPr>
          <p:cNvPr id="2" name="直接连接符 6">
            <a:extLst>
              <a:ext uri="{FF2B5EF4-FFF2-40B4-BE49-F238E27FC236}">
                <a16:creationId xmlns:a16="http://schemas.microsoft.com/office/drawing/2014/main" id="{5BD7AF29-D149-4096-AFDE-09CB11EB756D}"/>
              </a:ext>
            </a:extLst>
          </p:cNvPr>
          <p:cNvCxnSpPr/>
          <p:nvPr userDrawn="1"/>
        </p:nvCxnSpPr>
        <p:spPr>
          <a:xfrm>
            <a:off x="0" y="4894263"/>
            <a:ext cx="9144000" cy="0"/>
          </a:xfrm>
          <a:prstGeom prst="line">
            <a:avLst/>
          </a:prstGeom>
          <a:ln w="19050">
            <a:solidFill>
              <a:srgbClr val="006569"/>
            </a:solidFill>
          </a:ln>
        </p:spPr>
        <p:style>
          <a:lnRef idx="1">
            <a:schemeClr val="accent1"/>
          </a:lnRef>
          <a:fillRef idx="0">
            <a:schemeClr val="accent1"/>
          </a:fillRef>
          <a:effectRef idx="0">
            <a:schemeClr val="accent1"/>
          </a:effectRef>
          <a:fontRef idx="minor">
            <a:schemeClr val="tx1"/>
          </a:fontRef>
        </p:style>
      </p:cxnSp>
      <p:pic>
        <p:nvPicPr>
          <p:cNvPr id="3" name="图片 7">
            <a:extLst>
              <a:ext uri="{FF2B5EF4-FFF2-40B4-BE49-F238E27FC236}">
                <a16:creationId xmlns:a16="http://schemas.microsoft.com/office/drawing/2014/main" id="{10AE1992-FD5E-432E-9592-8FA721A79A2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61950" y="266700"/>
            <a:ext cx="8150225" cy="4951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8">
            <a:extLst>
              <a:ext uri="{FF2B5EF4-FFF2-40B4-BE49-F238E27FC236}">
                <a16:creationId xmlns:a16="http://schemas.microsoft.com/office/drawing/2014/main" id="{2E5C62DC-8398-48EA-ADA7-9E3E85AFC864}"/>
              </a:ext>
            </a:extLst>
          </p:cNvPr>
          <p:cNvSpPr/>
          <p:nvPr userDrawn="1"/>
        </p:nvSpPr>
        <p:spPr>
          <a:xfrm>
            <a:off x="0" y="0"/>
            <a:ext cx="9144000" cy="5143500"/>
          </a:xfrm>
          <a:prstGeom prst="rect">
            <a:avLst/>
          </a:prstGeom>
          <a:solidFill>
            <a:schemeClr val="bg1">
              <a:alpha val="85000"/>
            </a:schemeClr>
          </a:solidFill>
          <a:ln>
            <a:noFill/>
          </a:ln>
        </p:spPr>
        <p:style>
          <a:lnRef idx="1">
            <a:schemeClr val="accent1"/>
          </a:lnRef>
          <a:fillRef idx="0">
            <a:schemeClr val="accent1"/>
          </a:fillRef>
          <a:effectRef idx="0">
            <a:schemeClr val="accent1"/>
          </a:effectRef>
          <a:fontRef idx="minor">
            <a:schemeClr val="tx1"/>
          </a:fontRef>
        </p:style>
        <p:txBody>
          <a:bodyPr lIns="68544" tIns="34272" rIns="68544" bIns="34272" anchor="ctr"/>
          <a:lstStyle/>
          <a:p>
            <a:pPr algn="ctr" eaLnBrk="1" fontAlgn="auto" hangingPunct="1">
              <a:spcBef>
                <a:spcPts val="0"/>
              </a:spcBef>
              <a:spcAft>
                <a:spcPts val="0"/>
              </a:spcAft>
              <a:defRPr/>
            </a:pPr>
            <a:endParaRPr lang="zh-CN" altLang="en-US" sz="1349" dirty="0">
              <a:ea typeface="Arial Unicode MS" panose="020B0604020202020204" pitchFamily="34" charset="-122"/>
            </a:endParaRPr>
          </a:p>
        </p:txBody>
      </p:sp>
      <p:sp>
        <p:nvSpPr>
          <p:cNvPr id="5" name="矩形 9">
            <a:extLst>
              <a:ext uri="{FF2B5EF4-FFF2-40B4-BE49-F238E27FC236}">
                <a16:creationId xmlns:a16="http://schemas.microsoft.com/office/drawing/2014/main" id="{5AB92BC7-D098-440B-8AB4-1370C8FC0CBA}"/>
              </a:ext>
            </a:extLst>
          </p:cNvPr>
          <p:cNvSpPr/>
          <p:nvPr userDrawn="1"/>
        </p:nvSpPr>
        <p:spPr>
          <a:xfrm>
            <a:off x="0" y="0"/>
            <a:ext cx="9144000" cy="519113"/>
          </a:xfrm>
          <a:prstGeom prst="rect">
            <a:avLst/>
          </a:prstGeom>
          <a:solidFill>
            <a:srgbClr val="006569"/>
          </a:solidFill>
          <a:ln>
            <a:noFill/>
          </a:ln>
        </p:spPr>
        <p:style>
          <a:lnRef idx="1">
            <a:schemeClr val="accent1"/>
          </a:lnRef>
          <a:fillRef idx="0">
            <a:schemeClr val="accent1"/>
          </a:fillRef>
          <a:effectRef idx="0">
            <a:schemeClr val="accent1"/>
          </a:effectRef>
          <a:fontRef idx="minor">
            <a:schemeClr val="tx1"/>
          </a:fontRef>
        </p:style>
        <p:txBody>
          <a:bodyPr lIns="68544" tIns="34272" rIns="68544" bIns="34272" anchor="ctr"/>
          <a:lstStyle/>
          <a:p>
            <a:pPr algn="ctr" eaLnBrk="1" fontAlgn="auto" hangingPunct="1">
              <a:spcBef>
                <a:spcPts val="0"/>
              </a:spcBef>
              <a:spcAft>
                <a:spcPts val="0"/>
              </a:spcAft>
              <a:defRPr/>
            </a:pPr>
            <a:endParaRPr lang="zh-CN" altLang="en-US" sz="1349" dirty="0">
              <a:ea typeface="Arial Unicode MS" panose="020B0604020202020204" pitchFamily="34" charset="-122"/>
            </a:endParaRPr>
          </a:p>
        </p:txBody>
      </p:sp>
      <p:sp>
        <p:nvSpPr>
          <p:cNvPr id="6" name="矩形 10">
            <a:extLst>
              <a:ext uri="{FF2B5EF4-FFF2-40B4-BE49-F238E27FC236}">
                <a16:creationId xmlns:a16="http://schemas.microsoft.com/office/drawing/2014/main" id="{0216D15E-7C0E-4A7F-92B7-452247A16433}"/>
              </a:ext>
            </a:extLst>
          </p:cNvPr>
          <p:cNvSpPr/>
          <p:nvPr userDrawn="1"/>
        </p:nvSpPr>
        <p:spPr>
          <a:xfrm>
            <a:off x="0" y="4948238"/>
            <a:ext cx="9144000" cy="196850"/>
          </a:xfrm>
          <a:prstGeom prst="rect">
            <a:avLst/>
          </a:prstGeom>
          <a:solidFill>
            <a:srgbClr val="006569"/>
          </a:solidFill>
          <a:ln>
            <a:noFill/>
          </a:ln>
        </p:spPr>
        <p:style>
          <a:lnRef idx="1">
            <a:schemeClr val="accent1"/>
          </a:lnRef>
          <a:fillRef idx="0">
            <a:schemeClr val="accent1"/>
          </a:fillRef>
          <a:effectRef idx="0">
            <a:schemeClr val="accent1"/>
          </a:effectRef>
          <a:fontRef idx="minor">
            <a:schemeClr val="tx1"/>
          </a:fontRef>
        </p:style>
        <p:txBody>
          <a:bodyPr lIns="68544" tIns="34272" rIns="68544" bIns="34272" anchor="ctr"/>
          <a:lstStyle/>
          <a:p>
            <a:pPr algn="ctr" eaLnBrk="1" fontAlgn="auto" hangingPunct="1">
              <a:spcBef>
                <a:spcPts val="0"/>
              </a:spcBef>
              <a:spcAft>
                <a:spcPts val="0"/>
              </a:spcAft>
              <a:defRPr/>
            </a:pPr>
            <a:endParaRPr lang="zh-CN" altLang="en-US" sz="1349" dirty="0">
              <a:ea typeface="Arial Unicode MS" panose="020B0604020202020204" pitchFamily="34" charset="-122"/>
            </a:endParaRPr>
          </a:p>
        </p:txBody>
      </p:sp>
      <p:pic>
        <p:nvPicPr>
          <p:cNvPr id="7" name="图片 11">
            <a:extLst>
              <a:ext uri="{FF2B5EF4-FFF2-40B4-BE49-F238E27FC236}">
                <a16:creationId xmlns:a16="http://schemas.microsoft.com/office/drawing/2014/main" id="{C0A18047-1092-4A68-BE05-757E9337E290}"/>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740650" y="100013"/>
            <a:ext cx="1133475"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文本框 12">
            <a:extLst>
              <a:ext uri="{FF2B5EF4-FFF2-40B4-BE49-F238E27FC236}">
                <a16:creationId xmlns:a16="http://schemas.microsoft.com/office/drawing/2014/main" id="{2661A036-62F0-4F38-B614-D073C5B61C76}"/>
              </a:ext>
            </a:extLst>
          </p:cNvPr>
          <p:cNvSpPr txBox="1">
            <a:spLocks noChangeArrowheads="1"/>
          </p:cNvSpPr>
          <p:nvPr userDrawn="1"/>
        </p:nvSpPr>
        <p:spPr bwMode="auto">
          <a:xfrm>
            <a:off x="146050" y="114300"/>
            <a:ext cx="2159000" cy="32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b="1">
                <a:solidFill>
                  <a:schemeClr val="bg1"/>
                </a:solidFill>
                <a:latin typeface="微软雅黑" panose="020B0503020204020204" pitchFamily="34" charset="-122"/>
                <a:ea typeface="微软雅黑" panose="020B0503020204020204" pitchFamily="34" charset="-122"/>
              </a:rPr>
              <a:t>单击此处输入文本内容</a:t>
            </a:r>
          </a:p>
        </p:txBody>
      </p:sp>
    </p:spTree>
    <p:extLst>
      <p:ext uri="{BB962C8B-B14F-4D97-AF65-F5344CB8AC3E}">
        <p14:creationId xmlns:p14="http://schemas.microsoft.com/office/powerpoint/2010/main" val="3847077907"/>
      </p:ext>
    </p:extLst>
  </p:cSld>
  <p:clrMapOvr>
    <a:masterClrMapping/>
  </p:clrMapOvr>
  <p:transition spd="slow" advClick="0" advTm="0">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3_比较">
    <p:spTree>
      <p:nvGrpSpPr>
        <p:cNvPr id="1" name=""/>
        <p:cNvGrpSpPr/>
        <p:nvPr/>
      </p:nvGrpSpPr>
      <p:grpSpPr>
        <a:xfrm>
          <a:off x="0" y="0"/>
          <a:ext cx="0" cy="0"/>
          <a:chOff x="0" y="0"/>
          <a:chExt cx="0" cy="0"/>
        </a:xfrm>
      </p:grpSpPr>
      <p:cxnSp>
        <p:nvCxnSpPr>
          <p:cNvPr id="2" name="直接连接符 6">
            <a:extLst>
              <a:ext uri="{FF2B5EF4-FFF2-40B4-BE49-F238E27FC236}">
                <a16:creationId xmlns:a16="http://schemas.microsoft.com/office/drawing/2014/main" id="{42B0A5D5-9079-44A1-B24A-6E9FFA0ED6DB}"/>
              </a:ext>
            </a:extLst>
          </p:cNvPr>
          <p:cNvCxnSpPr/>
          <p:nvPr userDrawn="1"/>
        </p:nvCxnSpPr>
        <p:spPr>
          <a:xfrm>
            <a:off x="0" y="4894263"/>
            <a:ext cx="9144000" cy="0"/>
          </a:xfrm>
          <a:prstGeom prst="line">
            <a:avLst/>
          </a:prstGeom>
          <a:ln w="19050">
            <a:solidFill>
              <a:srgbClr val="006569"/>
            </a:solidFill>
          </a:ln>
        </p:spPr>
        <p:style>
          <a:lnRef idx="1">
            <a:schemeClr val="accent1"/>
          </a:lnRef>
          <a:fillRef idx="0">
            <a:schemeClr val="accent1"/>
          </a:fillRef>
          <a:effectRef idx="0">
            <a:schemeClr val="accent1"/>
          </a:effectRef>
          <a:fontRef idx="minor">
            <a:schemeClr val="tx1"/>
          </a:fontRef>
        </p:style>
      </p:cxnSp>
      <p:pic>
        <p:nvPicPr>
          <p:cNvPr id="3" name="图片 7">
            <a:extLst>
              <a:ext uri="{FF2B5EF4-FFF2-40B4-BE49-F238E27FC236}">
                <a16:creationId xmlns:a16="http://schemas.microsoft.com/office/drawing/2014/main" id="{2D59EFA0-FD57-42BD-BB43-2D093D5A36B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61950" y="266700"/>
            <a:ext cx="8150225" cy="4951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8">
            <a:extLst>
              <a:ext uri="{FF2B5EF4-FFF2-40B4-BE49-F238E27FC236}">
                <a16:creationId xmlns:a16="http://schemas.microsoft.com/office/drawing/2014/main" id="{EB0F72ED-E67A-4E39-97F4-ACB7DB9907CE}"/>
              </a:ext>
            </a:extLst>
          </p:cNvPr>
          <p:cNvSpPr/>
          <p:nvPr userDrawn="1"/>
        </p:nvSpPr>
        <p:spPr>
          <a:xfrm>
            <a:off x="0" y="0"/>
            <a:ext cx="9144000" cy="5143500"/>
          </a:xfrm>
          <a:prstGeom prst="rect">
            <a:avLst/>
          </a:prstGeom>
          <a:solidFill>
            <a:schemeClr val="bg1">
              <a:alpha val="85000"/>
            </a:schemeClr>
          </a:solidFill>
          <a:ln>
            <a:noFill/>
          </a:ln>
        </p:spPr>
        <p:style>
          <a:lnRef idx="1">
            <a:schemeClr val="accent1"/>
          </a:lnRef>
          <a:fillRef idx="0">
            <a:schemeClr val="accent1"/>
          </a:fillRef>
          <a:effectRef idx="0">
            <a:schemeClr val="accent1"/>
          </a:effectRef>
          <a:fontRef idx="minor">
            <a:schemeClr val="tx1"/>
          </a:fontRef>
        </p:style>
        <p:txBody>
          <a:bodyPr lIns="68544" tIns="34272" rIns="68544" bIns="34272" anchor="ctr"/>
          <a:lstStyle/>
          <a:p>
            <a:pPr algn="ctr" eaLnBrk="1" fontAlgn="auto" hangingPunct="1">
              <a:spcBef>
                <a:spcPts val="0"/>
              </a:spcBef>
              <a:spcAft>
                <a:spcPts val="0"/>
              </a:spcAft>
              <a:defRPr/>
            </a:pPr>
            <a:endParaRPr lang="zh-CN" altLang="en-US" sz="1349" dirty="0">
              <a:ea typeface="Arial Unicode MS" panose="020B0604020202020204" pitchFamily="34" charset="-122"/>
            </a:endParaRPr>
          </a:p>
        </p:txBody>
      </p:sp>
      <p:sp>
        <p:nvSpPr>
          <p:cNvPr id="5" name="矩形 9">
            <a:extLst>
              <a:ext uri="{FF2B5EF4-FFF2-40B4-BE49-F238E27FC236}">
                <a16:creationId xmlns:a16="http://schemas.microsoft.com/office/drawing/2014/main" id="{DF02DF32-C871-4688-85BC-3B99371EA601}"/>
              </a:ext>
            </a:extLst>
          </p:cNvPr>
          <p:cNvSpPr/>
          <p:nvPr userDrawn="1"/>
        </p:nvSpPr>
        <p:spPr>
          <a:xfrm>
            <a:off x="0" y="0"/>
            <a:ext cx="9144000" cy="519113"/>
          </a:xfrm>
          <a:prstGeom prst="rect">
            <a:avLst/>
          </a:prstGeom>
          <a:solidFill>
            <a:srgbClr val="006569"/>
          </a:solidFill>
          <a:ln>
            <a:noFill/>
          </a:ln>
        </p:spPr>
        <p:style>
          <a:lnRef idx="1">
            <a:schemeClr val="accent1"/>
          </a:lnRef>
          <a:fillRef idx="0">
            <a:schemeClr val="accent1"/>
          </a:fillRef>
          <a:effectRef idx="0">
            <a:schemeClr val="accent1"/>
          </a:effectRef>
          <a:fontRef idx="minor">
            <a:schemeClr val="tx1"/>
          </a:fontRef>
        </p:style>
        <p:txBody>
          <a:bodyPr lIns="68544" tIns="34272" rIns="68544" bIns="34272" anchor="ctr"/>
          <a:lstStyle/>
          <a:p>
            <a:pPr algn="ctr" eaLnBrk="1" fontAlgn="auto" hangingPunct="1">
              <a:spcBef>
                <a:spcPts val="0"/>
              </a:spcBef>
              <a:spcAft>
                <a:spcPts val="0"/>
              </a:spcAft>
              <a:defRPr/>
            </a:pPr>
            <a:endParaRPr lang="zh-CN" altLang="en-US" sz="1349" dirty="0">
              <a:ea typeface="Arial Unicode MS" panose="020B0604020202020204" pitchFamily="34" charset="-122"/>
            </a:endParaRPr>
          </a:p>
        </p:txBody>
      </p:sp>
      <p:sp>
        <p:nvSpPr>
          <p:cNvPr id="6" name="矩形 10">
            <a:extLst>
              <a:ext uri="{FF2B5EF4-FFF2-40B4-BE49-F238E27FC236}">
                <a16:creationId xmlns:a16="http://schemas.microsoft.com/office/drawing/2014/main" id="{149B50C3-6984-41C0-9295-9B715BC246BA}"/>
              </a:ext>
            </a:extLst>
          </p:cNvPr>
          <p:cNvSpPr/>
          <p:nvPr userDrawn="1"/>
        </p:nvSpPr>
        <p:spPr>
          <a:xfrm>
            <a:off x="0" y="4948238"/>
            <a:ext cx="9144000" cy="196850"/>
          </a:xfrm>
          <a:prstGeom prst="rect">
            <a:avLst/>
          </a:prstGeom>
          <a:solidFill>
            <a:srgbClr val="006569"/>
          </a:solidFill>
          <a:ln>
            <a:noFill/>
          </a:ln>
        </p:spPr>
        <p:style>
          <a:lnRef idx="1">
            <a:schemeClr val="accent1"/>
          </a:lnRef>
          <a:fillRef idx="0">
            <a:schemeClr val="accent1"/>
          </a:fillRef>
          <a:effectRef idx="0">
            <a:schemeClr val="accent1"/>
          </a:effectRef>
          <a:fontRef idx="minor">
            <a:schemeClr val="tx1"/>
          </a:fontRef>
        </p:style>
        <p:txBody>
          <a:bodyPr lIns="68544" tIns="34272" rIns="68544" bIns="34272" anchor="ctr"/>
          <a:lstStyle/>
          <a:p>
            <a:pPr algn="ctr" eaLnBrk="1" fontAlgn="auto" hangingPunct="1">
              <a:spcBef>
                <a:spcPts val="0"/>
              </a:spcBef>
              <a:spcAft>
                <a:spcPts val="0"/>
              </a:spcAft>
              <a:defRPr/>
            </a:pPr>
            <a:endParaRPr lang="zh-CN" altLang="en-US" sz="1349" dirty="0">
              <a:ea typeface="Arial Unicode MS" panose="020B0604020202020204" pitchFamily="34" charset="-122"/>
            </a:endParaRPr>
          </a:p>
        </p:txBody>
      </p:sp>
      <p:pic>
        <p:nvPicPr>
          <p:cNvPr id="7" name="图片 11">
            <a:extLst>
              <a:ext uri="{FF2B5EF4-FFF2-40B4-BE49-F238E27FC236}">
                <a16:creationId xmlns:a16="http://schemas.microsoft.com/office/drawing/2014/main" id="{5FD2A43E-33DA-44A1-B727-7900254F6C05}"/>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740650" y="100013"/>
            <a:ext cx="1133475"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文本框 12">
            <a:extLst>
              <a:ext uri="{FF2B5EF4-FFF2-40B4-BE49-F238E27FC236}">
                <a16:creationId xmlns:a16="http://schemas.microsoft.com/office/drawing/2014/main" id="{2173EED4-2F4E-43DE-A0C5-0DB648525D8A}"/>
              </a:ext>
            </a:extLst>
          </p:cNvPr>
          <p:cNvSpPr txBox="1">
            <a:spLocks noChangeArrowheads="1"/>
          </p:cNvSpPr>
          <p:nvPr userDrawn="1"/>
        </p:nvSpPr>
        <p:spPr bwMode="auto">
          <a:xfrm>
            <a:off x="146050" y="114300"/>
            <a:ext cx="2159000" cy="32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b="1">
                <a:solidFill>
                  <a:schemeClr val="bg1"/>
                </a:solidFill>
                <a:latin typeface="微软雅黑" panose="020B0503020204020204" pitchFamily="34" charset="-122"/>
                <a:ea typeface="微软雅黑" panose="020B0503020204020204" pitchFamily="34" charset="-122"/>
              </a:rPr>
              <a:t>单击此处输入文本内容</a:t>
            </a:r>
          </a:p>
        </p:txBody>
      </p:sp>
    </p:spTree>
    <p:extLst>
      <p:ext uri="{BB962C8B-B14F-4D97-AF65-F5344CB8AC3E}">
        <p14:creationId xmlns:p14="http://schemas.microsoft.com/office/powerpoint/2010/main" val="2479629865"/>
      </p:ext>
    </p:extLst>
  </p:cSld>
  <p:clrMapOvr>
    <a:masterClrMapping/>
  </p:clrMapOvr>
  <p:transition spd="slow" advClick="0" advTm="0">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5_Title Slide">
    <p:spTree>
      <p:nvGrpSpPr>
        <p:cNvPr id="1" name=""/>
        <p:cNvGrpSpPr/>
        <p:nvPr/>
      </p:nvGrpSpPr>
      <p:grpSpPr>
        <a:xfrm>
          <a:off x="0" y="0"/>
          <a:ext cx="0" cy="0"/>
          <a:chOff x="0" y="0"/>
          <a:chExt cx="0" cy="0"/>
        </a:xfrm>
      </p:grpSpPr>
      <p:grpSp>
        <p:nvGrpSpPr>
          <p:cNvPr id="3" name="组合 6">
            <a:extLst>
              <a:ext uri="{FF2B5EF4-FFF2-40B4-BE49-F238E27FC236}">
                <a16:creationId xmlns:a16="http://schemas.microsoft.com/office/drawing/2014/main" id="{6DFA8011-1675-40E8-BEE2-4EA80412C75B}"/>
              </a:ext>
            </a:extLst>
          </p:cNvPr>
          <p:cNvGrpSpPr>
            <a:grpSpLocks noChangeAspect="1"/>
          </p:cNvGrpSpPr>
          <p:nvPr userDrawn="1"/>
        </p:nvGrpSpPr>
        <p:grpSpPr>
          <a:xfrm>
            <a:off x="0" y="206343"/>
            <a:ext cx="214975" cy="360000"/>
            <a:chOff x="194371" y="217201"/>
            <a:chExt cx="237165" cy="468000"/>
          </a:xfrm>
          <a:solidFill>
            <a:srgbClr val="7CC144"/>
          </a:solidFill>
        </p:grpSpPr>
        <p:sp>
          <p:nvSpPr>
            <p:cNvPr id="4" name="矩形 7">
              <a:extLst>
                <a:ext uri="{FF2B5EF4-FFF2-40B4-BE49-F238E27FC236}">
                  <a16:creationId xmlns:a16="http://schemas.microsoft.com/office/drawing/2014/main" id="{9371CA4B-624A-4F17-B70F-B20AAD243942}"/>
                </a:ext>
              </a:extLst>
            </p:cNvPr>
            <p:cNvSpPr/>
            <p:nvPr/>
          </p:nvSpPr>
          <p:spPr>
            <a:xfrm>
              <a:off x="194371" y="217201"/>
              <a:ext cx="144016" cy="46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dirty="0">
                <a:ea typeface="Arial Unicode MS" panose="020B0604020202020204" pitchFamily="34" charset="-122"/>
              </a:endParaRPr>
            </a:p>
          </p:txBody>
        </p:sp>
        <p:sp>
          <p:nvSpPr>
            <p:cNvPr id="5" name="矩形 8">
              <a:extLst>
                <a:ext uri="{FF2B5EF4-FFF2-40B4-BE49-F238E27FC236}">
                  <a16:creationId xmlns:a16="http://schemas.microsoft.com/office/drawing/2014/main" id="{6EC9D064-7EA5-41AA-A1F1-21884A7CBA81}"/>
                </a:ext>
              </a:extLst>
            </p:cNvPr>
            <p:cNvSpPr/>
            <p:nvPr/>
          </p:nvSpPr>
          <p:spPr>
            <a:xfrm>
              <a:off x="395536" y="217201"/>
              <a:ext cx="36000" cy="46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dirty="0">
                <a:ea typeface="Arial Unicode MS" panose="020B0604020202020204" pitchFamily="34" charset="-122"/>
              </a:endParaRPr>
            </a:p>
          </p:txBody>
        </p:sp>
      </p:grpSp>
      <p:sp>
        <p:nvSpPr>
          <p:cNvPr id="6" name="矩形 9">
            <a:extLst>
              <a:ext uri="{FF2B5EF4-FFF2-40B4-BE49-F238E27FC236}">
                <a16:creationId xmlns:a16="http://schemas.microsoft.com/office/drawing/2014/main" id="{E9EAEC14-1F90-4CD0-8CC3-86830D505027}"/>
              </a:ext>
            </a:extLst>
          </p:cNvPr>
          <p:cNvSpPr/>
          <p:nvPr userDrawn="1"/>
        </p:nvSpPr>
        <p:spPr>
          <a:xfrm>
            <a:off x="0" y="5056188"/>
            <a:ext cx="9144000" cy="107950"/>
          </a:xfrm>
          <a:prstGeom prst="rect">
            <a:avLst/>
          </a:prstGeom>
          <a:solidFill>
            <a:srgbClr val="7CC14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dirty="0">
              <a:ea typeface="Arial Unicode MS" panose="020B0604020202020204" pitchFamily="34" charset="-122"/>
            </a:endParaRPr>
          </a:p>
        </p:txBody>
      </p:sp>
      <p:sp>
        <p:nvSpPr>
          <p:cNvPr id="7" name="文本框 10">
            <a:extLst>
              <a:ext uri="{FF2B5EF4-FFF2-40B4-BE49-F238E27FC236}">
                <a16:creationId xmlns:a16="http://schemas.microsoft.com/office/drawing/2014/main" id="{16670F99-1368-4F08-81B0-E46A0BB4DC0F}"/>
              </a:ext>
            </a:extLst>
          </p:cNvPr>
          <p:cNvSpPr txBox="1">
            <a:spLocks noChangeArrowheads="1"/>
          </p:cNvSpPr>
          <p:nvPr userDrawn="1"/>
        </p:nvSpPr>
        <p:spPr bwMode="auto">
          <a:xfrm>
            <a:off x="198438" y="217488"/>
            <a:ext cx="18002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华康少女文字W5(P)" pitchFamily="82" charset="-122"/>
              </a:defRPr>
            </a:lvl1pPr>
            <a:lvl2pPr marL="742950" indent="-285750">
              <a:defRPr sz="1300">
                <a:solidFill>
                  <a:schemeClr val="tx1"/>
                </a:solidFill>
                <a:latin typeface="Nexa Light" pitchFamily="50" charset="0"/>
                <a:ea typeface="华康少女文字W5(P)" pitchFamily="82" charset="-122"/>
              </a:defRPr>
            </a:lvl2pPr>
            <a:lvl3pPr marL="1143000" indent="-228600">
              <a:defRPr sz="1300">
                <a:solidFill>
                  <a:schemeClr val="tx1"/>
                </a:solidFill>
                <a:latin typeface="Nexa Light" pitchFamily="50" charset="0"/>
                <a:ea typeface="华康少女文字W5(P)" pitchFamily="82" charset="-122"/>
              </a:defRPr>
            </a:lvl3pPr>
            <a:lvl4pPr marL="1600200" indent="-228600">
              <a:defRPr sz="1300">
                <a:solidFill>
                  <a:schemeClr val="tx1"/>
                </a:solidFill>
                <a:latin typeface="Nexa Light" pitchFamily="50" charset="0"/>
                <a:ea typeface="华康少女文字W5(P)" pitchFamily="82" charset="-122"/>
              </a:defRPr>
            </a:lvl4pPr>
            <a:lvl5pPr marL="2057400" indent="-228600">
              <a:defRPr sz="1300">
                <a:solidFill>
                  <a:schemeClr val="tx1"/>
                </a:solidFill>
                <a:latin typeface="Nexa Light" pitchFamily="50" charset="0"/>
                <a:ea typeface="华康少女文字W5(P)" pitchFamily="82" charset="-122"/>
              </a:defRPr>
            </a:lvl5pPr>
            <a:lvl6pPr marL="2514600" indent="-228600" defTabSz="685800" eaLnBrk="0" fontAlgn="base" hangingPunct="0">
              <a:spcBef>
                <a:spcPct val="0"/>
              </a:spcBef>
              <a:spcAft>
                <a:spcPct val="0"/>
              </a:spcAft>
              <a:defRPr sz="1300">
                <a:solidFill>
                  <a:schemeClr val="tx1"/>
                </a:solidFill>
                <a:latin typeface="Nexa Light" pitchFamily="50" charset="0"/>
                <a:ea typeface="华康少女文字W5(P)" pitchFamily="82" charset="-122"/>
              </a:defRPr>
            </a:lvl6pPr>
            <a:lvl7pPr marL="2971800" indent="-228600" defTabSz="685800" eaLnBrk="0" fontAlgn="base" hangingPunct="0">
              <a:spcBef>
                <a:spcPct val="0"/>
              </a:spcBef>
              <a:spcAft>
                <a:spcPct val="0"/>
              </a:spcAft>
              <a:defRPr sz="1300">
                <a:solidFill>
                  <a:schemeClr val="tx1"/>
                </a:solidFill>
                <a:latin typeface="Nexa Light" pitchFamily="50" charset="0"/>
                <a:ea typeface="华康少女文字W5(P)" pitchFamily="82" charset="-122"/>
              </a:defRPr>
            </a:lvl7pPr>
            <a:lvl8pPr marL="3429000" indent="-228600" defTabSz="685800" eaLnBrk="0" fontAlgn="base" hangingPunct="0">
              <a:spcBef>
                <a:spcPct val="0"/>
              </a:spcBef>
              <a:spcAft>
                <a:spcPct val="0"/>
              </a:spcAft>
              <a:defRPr sz="1300">
                <a:solidFill>
                  <a:schemeClr val="tx1"/>
                </a:solidFill>
                <a:latin typeface="Nexa Light" pitchFamily="50" charset="0"/>
                <a:ea typeface="华康少女文字W5(P)" pitchFamily="82" charset="-122"/>
              </a:defRPr>
            </a:lvl8pPr>
            <a:lvl9pPr marL="3886200" indent="-228600" defTabSz="685800" eaLnBrk="0" fontAlgn="base" hangingPunct="0">
              <a:spcBef>
                <a:spcPct val="0"/>
              </a:spcBef>
              <a:spcAft>
                <a:spcPct val="0"/>
              </a:spcAft>
              <a:defRPr sz="1300">
                <a:solidFill>
                  <a:schemeClr val="tx1"/>
                </a:solidFill>
                <a:latin typeface="Nexa Light" pitchFamily="50" charset="0"/>
                <a:ea typeface="华康少女文字W5(P)" pitchFamily="82" charset="-122"/>
              </a:defRPr>
            </a:lvl9pPr>
          </a:lstStyle>
          <a:p>
            <a:pPr eaLnBrk="1" hangingPunct="1">
              <a:defRPr/>
            </a:pPr>
            <a:r>
              <a:rPr lang="zh-CN" altLang="en-US" sz="1800">
                <a:latin typeface="方正正黑简体" pitchFamily="2" charset="-122"/>
                <a:ea typeface="方正正黑简体" pitchFamily="2" charset="-122"/>
              </a:rPr>
              <a:t>点击标题</a:t>
            </a:r>
          </a:p>
        </p:txBody>
      </p:sp>
      <p:sp>
        <p:nvSpPr>
          <p:cNvPr id="9" name="Picture Placeholder 2"/>
          <p:cNvSpPr>
            <a:spLocks noGrp="1"/>
          </p:cNvSpPr>
          <p:nvPr>
            <p:ph type="pic" sz="quarter" idx="15"/>
          </p:nvPr>
        </p:nvSpPr>
        <p:spPr>
          <a:xfrm>
            <a:off x="3392424" y="1234440"/>
            <a:ext cx="2359152" cy="1495044"/>
          </a:xfrm>
          <a:prstGeom prst="rect">
            <a:avLst/>
          </a:prstGeom>
        </p:spPr>
        <p:txBody>
          <a:bodyPr rtlCol="0">
            <a:normAutofit/>
          </a:bodyPr>
          <a:lstStyle>
            <a:lvl1pPr marL="0" indent="0" algn="ctr">
              <a:buNone/>
              <a:defRPr/>
            </a:lvl1pPr>
          </a:lstStyle>
          <a:p>
            <a:pPr lvl="0"/>
            <a:endParaRPr lang="id-ID" noProof="0" dirty="0"/>
          </a:p>
        </p:txBody>
      </p:sp>
    </p:spTree>
    <p:extLst>
      <p:ext uri="{BB962C8B-B14F-4D97-AF65-F5344CB8AC3E}">
        <p14:creationId xmlns:p14="http://schemas.microsoft.com/office/powerpoint/2010/main" val="2797200484"/>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250" fill="hold"/>
                                        <p:tgtEl>
                                          <p:spTgt spid="3"/>
                                        </p:tgtEl>
                                        <p:attrNameLst>
                                          <p:attrName>ppt_x</p:attrName>
                                        </p:attrNameLst>
                                      </p:cBhvr>
                                      <p:tavLst>
                                        <p:tav tm="0">
                                          <p:val>
                                            <p:strVal val="0-#ppt_w/2"/>
                                          </p:val>
                                        </p:tav>
                                        <p:tav tm="100000">
                                          <p:val>
                                            <p:strVal val="#ppt_x"/>
                                          </p:val>
                                        </p:tav>
                                      </p:tavLst>
                                    </p:anim>
                                    <p:anim calcmode="lin" valueType="num">
                                      <p:cBhvr additive="base">
                                        <p:cTn id="8" dur="25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2" presetClass="entr" presetSubtype="8"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2" name="图片 6">
            <a:extLst>
              <a:ext uri="{FF2B5EF4-FFF2-40B4-BE49-F238E27FC236}">
                <a16:creationId xmlns:a16="http://schemas.microsoft.com/office/drawing/2014/main" id="{9560DBD0-CBDD-4E7A-85AB-A3105DA9D6B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7788" y="-68263"/>
            <a:ext cx="9299576" cy="5267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7">
            <a:extLst>
              <a:ext uri="{FF2B5EF4-FFF2-40B4-BE49-F238E27FC236}">
                <a16:creationId xmlns:a16="http://schemas.microsoft.com/office/drawing/2014/main" id="{F50F0E9F-9A12-41EB-A479-5FC594AB5DF7}"/>
              </a:ext>
            </a:extLst>
          </p:cNvPr>
          <p:cNvPicPr>
            <a:picLocks noChangeAspect="1"/>
          </p:cNvPicPr>
          <p:nvPr userDrawn="1"/>
        </p:nvPicPr>
        <p:blipFill>
          <a:blip r:embed="rId3" cstate="hqprint">
            <a:extLst>
              <a:ext uri="{28A0092B-C50C-407E-A947-70E740481C1C}">
                <a14:useLocalDpi xmlns:a14="http://schemas.microsoft.com/office/drawing/2010/main" val="0"/>
              </a:ext>
            </a:extLst>
          </a:blip>
          <a:srcRect/>
          <a:stretch>
            <a:fillRect/>
          </a:stretch>
        </p:blipFill>
        <p:spPr bwMode="auto">
          <a:xfrm>
            <a:off x="311150" y="277813"/>
            <a:ext cx="331788" cy="414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8">
            <a:extLst>
              <a:ext uri="{FF2B5EF4-FFF2-40B4-BE49-F238E27FC236}">
                <a16:creationId xmlns:a16="http://schemas.microsoft.com/office/drawing/2014/main" id="{D635F083-053B-4D0B-8008-587C8D734EC7}"/>
              </a:ext>
            </a:extLst>
          </p:cNvPr>
          <p:cNvSpPr txBox="1">
            <a:spLocks noChangeArrowheads="1"/>
          </p:cNvSpPr>
          <p:nvPr userDrawn="1"/>
        </p:nvSpPr>
        <p:spPr bwMode="auto">
          <a:xfrm>
            <a:off x="411163" y="384175"/>
            <a:ext cx="17605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华康少女文字W5(P)" pitchFamily="82" charset="-122"/>
              </a:defRPr>
            </a:lvl1pPr>
            <a:lvl2pPr marL="742950" indent="-285750">
              <a:defRPr sz="1300">
                <a:solidFill>
                  <a:schemeClr val="tx1"/>
                </a:solidFill>
                <a:latin typeface="Nexa Light" pitchFamily="50" charset="0"/>
                <a:ea typeface="华康少女文字W5(P)" pitchFamily="82" charset="-122"/>
              </a:defRPr>
            </a:lvl2pPr>
            <a:lvl3pPr marL="1143000" indent="-228600">
              <a:defRPr sz="1300">
                <a:solidFill>
                  <a:schemeClr val="tx1"/>
                </a:solidFill>
                <a:latin typeface="Nexa Light" pitchFamily="50" charset="0"/>
                <a:ea typeface="华康少女文字W5(P)" pitchFamily="82" charset="-122"/>
              </a:defRPr>
            </a:lvl3pPr>
            <a:lvl4pPr marL="1600200" indent="-228600">
              <a:defRPr sz="1300">
                <a:solidFill>
                  <a:schemeClr val="tx1"/>
                </a:solidFill>
                <a:latin typeface="Nexa Light" pitchFamily="50" charset="0"/>
                <a:ea typeface="华康少女文字W5(P)" pitchFamily="82" charset="-122"/>
              </a:defRPr>
            </a:lvl4pPr>
            <a:lvl5pPr marL="2057400" indent="-228600">
              <a:defRPr sz="1300">
                <a:solidFill>
                  <a:schemeClr val="tx1"/>
                </a:solidFill>
                <a:latin typeface="Nexa Light" pitchFamily="50" charset="0"/>
                <a:ea typeface="华康少女文字W5(P)" pitchFamily="82" charset="-122"/>
              </a:defRPr>
            </a:lvl5pPr>
            <a:lvl6pPr marL="2514600" indent="-228600" defTabSz="685800" eaLnBrk="0" fontAlgn="base" hangingPunct="0">
              <a:spcBef>
                <a:spcPct val="0"/>
              </a:spcBef>
              <a:spcAft>
                <a:spcPct val="0"/>
              </a:spcAft>
              <a:defRPr sz="1300">
                <a:solidFill>
                  <a:schemeClr val="tx1"/>
                </a:solidFill>
                <a:latin typeface="Nexa Light" pitchFamily="50" charset="0"/>
                <a:ea typeface="华康少女文字W5(P)" pitchFamily="82" charset="-122"/>
              </a:defRPr>
            </a:lvl6pPr>
            <a:lvl7pPr marL="2971800" indent="-228600" defTabSz="685800" eaLnBrk="0" fontAlgn="base" hangingPunct="0">
              <a:spcBef>
                <a:spcPct val="0"/>
              </a:spcBef>
              <a:spcAft>
                <a:spcPct val="0"/>
              </a:spcAft>
              <a:defRPr sz="1300">
                <a:solidFill>
                  <a:schemeClr val="tx1"/>
                </a:solidFill>
                <a:latin typeface="Nexa Light" pitchFamily="50" charset="0"/>
                <a:ea typeface="华康少女文字W5(P)" pitchFamily="82" charset="-122"/>
              </a:defRPr>
            </a:lvl7pPr>
            <a:lvl8pPr marL="3429000" indent="-228600" defTabSz="685800" eaLnBrk="0" fontAlgn="base" hangingPunct="0">
              <a:spcBef>
                <a:spcPct val="0"/>
              </a:spcBef>
              <a:spcAft>
                <a:spcPct val="0"/>
              </a:spcAft>
              <a:defRPr sz="1300">
                <a:solidFill>
                  <a:schemeClr val="tx1"/>
                </a:solidFill>
                <a:latin typeface="Nexa Light" pitchFamily="50" charset="0"/>
                <a:ea typeface="华康少女文字W5(P)" pitchFamily="82" charset="-122"/>
              </a:defRPr>
            </a:lvl8pPr>
            <a:lvl9pPr marL="3886200" indent="-228600" defTabSz="685800" eaLnBrk="0" fontAlgn="base" hangingPunct="0">
              <a:spcBef>
                <a:spcPct val="0"/>
              </a:spcBef>
              <a:spcAft>
                <a:spcPct val="0"/>
              </a:spcAft>
              <a:defRPr sz="1300">
                <a:solidFill>
                  <a:schemeClr val="tx1"/>
                </a:solidFill>
                <a:latin typeface="Nexa Light" pitchFamily="50" charset="0"/>
                <a:ea typeface="华康少女文字W5(P)" pitchFamily="82" charset="-122"/>
              </a:defRPr>
            </a:lvl9pPr>
          </a:lstStyle>
          <a:p>
            <a:pPr eaLnBrk="1" hangingPunct="1">
              <a:defRPr/>
            </a:pPr>
            <a:r>
              <a:rPr lang="zh-CN" altLang="en-US" sz="1400">
                <a:solidFill>
                  <a:srgbClr val="F2F2F2"/>
                </a:solidFill>
                <a:latin typeface="Arial Unicode MS" panose="020B0604020202020204" pitchFamily="34" charset="-128"/>
                <a:ea typeface="Arial Unicode MS" panose="020B0604020202020204" pitchFamily="34" charset="-128"/>
                <a:cs typeface="Arial Unicode MS" panose="020B0604020202020204" pitchFamily="34" charset="-128"/>
              </a:rPr>
              <a:t>单击此处标题</a:t>
            </a:r>
          </a:p>
        </p:txBody>
      </p:sp>
      <p:pic>
        <p:nvPicPr>
          <p:cNvPr id="5" name="图片 9">
            <a:extLst>
              <a:ext uri="{FF2B5EF4-FFF2-40B4-BE49-F238E27FC236}">
                <a16:creationId xmlns:a16="http://schemas.microsoft.com/office/drawing/2014/main" id="{F92AC0AC-C309-4B9F-AC3B-768ED07DC190}"/>
              </a:ext>
            </a:extLst>
          </p:cNvPr>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831138" y="223838"/>
            <a:ext cx="1023937" cy="871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10">
            <a:extLst>
              <a:ext uri="{FF2B5EF4-FFF2-40B4-BE49-F238E27FC236}">
                <a16:creationId xmlns:a16="http://schemas.microsoft.com/office/drawing/2014/main" id="{C47CDD0A-6F60-4DCD-ACAB-E337DB763E67}"/>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411163" y="3883025"/>
            <a:ext cx="1517650" cy="1068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图片 11">
            <a:extLst>
              <a:ext uri="{FF2B5EF4-FFF2-40B4-BE49-F238E27FC236}">
                <a16:creationId xmlns:a16="http://schemas.microsoft.com/office/drawing/2014/main" id="{8A0A5E0A-D158-43E1-BFA5-4DE19E30775B}"/>
              </a:ext>
            </a:extLst>
          </p:cNvPr>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7561263" y="4276725"/>
            <a:ext cx="1293812" cy="674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18139205"/>
      </p:ext>
    </p:extLst>
  </p:cSld>
  <p:clrMapOvr>
    <a:masterClrMapping/>
  </p:clrMapOvr>
  <p:transition spd="slow" advClick="0" advTm="0">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742805784"/>
      </p:ext>
    </p:extLst>
  </p:cSld>
  <p:clrMapOvr>
    <a:masterClrMapping/>
  </p:clrMapOvr>
  <p:transition spd="slow" advClick="0" advTm="0">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7_标题幻灯片">
    <p:spTree>
      <p:nvGrpSpPr>
        <p:cNvPr id="1" name=""/>
        <p:cNvGrpSpPr/>
        <p:nvPr/>
      </p:nvGrpSpPr>
      <p:grpSpPr>
        <a:xfrm>
          <a:off x="0" y="0"/>
          <a:ext cx="0" cy="0"/>
          <a:chOff x="0" y="0"/>
          <a:chExt cx="0" cy="0"/>
        </a:xfrm>
      </p:grpSpPr>
      <p:sp>
        <p:nvSpPr>
          <p:cNvPr id="2" name="矩形 6">
            <a:extLst>
              <a:ext uri="{FF2B5EF4-FFF2-40B4-BE49-F238E27FC236}">
                <a16:creationId xmlns:a16="http://schemas.microsoft.com/office/drawing/2014/main" id="{F4FF2305-2861-477A-8ECF-6E33C16A05BF}"/>
              </a:ext>
            </a:extLst>
          </p:cNvPr>
          <p:cNvSpPr/>
          <p:nvPr userDrawn="1"/>
        </p:nvSpPr>
        <p:spPr>
          <a:xfrm>
            <a:off x="0" y="0"/>
            <a:ext cx="9144000" cy="700088"/>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dirty="0">
              <a:ea typeface="Arial Unicode MS" panose="020B0604020202020204" pitchFamily="34" charset="-122"/>
            </a:endParaRPr>
          </a:p>
        </p:txBody>
      </p:sp>
      <p:pic>
        <p:nvPicPr>
          <p:cNvPr id="3" name="图片 7">
            <a:extLst>
              <a:ext uri="{FF2B5EF4-FFF2-40B4-BE49-F238E27FC236}">
                <a16:creationId xmlns:a16="http://schemas.microsoft.com/office/drawing/2014/main" id="{78D338A9-2170-4E05-9BC4-08B83A2198A9}"/>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79388" y="-20638"/>
            <a:ext cx="1704975" cy="7207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8">
            <a:extLst>
              <a:ext uri="{FF2B5EF4-FFF2-40B4-BE49-F238E27FC236}">
                <a16:creationId xmlns:a16="http://schemas.microsoft.com/office/drawing/2014/main" id="{947A5DE0-E6DB-4A5B-B9D1-50E38D33BB5B}"/>
              </a:ext>
            </a:extLst>
          </p:cNvPr>
          <p:cNvSpPr>
            <a:spLocks noChangeArrowheads="1"/>
          </p:cNvSpPr>
          <p:nvPr userDrawn="1"/>
        </p:nvSpPr>
        <p:spPr bwMode="auto">
          <a:xfrm>
            <a:off x="6477000" y="176213"/>
            <a:ext cx="9032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Nexa Light" pitchFamily="50" charset="0"/>
                <a:ea typeface="华康少女文字W5(P)" pitchFamily="82" charset="-122"/>
              </a:defRPr>
            </a:lvl1pPr>
            <a:lvl2pPr marL="742950" indent="-285750">
              <a:defRPr sz="1300">
                <a:solidFill>
                  <a:schemeClr val="tx1"/>
                </a:solidFill>
                <a:latin typeface="Nexa Light" pitchFamily="50" charset="0"/>
                <a:ea typeface="华康少女文字W5(P)" pitchFamily="82" charset="-122"/>
              </a:defRPr>
            </a:lvl2pPr>
            <a:lvl3pPr marL="1143000" indent="-228600">
              <a:defRPr sz="1300">
                <a:solidFill>
                  <a:schemeClr val="tx1"/>
                </a:solidFill>
                <a:latin typeface="Nexa Light" pitchFamily="50" charset="0"/>
                <a:ea typeface="华康少女文字W5(P)" pitchFamily="82" charset="-122"/>
              </a:defRPr>
            </a:lvl3pPr>
            <a:lvl4pPr marL="1600200" indent="-228600">
              <a:defRPr sz="1300">
                <a:solidFill>
                  <a:schemeClr val="tx1"/>
                </a:solidFill>
                <a:latin typeface="Nexa Light" pitchFamily="50" charset="0"/>
                <a:ea typeface="华康少女文字W5(P)" pitchFamily="82" charset="-122"/>
              </a:defRPr>
            </a:lvl4pPr>
            <a:lvl5pPr marL="2057400" indent="-228600">
              <a:defRPr sz="1300">
                <a:solidFill>
                  <a:schemeClr val="tx1"/>
                </a:solidFill>
                <a:latin typeface="Nexa Light" pitchFamily="50" charset="0"/>
                <a:ea typeface="华康少女文字W5(P)" pitchFamily="82" charset="-122"/>
              </a:defRPr>
            </a:lvl5pPr>
            <a:lvl6pPr marL="2514600" indent="-228600" defTabSz="685800" eaLnBrk="0" fontAlgn="base" hangingPunct="0">
              <a:spcBef>
                <a:spcPct val="0"/>
              </a:spcBef>
              <a:spcAft>
                <a:spcPct val="0"/>
              </a:spcAft>
              <a:defRPr sz="1300">
                <a:solidFill>
                  <a:schemeClr val="tx1"/>
                </a:solidFill>
                <a:latin typeface="Nexa Light" pitchFamily="50" charset="0"/>
                <a:ea typeface="华康少女文字W5(P)" pitchFamily="82" charset="-122"/>
              </a:defRPr>
            </a:lvl6pPr>
            <a:lvl7pPr marL="2971800" indent="-228600" defTabSz="685800" eaLnBrk="0" fontAlgn="base" hangingPunct="0">
              <a:spcBef>
                <a:spcPct val="0"/>
              </a:spcBef>
              <a:spcAft>
                <a:spcPct val="0"/>
              </a:spcAft>
              <a:defRPr sz="1300">
                <a:solidFill>
                  <a:schemeClr val="tx1"/>
                </a:solidFill>
                <a:latin typeface="Nexa Light" pitchFamily="50" charset="0"/>
                <a:ea typeface="华康少女文字W5(P)" pitchFamily="82" charset="-122"/>
              </a:defRPr>
            </a:lvl7pPr>
            <a:lvl8pPr marL="3429000" indent="-228600" defTabSz="685800" eaLnBrk="0" fontAlgn="base" hangingPunct="0">
              <a:spcBef>
                <a:spcPct val="0"/>
              </a:spcBef>
              <a:spcAft>
                <a:spcPct val="0"/>
              </a:spcAft>
              <a:defRPr sz="1300">
                <a:solidFill>
                  <a:schemeClr val="tx1"/>
                </a:solidFill>
                <a:latin typeface="Nexa Light" pitchFamily="50" charset="0"/>
                <a:ea typeface="华康少女文字W5(P)" pitchFamily="82" charset="-122"/>
              </a:defRPr>
            </a:lvl8pPr>
            <a:lvl9pPr marL="3886200" indent="-228600" defTabSz="685800" eaLnBrk="0" fontAlgn="base" hangingPunct="0">
              <a:spcBef>
                <a:spcPct val="0"/>
              </a:spcBef>
              <a:spcAft>
                <a:spcPct val="0"/>
              </a:spcAft>
              <a:defRPr sz="1300">
                <a:solidFill>
                  <a:schemeClr val="tx1"/>
                </a:solidFill>
                <a:latin typeface="Nexa Light" pitchFamily="50" charset="0"/>
                <a:ea typeface="华康少女文字W5(P)" pitchFamily="82" charset="-122"/>
              </a:defRPr>
            </a:lvl9pPr>
          </a:lstStyle>
          <a:p>
            <a:pPr eaLnBrk="1" hangingPunct="1">
              <a:defRPr/>
            </a:pPr>
            <a:r>
              <a:rPr lang="zh-CN" altLang="en-US" sz="1400">
                <a:solidFill>
                  <a:schemeClr val="bg1"/>
                </a:solidFill>
                <a:latin typeface="微软雅黑" panose="020B0503020204020204" pitchFamily="34" charset="-122"/>
                <a:ea typeface="微软雅黑" panose="020B0503020204020204" pitchFamily="34" charset="-122"/>
              </a:rPr>
              <a:t>研究结论</a:t>
            </a:r>
          </a:p>
        </p:txBody>
      </p:sp>
      <p:sp>
        <p:nvSpPr>
          <p:cNvPr id="5" name="矩形 9">
            <a:extLst>
              <a:ext uri="{FF2B5EF4-FFF2-40B4-BE49-F238E27FC236}">
                <a16:creationId xmlns:a16="http://schemas.microsoft.com/office/drawing/2014/main" id="{55D65684-15AD-497B-ACB2-488CEFD15A5A}"/>
              </a:ext>
            </a:extLst>
          </p:cNvPr>
          <p:cNvSpPr/>
          <p:nvPr userDrawn="1"/>
        </p:nvSpPr>
        <p:spPr>
          <a:xfrm>
            <a:off x="8564563" y="258763"/>
            <a:ext cx="184150" cy="138112"/>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400">
              <a:latin typeface="微软雅黑" pitchFamily="34" charset="-122"/>
              <a:ea typeface="微软雅黑" pitchFamily="34" charset="-122"/>
            </a:endParaRPr>
          </a:p>
        </p:txBody>
      </p:sp>
      <p:sp>
        <p:nvSpPr>
          <p:cNvPr id="6" name="矩形 10">
            <a:extLst>
              <a:ext uri="{FF2B5EF4-FFF2-40B4-BE49-F238E27FC236}">
                <a16:creationId xmlns:a16="http://schemas.microsoft.com/office/drawing/2014/main" id="{D7857EEC-2110-4CDF-8174-43FBB90540AC}"/>
              </a:ext>
            </a:extLst>
          </p:cNvPr>
          <p:cNvSpPr/>
          <p:nvPr userDrawn="1"/>
        </p:nvSpPr>
        <p:spPr>
          <a:xfrm>
            <a:off x="8329613" y="258763"/>
            <a:ext cx="182562" cy="138112"/>
          </a:xfrm>
          <a:prstGeom prst="rect">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400">
              <a:latin typeface="微软雅黑" pitchFamily="34" charset="-122"/>
              <a:ea typeface="微软雅黑" pitchFamily="34" charset="-122"/>
            </a:endParaRPr>
          </a:p>
        </p:txBody>
      </p:sp>
      <p:sp>
        <p:nvSpPr>
          <p:cNvPr id="7" name="矩形 11">
            <a:extLst>
              <a:ext uri="{FF2B5EF4-FFF2-40B4-BE49-F238E27FC236}">
                <a16:creationId xmlns:a16="http://schemas.microsoft.com/office/drawing/2014/main" id="{C761F6E7-F906-4058-9EE2-18C7341E081D}"/>
              </a:ext>
            </a:extLst>
          </p:cNvPr>
          <p:cNvSpPr/>
          <p:nvPr userDrawn="1"/>
        </p:nvSpPr>
        <p:spPr>
          <a:xfrm>
            <a:off x="8097838" y="258763"/>
            <a:ext cx="184150" cy="138112"/>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400">
              <a:latin typeface="微软雅黑" pitchFamily="34" charset="-122"/>
              <a:ea typeface="微软雅黑" pitchFamily="34" charset="-122"/>
            </a:endParaRPr>
          </a:p>
        </p:txBody>
      </p:sp>
      <p:sp>
        <p:nvSpPr>
          <p:cNvPr id="8" name="矩形 12">
            <a:extLst>
              <a:ext uri="{FF2B5EF4-FFF2-40B4-BE49-F238E27FC236}">
                <a16:creationId xmlns:a16="http://schemas.microsoft.com/office/drawing/2014/main" id="{B0B2E240-8E72-4E1A-9233-A23E56E5C876}"/>
              </a:ext>
            </a:extLst>
          </p:cNvPr>
          <p:cNvSpPr/>
          <p:nvPr userDrawn="1"/>
        </p:nvSpPr>
        <p:spPr>
          <a:xfrm>
            <a:off x="7861300" y="258763"/>
            <a:ext cx="184150" cy="138112"/>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400">
              <a:latin typeface="微软雅黑" pitchFamily="34" charset="-122"/>
              <a:ea typeface="微软雅黑" pitchFamily="34" charset="-122"/>
            </a:endParaRPr>
          </a:p>
        </p:txBody>
      </p:sp>
      <p:sp>
        <p:nvSpPr>
          <p:cNvPr id="9" name="矩形 13">
            <a:extLst>
              <a:ext uri="{FF2B5EF4-FFF2-40B4-BE49-F238E27FC236}">
                <a16:creationId xmlns:a16="http://schemas.microsoft.com/office/drawing/2014/main" id="{51E6F3B1-8284-40C4-BA6F-6CF05986CE35}"/>
              </a:ext>
            </a:extLst>
          </p:cNvPr>
          <p:cNvSpPr/>
          <p:nvPr userDrawn="1"/>
        </p:nvSpPr>
        <p:spPr>
          <a:xfrm>
            <a:off x="7626350" y="258763"/>
            <a:ext cx="184150" cy="138112"/>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400">
              <a:latin typeface="微软雅黑" pitchFamily="34" charset="-122"/>
              <a:ea typeface="微软雅黑" pitchFamily="34" charset="-122"/>
            </a:endParaRPr>
          </a:p>
        </p:txBody>
      </p:sp>
      <p:sp>
        <p:nvSpPr>
          <p:cNvPr id="10" name="矩形 14">
            <a:extLst>
              <a:ext uri="{FF2B5EF4-FFF2-40B4-BE49-F238E27FC236}">
                <a16:creationId xmlns:a16="http://schemas.microsoft.com/office/drawing/2014/main" id="{F3AB800A-EA2C-49A3-8594-E33085571027}"/>
              </a:ext>
            </a:extLst>
          </p:cNvPr>
          <p:cNvSpPr/>
          <p:nvPr userDrawn="1"/>
        </p:nvSpPr>
        <p:spPr>
          <a:xfrm>
            <a:off x="7383463" y="258763"/>
            <a:ext cx="184150" cy="138112"/>
          </a:xfrm>
          <a:prstGeom prst="rect">
            <a:avLst/>
          </a:prstGeom>
          <a:solidFill>
            <a:schemeClr val="bg1">
              <a:lumMod val="8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400">
              <a:latin typeface="微软雅黑" pitchFamily="34" charset="-122"/>
              <a:ea typeface="微软雅黑" pitchFamily="34" charset="-122"/>
            </a:endParaRPr>
          </a:p>
        </p:txBody>
      </p:sp>
    </p:spTree>
    <p:extLst>
      <p:ext uri="{BB962C8B-B14F-4D97-AF65-F5344CB8AC3E}">
        <p14:creationId xmlns:p14="http://schemas.microsoft.com/office/powerpoint/2010/main" val="2762581237"/>
      </p:ext>
    </p:extLst>
  </p:cSld>
  <p:clrMapOvr>
    <a:masterClrMapping/>
  </p:clrMapOvr>
  <p:transition spd="slow" advClick="0" advTm="0">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内页-1">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EA54641-3AC5-4436-9BBC-E339FEFCC244}"/>
              </a:ext>
            </a:extLst>
          </p:cNvPr>
          <p:cNvSpPr txBox="1">
            <a:spLocks/>
          </p:cNvSpPr>
          <p:nvPr userDrawn="1"/>
        </p:nvSpPr>
        <p:spPr>
          <a:xfrm>
            <a:off x="697217" y="127516"/>
            <a:ext cx="7481455" cy="644065"/>
          </a:xfrm>
          <a:prstGeom prst="rect">
            <a:avLst/>
          </a:prstGeom>
        </p:spPr>
        <p:txBody>
          <a:bodyPr vert="horz" lIns="51435" tIns="25718" rIns="51435" bIns="25718" rtlCol="0" anchor="ctr">
            <a:normAutofit/>
          </a:bodyPr>
          <a:lstStyle>
            <a:lvl1pPr algn="l" defTabSz="914400" rtl="0" eaLnBrk="1" latinLnBrk="0" hangingPunct="1">
              <a:lnSpc>
                <a:spcPct val="90000"/>
              </a:lnSpc>
              <a:spcBef>
                <a:spcPct val="0"/>
              </a:spcBef>
              <a:buNone/>
              <a:defRPr lang="zh-CN" altLang="en-US" sz="3200" b="0" i="0" kern="1200" baseline="0" dirty="0">
                <a:solidFill>
                  <a:schemeClr val="tx1">
                    <a:lumMod val="50000"/>
                    <a:lumOff val="50000"/>
                  </a:schemeClr>
                </a:solidFill>
                <a:effectLst/>
                <a:latin typeface="微软雅黑" panose="020B0503020204020204" pitchFamily="34" charset="-122"/>
                <a:ea typeface="微软雅黑" panose="020B0503020204020204" pitchFamily="34" charset="-122"/>
                <a:cs typeface="+mj-cs"/>
              </a:defRPr>
            </a:lvl1pPr>
          </a:lstStyle>
          <a:p>
            <a:pPr defTabSz="514337"/>
            <a:r>
              <a:rPr sz="2400" b="1">
                <a:solidFill>
                  <a:srgbClr val="63B994"/>
                </a:solidFill>
              </a:rPr>
              <a:t>教学工作回顾</a:t>
            </a:r>
          </a:p>
        </p:txBody>
      </p:sp>
      <p:cxnSp>
        <p:nvCxnSpPr>
          <p:cNvPr id="3" name="直接连接符 2">
            <a:extLst>
              <a:ext uri="{FF2B5EF4-FFF2-40B4-BE49-F238E27FC236}">
                <a16:creationId xmlns:a16="http://schemas.microsoft.com/office/drawing/2014/main" id="{4F39E405-68DC-46CF-89F2-60BF110D832B}"/>
              </a:ext>
            </a:extLst>
          </p:cNvPr>
          <p:cNvCxnSpPr/>
          <p:nvPr userDrawn="1"/>
        </p:nvCxnSpPr>
        <p:spPr>
          <a:xfrm>
            <a:off x="0" y="717902"/>
            <a:ext cx="8172400" cy="0"/>
          </a:xfrm>
          <a:prstGeom prst="line">
            <a:avLst/>
          </a:prstGeom>
          <a:ln w="95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4" name="椭圆 3">
            <a:extLst>
              <a:ext uri="{FF2B5EF4-FFF2-40B4-BE49-F238E27FC236}">
                <a16:creationId xmlns:a16="http://schemas.microsoft.com/office/drawing/2014/main" id="{08A1AB2C-D5B5-4B93-A116-CEC475412C51}"/>
              </a:ext>
            </a:extLst>
          </p:cNvPr>
          <p:cNvSpPr/>
          <p:nvPr userDrawn="1"/>
        </p:nvSpPr>
        <p:spPr>
          <a:xfrm>
            <a:off x="323529" y="378681"/>
            <a:ext cx="144016" cy="144016"/>
          </a:xfrm>
          <a:prstGeom prst="ellipse">
            <a:avLst/>
          </a:prstGeom>
          <a:solidFill>
            <a:schemeClr val="tx1">
              <a:lumMod val="50000"/>
              <a:lumOff val="50000"/>
            </a:schemeClr>
          </a:solidFill>
          <a:ln>
            <a:noFill/>
          </a:ln>
          <a:effectLst>
            <a:outerShdw blurRad="2794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975">
              <a:solidFill>
                <a:srgbClr val="63B994"/>
              </a:solidFill>
            </a:endParaRPr>
          </a:p>
        </p:txBody>
      </p:sp>
      <p:sp>
        <p:nvSpPr>
          <p:cNvPr id="5" name="KSO_Shape">
            <a:extLst>
              <a:ext uri="{FF2B5EF4-FFF2-40B4-BE49-F238E27FC236}">
                <a16:creationId xmlns:a16="http://schemas.microsoft.com/office/drawing/2014/main" id="{1D0DC374-A003-46D5-8F5E-841F397BA0E0}"/>
              </a:ext>
            </a:extLst>
          </p:cNvPr>
          <p:cNvSpPr>
            <a:spLocks/>
          </p:cNvSpPr>
          <p:nvPr userDrawn="1"/>
        </p:nvSpPr>
        <p:spPr bwMode="auto">
          <a:xfrm>
            <a:off x="8244408" y="315204"/>
            <a:ext cx="219592" cy="402941"/>
          </a:xfrm>
          <a:custGeom>
            <a:avLst/>
            <a:gdLst>
              <a:gd name="T0" fmla="*/ 982546 w 2361"/>
              <a:gd name="T1" fmla="*/ 83198 h 4328"/>
              <a:gd name="T2" fmla="*/ 914296 w 2361"/>
              <a:gd name="T3" fmla="*/ 41599 h 4328"/>
              <a:gd name="T4" fmla="*/ 684994 w 2361"/>
              <a:gd name="T5" fmla="*/ 256249 h 4328"/>
              <a:gd name="T6" fmla="*/ 620490 w 2361"/>
              <a:gd name="T7" fmla="*/ 383125 h 4328"/>
              <a:gd name="T8" fmla="*/ 579706 w 2361"/>
              <a:gd name="T9" fmla="*/ 479218 h 4328"/>
              <a:gd name="T10" fmla="*/ 56597 w 2361"/>
              <a:gd name="T11" fmla="*/ 1501301 h 4328"/>
              <a:gd name="T12" fmla="*/ 32876 w 2361"/>
              <a:gd name="T13" fmla="*/ 1601555 h 4328"/>
              <a:gd name="T14" fmla="*/ 20392 w 2361"/>
              <a:gd name="T15" fmla="*/ 1676017 h 4328"/>
              <a:gd name="T16" fmla="*/ 0 w 2361"/>
              <a:gd name="T17" fmla="*/ 1792493 h 4328"/>
              <a:gd name="T18" fmla="*/ 7907 w 2361"/>
              <a:gd name="T19" fmla="*/ 1800397 h 4328"/>
              <a:gd name="T20" fmla="*/ 58262 w 2361"/>
              <a:gd name="T21" fmla="*/ 1700976 h 4328"/>
              <a:gd name="T22" fmla="*/ 120685 w 2361"/>
              <a:gd name="T23" fmla="*/ 1654801 h 4328"/>
              <a:gd name="T24" fmla="*/ 191848 w 2361"/>
              <a:gd name="T25" fmla="*/ 1569524 h 4328"/>
              <a:gd name="T26" fmla="*/ 727026 w 2361"/>
              <a:gd name="T27" fmla="*/ 582799 h 4328"/>
              <a:gd name="T28" fmla="*/ 747417 w 2361"/>
              <a:gd name="T29" fmla="*/ 563248 h 4328"/>
              <a:gd name="T30" fmla="*/ 936353 w 2361"/>
              <a:gd name="T31" fmla="*/ 195930 h 4328"/>
              <a:gd name="T32" fmla="*/ 799853 w 2361"/>
              <a:gd name="T33" fmla="*/ 475475 h 4328"/>
              <a:gd name="T34" fmla="*/ 802350 w 2361"/>
              <a:gd name="T35" fmla="*/ 501266 h 4328"/>
              <a:gd name="T36" fmla="*/ 980049 w 2361"/>
              <a:gd name="T37" fmla="*/ 158907 h 4328"/>
              <a:gd name="T38" fmla="*/ 963819 w 2361"/>
              <a:gd name="T39" fmla="*/ 141852 h 4328"/>
              <a:gd name="T40" fmla="*/ 982546 w 2361"/>
              <a:gd name="T41" fmla="*/ 104829 h 4328"/>
              <a:gd name="T42" fmla="*/ 210159 w 2361"/>
              <a:gd name="T43" fmla="*/ 1549140 h 4328"/>
              <a:gd name="T44" fmla="*/ 84896 w 2361"/>
              <a:gd name="T45" fmla="*/ 1493398 h 4328"/>
              <a:gd name="T46" fmla="*/ 412827 w 2361"/>
              <a:gd name="T47" fmla="*/ 849032 h 4328"/>
              <a:gd name="T48" fmla="*/ 598017 w 2361"/>
              <a:gd name="T49" fmla="*/ 488786 h 4328"/>
              <a:gd name="T50" fmla="*/ 627564 w 2361"/>
              <a:gd name="T51" fmla="*/ 503762 h 4328"/>
              <a:gd name="T52" fmla="*/ 720783 w 2361"/>
              <a:gd name="T53" fmla="*/ 552848 h 4328"/>
              <a:gd name="T54" fmla="*/ 741175 w 2361"/>
              <a:gd name="T55" fmla="*/ 530385 h 4328"/>
              <a:gd name="T56" fmla="*/ 733268 w 2361"/>
              <a:gd name="T57" fmla="*/ 532465 h 4328"/>
              <a:gd name="T58" fmla="*/ 601763 w 2361"/>
              <a:gd name="T59" fmla="*/ 465075 h 4328"/>
              <a:gd name="T60" fmla="*/ 829816 w 2361"/>
              <a:gd name="T61" fmla="*/ 25791 h 4328"/>
              <a:gd name="T62" fmla="*/ 962154 w 2361"/>
              <a:gd name="T63" fmla="*/ 99421 h 432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361" h="4328">
                <a:moveTo>
                  <a:pt x="2361" y="252"/>
                </a:moveTo>
                <a:cubicBezTo>
                  <a:pt x="2361" y="200"/>
                  <a:pt x="2361" y="200"/>
                  <a:pt x="2361" y="200"/>
                </a:cubicBezTo>
                <a:cubicBezTo>
                  <a:pt x="2293" y="156"/>
                  <a:pt x="2293" y="156"/>
                  <a:pt x="2293" y="156"/>
                </a:cubicBezTo>
                <a:cubicBezTo>
                  <a:pt x="2197" y="100"/>
                  <a:pt x="2197" y="100"/>
                  <a:pt x="2197" y="100"/>
                </a:cubicBezTo>
                <a:cubicBezTo>
                  <a:pt x="2103" y="55"/>
                  <a:pt x="2024" y="21"/>
                  <a:pt x="1960" y="0"/>
                </a:cubicBezTo>
                <a:cubicBezTo>
                  <a:pt x="1646" y="616"/>
                  <a:pt x="1646" y="616"/>
                  <a:pt x="1646" y="616"/>
                </a:cubicBezTo>
                <a:cubicBezTo>
                  <a:pt x="1621" y="661"/>
                  <a:pt x="1621" y="661"/>
                  <a:pt x="1621" y="661"/>
                </a:cubicBezTo>
                <a:cubicBezTo>
                  <a:pt x="1491" y="921"/>
                  <a:pt x="1491" y="921"/>
                  <a:pt x="1491" y="921"/>
                </a:cubicBezTo>
                <a:cubicBezTo>
                  <a:pt x="1375" y="1143"/>
                  <a:pt x="1375" y="1143"/>
                  <a:pt x="1375" y="1143"/>
                </a:cubicBezTo>
                <a:cubicBezTo>
                  <a:pt x="1393" y="1152"/>
                  <a:pt x="1393" y="1152"/>
                  <a:pt x="1393" y="1152"/>
                </a:cubicBezTo>
                <a:cubicBezTo>
                  <a:pt x="1375" y="1186"/>
                  <a:pt x="1375" y="1186"/>
                  <a:pt x="1375" y="1186"/>
                </a:cubicBezTo>
                <a:cubicBezTo>
                  <a:pt x="136" y="3609"/>
                  <a:pt x="136" y="3609"/>
                  <a:pt x="136" y="3609"/>
                </a:cubicBezTo>
                <a:cubicBezTo>
                  <a:pt x="187" y="3632"/>
                  <a:pt x="187" y="3632"/>
                  <a:pt x="187" y="3632"/>
                </a:cubicBezTo>
                <a:cubicBezTo>
                  <a:pt x="79" y="3850"/>
                  <a:pt x="79" y="3850"/>
                  <a:pt x="79" y="3850"/>
                </a:cubicBezTo>
                <a:cubicBezTo>
                  <a:pt x="121" y="3886"/>
                  <a:pt x="121" y="3886"/>
                  <a:pt x="121" y="3886"/>
                </a:cubicBezTo>
                <a:cubicBezTo>
                  <a:pt x="49" y="4029"/>
                  <a:pt x="49" y="4029"/>
                  <a:pt x="49" y="4029"/>
                </a:cubicBezTo>
                <a:cubicBezTo>
                  <a:pt x="115" y="4078"/>
                  <a:pt x="115" y="4078"/>
                  <a:pt x="115" y="4078"/>
                </a:cubicBezTo>
                <a:cubicBezTo>
                  <a:pt x="0" y="4309"/>
                  <a:pt x="0" y="4309"/>
                  <a:pt x="0" y="4309"/>
                </a:cubicBezTo>
                <a:cubicBezTo>
                  <a:pt x="0" y="4309"/>
                  <a:pt x="0" y="4309"/>
                  <a:pt x="0" y="4309"/>
                </a:cubicBezTo>
                <a:cubicBezTo>
                  <a:pt x="19" y="4328"/>
                  <a:pt x="19" y="4328"/>
                  <a:pt x="19" y="4328"/>
                </a:cubicBezTo>
                <a:cubicBezTo>
                  <a:pt x="25" y="4321"/>
                  <a:pt x="25" y="4321"/>
                  <a:pt x="25" y="4321"/>
                </a:cubicBezTo>
                <a:cubicBezTo>
                  <a:pt x="140" y="4089"/>
                  <a:pt x="140" y="4089"/>
                  <a:pt x="140" y="4089"/>
                </a:cubicBezTo>
                <a:cubicBezTo>
                  <a:pt x="140" y="4095"/>
                  <a:pt x="167" y="4103"/>
                  <a:pt x="221" y="4114"/>
                </a:cubicBezTo>
                <a:cubicBezTo>
                  <a:pt x="234" y="4096"/>
                  <a:pt x="257" y="4050"/>
                  <a:pt x="290" y="3978"/>
                </a:cubicBezTo>
                <a:cubicBezTo>
                  <a:pt x="352" y="3989"/>
                  <a:pt x="352" y="3989"/>
                  <a:pt x="352" y="3989"/>
                </a:cubicBezTo>
                <a:cubicBezTo>
                  <a:pt x="461" y="3773"/>
                  <a:pt x="461" y="3773"/>
                  <a:pt x="461" y="3773"/>
                </a:cubicBezTo>
                <a:cubicBezTo>
                  <a:pt x="520" y="3805"/>
                  <a:pt x="520" y="3805"/>
                  <a:pt x="520" y="3805"/>
                </a:cubicBezTo>
                <a:cubicBezTo>
                  <a:pt x="1747" y="1401"/>
                  <a:pt x="1747" y="1401"/>
                  <a:pt x="1747" y="1401"/>
                </a:cubicBezTo>
                <a:cubicBezTo>
                  <a:pt x="1779" y="1346"/>
                  <a:pt x="1779" y="1346"/>
                  <a:pt x="1779" y="1346"/>
                </a:cubicBezTo>
                <a:cubicBezTo>
                  <a:pt x="1796" y="1354"/>
                  <a:pt x="1796" y="1354"/>
                  <a:pt x="1796" y="1354"/>
                </a:cubicBezTo>
                <a:cubicBezTo>
                  <a:pt x="2169" y="621"/>
                  <a:pt x="2169" y="621"/>
                  <a:pt x="2169" y="621"/>
                </a:cubicBezTo>
                <a:cubicBezTo>
                  <a:pt x="2250" y="471"/>
                  <a:pt x="2250" y="471"/>
                  <a:pt x="2250" y="471"/>
                </a:cubicBezTo>
                <a:cubicBezTo>
                  <a:pt x="2263" y="480"/>
                  <a:pt x="2263" y="480"/>
                  <a:pt x="2263" y="480"/>
                </a:cubicBezTo>
                <a:cubicBezTo>
                  <a:pt x="1922" y="1143"/>
                  <a:pt x="1922" y="1143"/>
                  <a:pt x="1922" y="1143"/>
                </a:cubicBezTo>
                <a:cubicBezTo>
                  <a:pt x="1904" y="1173"/>
                  <a:pt x="1899" y="1192"/>
                  <a:pt x="1904" y="1201"/>
                </a:cubicBezTo>
                <a:cubicBezTo>
                  <a:pt x="1904" y="1207"/>
                  <a:pt x="1912" y="1208"/>
                  <a:pt x="1928" y="1205"/>
                </a:cubicBezTo>
                <a:cubicBezTo>
                  <a:pt x="1939" y="1196"/>
                  <a:pt x="1939" y="1196"/>
                  <a:pt x="1939" y="1196"/>
                </a:cubicBezTo>
                <a:cubicBezTo>
                  <a:pt x="2355" y="382"/>
                  <a:pt x="2355" y="382"/>
                  <a:pt x="2355" y="382"/>
                </a:cubicBezTo>
                <a:cubicBezTo>
                  <a:pt x="2360" y="368"/>
                  <a:pt x="2359" y="357"/>
                  <a:pt x="2350" y="350"/>
                </a:cubicBezTo>
                <a:cubicBezTo>
                  <a:pt x="2335" y="350"/>
                  <a:pt x="2323" y="347"/>
                  <a:pt x="2316" y="341"/>
                </a:cubicBezTo>
                <a:cubicBezTo>
                  <a:pt x="2316" y="333"/>
                  <a:pt x="2316" y="333"/>
                  <a:pt x="2316" y="333"/>
                </a:cubicBezTo>
                <a:cubicBezTo>
                  <a:pt x="2361" y="252"/>
                  <a:pt x="2361" y="252"/>
                  <a:pt x="2361" y="252"/>
                </a:cubicBezTo>
                <a:close/>
                <a:moveTo>
                  <a:pt x="1672" y="1438"/>
                </a:moveTo>
                <a:cubicBezTo>
                  <a:pt x="505" y="3724"/>
                  <a:pt x="505" y="3724"/>
                  <a:pt x="505" y="3724"/>
                </a:cubicBezTo>
                <a:cubicBezTo>
                  <a:pt x="504" y="3736"/>
                  <a:pt x="500" y="3740"/>
                  <a:pt x="492" y="3737"/>
                </a:cubicBezTo>
                <a:cubicBezTo>
                  <a:pt x="488" y="3728"/>
                  <a:pt x="392" y="3679"/>
                  <a:pt x="204" y="3590"/>
                </a:cubicBezTo>
                <a:cubicBezTo>
                  <a:pt x="204" y="3583"/>
                  <a:pt x="204" y="3583"/>
                  <a:pt x="204" y="3583"/>
                </a:cubicBezTo>
                <a:cubicBezTo>
                  <a:pt x="733" y="2560"/>
                  <a:pt x="996" y="2045"/>
                  <a:pt x="992" y="2041"/>
                </a:cubicBezTo>
                <a:cubicBezTo>
                  <a:pt x="1192" y="1661"/>
                  <a:pt x="1192" y="1661"/>
                  <a:pt x="1192" y="1661"/>
                </a:cubicBezTo>
                <a:cubicBezTo>
                  <a:pt x="1437" y="1175"/>
                  <a:pt x="1437" y="1175"/>
                  <a:pt x="1437" y="1175"/>
                </a:cubicBezTo>
                <a:cubicBezTo>
                  <a:pt x="1446" y="1175"/>
                  <a:pt x="1446" y="1175"/>
                  <a:pt x="1446" y="1175"/>
                </a:cubicBezTo>
                <a:cubicBezTo>
                  <a:pt x="1508" y="1211"/>
                  <a:pt x="1508" y="1211"/>
                  <a:pt x="1508" y="1211"/>
                </a:cubicBezTo>
                <a:cubicBezTo>
                  <a:pt x="1719" y="1316"/>
                  <a:pt x="1719" y="1316"/>
                  <a:pt x="1719" y="1316"/>
                </a:cubicBezTo>
                <a:cubicBezTo>
                  <a:pt x="1727" y="1317"/>
                  <a:pt x="1732" y="1322"/>
                  <a:pt x="1732" y="1329"/>
                </a:cubicBezTo>
                <a:cubicBezTo>
                  <a:pt x="1672" y="1438"/>
                  <a:pt x="1672" y="1438"/>
                  <a:pt x="1672" y="1438"/>
                </a:cubicBezTo>
                <a:close/>
                <a:moveTo>
                  <a:pt x="1781" y="1275"/>
                </a:moveTo>
                <a:cubicBezTo>
                  <a:pt x="1770" y="1288"/>
                  <a:pt x="1770" y="1288"/>
                  <a:pt x="1770" y="1288"/>
                </a:cubicBezTo>
                <a:cubicBezTo>
                  <a:pt x="1762" y="1280"/>
                  <a:pt x="1762" y="1280"/>
                  <a:pt x="1762" y="1280"/>
                </a:cubicBezTo>
                <a:cubicBezTo>
                  <a:pt x="1448" y="1122"/>
                  <a:pt x="1448" y="1122"/>
                  <a:pt x="1448" y="1122"/>
                </a:cubicBezTo>
                <a:cubicBezTo>
                  <a:pt x="1446" y="1118"/>
                  <a:pt x="1446" y="1118"/>
                  <a:pt x="1446" y="1118"/>
                </a:cubicBezTo>
                <a:cubicBezTo>
                  <a:pt x="1986" y="62"/>
                  <a:pt x="1986" y="62"/>
                  <a:pt x="1986" y="62"/>
                </a:cubicBezTo>
                <a:cubicBezTo>
                  <a:pt x="1994" y="62"/>
                  <a:pt x="1994" y="62"/>
                  <a:pt x="1994" y="62"/>
                </a:cubicBezTo>
                <a:cubicBezTo>
                  <a:pt x="2115" y="114"/>
                  <a:pt x="2220" y="169"/>
                  <a:pt x="2310" y="226"/>
                </a:cubicBezTo>
                <a:cubicBezTo>
                  <a:pt x="2312" y="239"/>
                  <a:pt x="2312" y="239"/>
                  <a:pt x="2312" y="239"/>
                </a:cubicBezTo>
                <a:cubicBezTo>
                  <a:pt x="1781" y="1275"/>
                  <a:pt x="1781" y="1275"/>
                  <a:pt x="1781" y="1275"/>
                </a:cubicBezTo>
                <a:close/>
              </a:path>
            </a:pathLst>
          </a:custGeom>
          <a:solidFill>
            <a:schemeClr val="tx2"/>
          </a:solidFill>
          <a:ln>
            <a:noFill/>
          </a:ln>
        </p:spPr>
        <p:txBody>
          <a:bodyPr anchor="ctr" anchorCtr="1"/>
          <a:lstStyle/>
          <a:p>
            <a:endParaRPr lang="zh-CN" altLang="en-US" sz="975">
              <a:solidFill>
                <a:srgbClr val="000000"/>
              </a:solidFill>
            </a:endParaRPr>
          </a:p>
        </p:txBody>
      </p:sp>
    </p:spTree>
    <p:extLst>
      <p:ext uri="{BB962C8B-B14F-4D97-AF65-F5344CB8AC3E}">
        <p14:creationId xmlns:p14="http://schemas.microsoft.com/office/powerpoint/2010/main" val="4036227485"/>
      </p:ext>
    </p:extLst>
  </p:cSld>
  <p:clrMapOvr>
    <a:masterClrMapping/>
  </p:clrMapOvr>
  <mc:AlternateContent xmlns:mc="http://schemas.openxmlformats.org/markup-compatibility/2006" xmlns:p14="http://schemas.microsoft.com/office/powerpoint/2010/main">
    <mc:Choice Requires="p14">
      <p:transition spd="slow" p14:dur="900" advClick="0" advTm="3000">
        <p14:warp dir="in"/>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1000"/>
                                        <p:tgtEl>
                                          <p:spTgt spid="2"/>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 calcmode="lin" valueType="num">
                                      <p:cBhvr>
                                        <p:cTn id="10" dur="500" fill="hold"/>
                                        <p:tgtEl>
                                          <p:spTgt spid="4"/>
                                        </p:tgtEl>
                                        <p:attrNameLst>
                                          <p:attrName>ppt_w</p:attrName>
                                        </p:attrNameLst>
                                      </p:cBhvr>
                                      <p:tavLst>
                                        <p:tav tm="0">
                                          <p:val>
                                            <p:fltVal val="0"/>
                                          </p:val>
                                        </p:tav>
                                        <p:tav tm="100000">
                                          <p:val>
                                            <p:strVal val="#ppt_w"/>
                                          </p:val>
                                        </p:tav>
                                      </p:tavLst>
                                    </p:anim>
                                    <p:anim calcmode="lin" valueType="num">
                                      <p:cBhvr>
                                        <p:cTn id="11" dur="500" fill="hold"/>
                                        <p:tgtEl>
                                          <p:spTgt spid="4"/>
                                        </p:tgtEl>
                                        <p:attrNameLst>
                                          <p:attrName>ppt_h</p:attrName>
                                        </p:attrNameLst>
                                      </p:cBhvr>
                                      <p:tavLst>
                                        <p:tav tm="0">
                                          <p:val>
                                            <p:fltVal val="0"/>
                                          </p:val>
                                        </p:tav>
                                        <p:tav tm="100000">
                                          <p:val>
                                            <p:strVal val="#ppt_h"/>
                                          </p:val>
                                        </p:tav>
                                      </p:tavLst>
                                    </p:anim>
                                    <p:animEffect transition="in" filter="fade">
                                      <p:cBhvr>
                                        <p:cTn id="12" dur="500"/>
                                        <p:tgtEl>
                                          <p:spTgt spid="4"/>
                                        </p:tgtEl>
                                      </p:cBhvr>
                                    </p:animEffect>
                                  </p:childTnLst>
                                </p:cTn>
                              </p:par>
                              <p:par>
                                <p:cTn id="13" presetID="22" presetClass="entr" presetSubtype="8"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1000"/>
                                        <p:tgtEl>
                                          <p:spTgt spid="3"/>
                                        </p:tgtEl>
                                      </p:cBhvr>
                                    </p:animEffect>
                                  </p:childTnLst>
                                </p:cTn>
                              </p:par>
                              <p:par>
                                <p:cTn id="16" presetID="2" presetClass="entr" presetSubtype="8"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900" fill="hold"/>
                                        <p:tgtEl>
                                          <p:spTgt spid="5"/>
                                        </p:tgtEl>
                                        <p:attrNameLst>
                                          <p:attrName>ppt_x</p:attrName>
                                        </p:attrNameLst>
                                      </p:cBhvr>
                                      <p:tavLst>
                                        <p:tav tm="0">
                                          <p:val>
                                            <p:strVal val="0-#ppt_w/2"/>
                                          </p:val>
                                        </p:tav>
                                        <p:tav tm="100000">
                                          <p:val>
                                            <p:strVal val="#ppt_x"/>
                                          </p:val>
                                        </p:tav>
                                      </p:tavLst>
                                    </p:anim>
                                    <p:anim calcmode="lin" valueType="num">
                                      <p:cBhvr additive="base">
                                        <p:cTn id="19" dur="9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5" grpId="0" animBg="1"/>
    </p:bld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3 x Image Bullets Left">
    <p:spTree>
      <p:nvGrpSpPr>
        <p:cNvPr id="1" name=""/>
        <p:cNvGrpSpPr/>
        <p:nvPr/>
      </p:nvGrpSpPr>
      <p:grpSpPr>
        <a:xfrm>
          <a:off x="0" y="0"/>
          <a:ext cx="0" cy="0"/>
          <a:chOff x="0" y="0"/>
          <a:chExt cx="0" cy="0"/>
        </a:xfrm>
      </p:grpSpPr>
      <p:sp>
        <p:nvSpPr>
          <p:cNvPr id="20" name="Oval 19">
            <a:extLst>
              <a:ext uri="{FF2B5EF4-FFF2-40B4-BE49-F238E27FC236}">
                <a16:creationId xmlns:a16="http://schemas.microsoft.com/office/drawing/2014/main" id="{019D3C0C-316D-A045-BC1B-D508718E47A9}"/>
              </a:ext>
            </a:extLst>
          </p:cNvPr>
          <p:cNvSpPr>
            <a:spLocks noChangeAspect="1"/>
          </p:cNvSpPr>
          <p:nvPr userDrawn="1"/>
        </p:nvSpPr>
        <p:spPr>
          <a:xfrm>
            <a:off x="2287944" y="1523061"/>
            <a:ext cx="1131570" cy="113157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75" dirty="0">
              <a:solidFill>
                <a:prstClr val="white"/>
              </a:solidFill>
            </a:endParaRPr>
          </a:p>
        </p:txBody>
      </p:sp>
      <p:sp>
        <p:nvSpPr>
          <p:cNvPr id="22" name="Oval 21">
            <a:extLst>
              <a:ext uri="{FF2B5EF4-FFF2-40B4-BE49-F238E27FC236}">
                <a16:creationId xmlns:a16="http://schemas.microsoft.com/office/drawing/2014/main" id="{56D90BAC-4672-454F-9B98-7A6F31D7B3F7}"/>
              </a:ext>
            </a:extLst>
          </p:cNvPr>
          <p:cNvSpPr>
            <a:spLocks noChangeAspect="1"/>
          </p:cNvSpPr>
          <p:nvPr userDrawn="1"/>
        </p:nvSpPr>
        <p:spPr>
          <a:xfrm>
            <a:off x="4008795" y="1523061"/>
            <a:ext cx="1131570" cy="113157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75" dirty="0">
              <a:solidFill>
                <a:prstClr val="white"/>
              </a:solidFill>
            </a:endParaRPr>
          </a:p>
        </p:txBody>
      </p:sp>
      <p:sp>
        <p:nvSpPr>
          <p:cNvPr id="26" name="Oval 25">
            <a:extLst>
              <a:ext uri="{FF2B5EF4-FFF2-40B4-BE49-F238E27FC236}">
                <a16:creationId xmlns:a16="http://schemas.microsoft.com/office/drawing/2014/main" id="{21146660-9CB0-D241-ACBC-5C0A9FC8AD1A}"/>
              </a:ext>
            </a:extLst>
          </p:cNvPr>
          <p:cNvSpPr>
            <a:spLocks noChangeAspect="1"/>
          </p:cNvSpPr>
          <p:nvPr userDrawn="1"/>
        </p:nvSpPr>
        <p:spPr>
          <a:xfrm>
            <a:off x="569333" y="1523061"/>
            <a:ext cx="1131570" cy="113157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75" dirty="0">
              <a:solidFill>
                <a:prstClr val="white"/>
              </a:solidFill>
            </a:endParaRPr>
          </a:p>
        </p:txBody>
      </p:sp>
      <p:sp>
        <p:nvSpPr>
          <p:cNvPr id="27" name="Picture Placeholder 3">
            <a:extLst>
              <a:ext uri="{FF2B5EF4-FFF2-40B4-BE49-F238E27FC236}">
                <a16:creationId xmlns:a16="http://schemas.microsoft.com/office/drawing/2014/main" id="{831AC394-0DDA-6F4A-B2D3-6D95CD866486}"/>
              </a:ext>
            </a:extLst>
          </p:cNvPr>
          <p:cNvSpPr>
            <a:spLocks noGrp="1"/>
          </p:cNvSpPr>
          <p:nvPr>
            <p:ph type="pic" sz="quarter" idx="27"/>
          </p:nvPr>
        </p:nvSpPr>
        <p:spPr>
          <a:xfrm>
            <a:off x="814841" y="1768569"/>
            <a:ext cx="640556" cy="640556"/>
          </a:xfrm>
        </p:spPr>
        <p:txBody>
          <a:bodyPr/>
          <a:lstStyle>
            <a:lvl1pPr marL="0" indent="0">
              <a:buNone/>
              <a:defRPr/>
            </a:lvl1pPr>
          </a:lstStyle>
          <a:p>
            <a:r>
              <a:rPr lang="en-US" noProof="0"/>
              <a:t>Click icon to add picture</a:t>
            </a:r>
            <a:endParaRPr lang="en-US" noProof="0" dirty="0"/>
          </a:p>
        </p:txBody>
      </p:sp>
      <p:sp>
        <p:nvSpPr>
          <p:cNvPr id="28" name="Picture Placeholder 3">
            <a:extLst>
              <a:ext uri="{FF2B5EF4-FFF2-40B4-BE49-F238E27FC236}">
                <a16:creationId xmlns:a16="http://schemas.microsoft.com/office/drawing/2014/main" id="{B1A58D5B-A4BA-F446-90DA-1B6B207869A8}"/>
              </a:ext>
            </a:extLst>
          </p:cNvPr>
          <p:cNvSpPr>
            <a:spLocks noGrp="1"/>
          </p:cNvSpPr>
          <p:nvPr>
            <p:ph type="pic" sz="quarter" idx="28"/>
          </p:nvPr>
        </p:nvSpPr>
        <p:spPr>
          <a:xfrm>
            <a:off x="2535133" y="1768569"/>
            <a:ext cx="640556" cy="640556"/>
          </a:xfrm>
        </p:spPr>
        <p:txBody>
          <a:bodyPr/>
          <a:lstStyle>
            <a:lvl1pPr marL="0" indent="0">
              <a:buNone/>
              <a:defRPr/>
            </a:lvl1pPr>
          </a:lstStyle>
          <a:p>
            <a:r>
              <a:rPr lang="en-US" noProof="0"/>
              <a:t>Click icon to add picture</a:t>
            </a:r>
            <a:endParaRPr lang="en-US" noProof="0" dirty="0"/>
          </a:p>
        </p:txBody>
      </p:sp>
      <p:sp>
        <p:nvSpPr>
          <p:cNvPr id="29" name="Picture Placeholder 3">
            <a:extLst>
              <a:ext uri="{FF2B5EF4-FFF2-40B4-BE49-F238E27FC236}">
                <a16:creationId xmlns:a16="http://schemas.microsoft.com/office/drawing/2014/main" id="{7912C149-C249-1940-AF83-360853E78C26}"/>
              </a:ext>
            </a:extLst>
          </p:cNvPr>
          <p:cNvSpPr>
            <a:spLocks noGrp="1"/>
          </p:cNvSpPr>
          <p:nvPr>
            <p:ph type="pic" sz="quarter" idx="29"/>
          </p:nvPr>
        </p:nvSpPr>
        <p:spPr>
          <a:xfrm>
            <a:off x="4255424" y="1768569"/>
            <a:ext cx="640556" cy="640556"/>
          </a:xfrm>
        </p:spPr>
        <p:txBody>
          <a:bodyPr/>
          <a:lstStyle>
            <a:lvl1pPr marL="0" indent="0">
              <a:buNone/>
              <a:defRPr/>
            </a:lvl1pPr>
          </a:lstStyle>
          <a:p>
            <a:r>
              <a:rPr lang="en-US" noProof="0"/>
              <a:t>Click icon to add picture</a:t>
            </a:r>
            <a:endParaRPr lang="en-US" noProof="0" dirty="0"/>
          </a:p>
        </p:txBody>
      </p:sp>
      <p:sp>
        <p:nvSpPr>
          <p:cNvPr id="42" name="Rectangle 41">
            <a:extLst>
              <a:ext uri="{FF2B5EF4-FFF2-40B4-BE49-F238E27FC236}">
                <a16:creationId xmlns:a16="http://schemas.microsoft.com/office/drawing/2014/main" id="{D24854E3-04DE-4154-AD8A-9F8AC3E4EE33}"/>
              </a:ext>
            </a:extLst>
          </p:cNvPr>
          <p:cNvSpPr/>
          <p:nvPr userDrawn="1"/>
        </p:nvSpPr>
        <p:spPr>
          <a:xfrm>
            <a:off x="5724488" y="65036"/>
            <a:ext cx="3354476" cy="5013429"/>
          </a:xfrm>
          <a:prstGeom prst="rect">
            <a:avLst/>
          </a:prstGeom>
          <a:gradFill>
            <a:gsLst>
              <a:gs pos="0">
                <a:schemeClr val="tx1">
                  <a:alpha val="0"/>
                </a:schemeClr>
              </a:gs>
              <a:gs pos="100000">
                <a:schemeClr val="tx1">
                  <a:alpha val="31000"/>
                </a:schemeClr>
              </a:gs>
            </a:gsLst>
            <a:lin ang="12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75" dirty="0">
              <a:solidFill>
                <a:prstClr val="white"/>
              </a:solidFill>
            </a:endParaRPr>
          </a:p>
        </p:txBody>
      </p:sp>
      <p:sp>
        <p:nvSpPr>
          <p:cNvPr id="41" name="Picture Placeholder 40">
            <a:extLst>
              <a:ext uri="{FF2B5EF4-FFF2-40B4-BE49-F238E27FC236}">
                <a16:creationId xmlns:a16="http://schemas.microsoft.com/office/drawing/2014/main" id="{5BDD2BB3-B6A3-404C-846E-13E06B2F1662}"/>
              </a:ext>
            </a:extLst>
          </p:cNvPr>
          <p:cNvSpPr>
            <a:spLocks noGrp="1"/>
          </p:cNvSpPr>
          <p:nvPr>
            <p:ph type="pic" sz="quarter" idx="25" hasCustomPrompt="1"/>
          </p:nvPr>
        </p:nvSpPr>
        <p:spPr>
          <a:xfrm>
            <a:off x="5724488" y="65035"/>
            <a:ext cx="3354476" cy="4858904"/>
          </a:xfrm>
          <a:custGeom>
            <a:avLst/>
            <a:gdLst>
              <a:gd name="connsiteX0" fmla="*/ 376782 w 4559351"/>
              <a:gd name="connsiteY0" fmla="*/ 5927210 h 6604145"/>
              <a:gd name="connsiteX1" fmla="*/ 1519837 w 4559351"/>
              <a:gd name="connsiteY1" fmla="*/ 6224579 h 6604145"/>
              <a:gd name="connsiteX2" fmla="*/ 1067656 w 4559351"/>
              <a:gd name="connsiteY2" fmla="*/ 6604145 h 6604145"/>
              <a:gd name="connsiteX3" fmla="*/ 567431 w 4559351"/>
              <a:gd name="connsiteY3" fmla="*/ 6347235 h 6604145"/>
              <a:gd name="connsiteX4" fmla="*/ 3770030 w 4559351"/>
              <a:gd name="connsiteY4" fmla="*/ 4729122 h 6604145"/>
              <a:gd name="connsiteX5" fmla="*/ 3830234 w 4559351"/>
              <a:gd name="connsiteY5" fmla="*/ 4893659 h 6604145"/>
              <a:gd name="connsiteX6" fmla="*/ 3125854 w 4559351"/>
              <a:gd name="connsiteY6" fmla="*/ 4949110 h 6604145"/>
              <a:gd name="connsiteX7" fmla="*/ 3170574 w 4559351"/>
              <a:gd name="connsiteY7" fmla="*/ 4030224 h 6604145"/>
              <a:gd name="connsiteX8" fmla="*/ 3437863 w 4559351"/>
              <a:gd name="connsiteY8" fmla="*/ 4760691 h 6604145"/>
              <a:gd name="connsiteX9" fmla="*/ 2793688 w 4559351"/>
              <a:gd name="connsiteY9" fmla="*/ 4980680 h 6604145"/>
              <a:gd name="connsiteX10" fmla="*/ 2501683 w 4559351"/>
              <a:gd name="connsiteY10" fmla="*/ 5003670 h 6604145"/>
              <a:gd name="connsiteX11" fmla="*/ 0 w 4559351"/>
              <a:gd name="connsiteY11" fmla="*/ 3396395 h 6604145"/>
              <a:gd name="connsiteX12" fmla="*/ 3032435 w 4559351"/>
              <a:gd name="connsiteY12" fmla="*/ 3966867 h 6604145"/>
              <a:gd name="connsiteX13" fmla="*/ 1101460 w 4559351"/>
              <a:gd name="connsiteY13" fmla="*/ 6039845 h 6604145"/>
              <a:gd name="connsiteX14" fmla="*/ 10881 w 4559351"/>
              <a:gd name="connsiteY14" fmla="*/ 5508230 h 6604145"/>
              <a:gd name="connsiteX15" fmla="*/ 0 w 4559351"/>
              <a:gd name="connsiteY15" fmla="*/ 5475113 h 6604145"/>
              <a:gd name="connsiteX16" fmla="*/ 0 w 4559351"/>
              <a:gd name="connsiteY16" fmla="*/ 2843941 h 6604145"/>
              <a:gd name="connsiteX17" fmla="*/ 1605508 w 4559351"/>
              <a:gd name="connsiteY17" fmla="*/ 3374908 h 6604145"/>
              <a:gd name="connsiteX18" fmla="*/ 1482045 w 4559351"/>
              <a:gd name="connsiteY18" fmla="*/ 3547687 h 6604145"/>
              <a:gd name="connsiteX19" fmla="*/ 0 w 4559351"/>
              <a:gd name="connsiteY19" fmla="*/ 3206607 h 6604145"/>
              <a:gd name="connsiteX20" fmla="*/ 0 w 4559351"/>
              <a:gd name="connsiteY20" fmla="*/ 0 h 6604145"/>
              <a:gd name="connsiteX21" fmla="*/ 4559351 w 4559351"/>
              <a:gd name="connsiteY21" fmla="*/ 0 h 6604145"/>
              <a:gd name="connsiteX22" fmla="*/ 4559351 w 4559351"/>
              <a:gd name="connsiteY22" fmla="*/ 4284646 h 6604145"/>
              <a:gd name="connsiteX23" fmla="*/ 0 w 4559351"/>
              <a:gd name="connsiteY23" fmla="*/ 2645102 h 6604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559351" h="6604145">
                <a:moveTo>
                  <a:pt x="376782" y="5927210"/>
                </a:moveTo>
                <a:lnTo>
                  <a:pt x="1519837" y="6224579"/>
                </a:lnTo>
                <a:lnTo>
                  <a:pt x="1067656" y="6604145"/>
                </a:lnTo>
                <a:lnTo>
                  <a:pt x="567431" y="6347235"/>
                </a:lnTo>
                <a:close/>
                <a:moveTo>
                  <a:pt x="3770030" y="4729122"/>
                </a:moveTo>
                <a:lnTo>
                  <a:pt x="3830234" y="4893659"/>
                </a:lnTo>
                <a:lnTo>
                  <a:pt x="3125854" y="4949110"/>
                </a:lnTo>
                <a:close/>
                <a:moveTo>
                  <a:pt x="3170574" y="4030224"/>
                </a:moveTo>
                <a:lnTo>
                  <a:pt x="3437863" y="4760691"/>
                </a:lnTo>
                <a:lnTo>
                  <a:pt x="2793688" y="4980680"/>
                </a:lnTo>
                <a:lnTo>
                  <a:pt x="2501683" y="5003670"/>
                </a:lnTo>
                <a:close/>
                <a:moveTo>
                  <a:pt x="0" y="3396395"/>
                </a:moveTo>
                <a:lnTo>
                  <a:pt x="3032435" y="3966867"/>
                </a:lnTo>
                <a:lnTo>
                  <a:pt x="1101460" y="6039845"/>
                </a:lnTo>
                <a:lnTo>
                  <a:pt x="10881" y="5508230"/>
                </a:lnTo>
                <a:lnTo>
                  <a:pt x="0" y="5475113"/>
                </a:lnTo>
                <a:close/>
                <a:moveTo>
                  <a:pt x="0" y="2843941"/>
                </a:moveTo>
                <a:lnTo>
                  <a:pt x="1605508" y="3374908"/>
                </a:lnTo>
                <a:lnTo>
                  <a:pt x="1482045" y="3547687"/>
                </a:lnTo>
                <a:lnTo>
                  <a:pt x="0" y="3206607"/>
                </a:lnTo>
                <a:close/>
                <a:moveTo>
                  <a:pt x="0" y="0"/>
                </a:moveTo>
                <a:lnTo>
                  <a:pt x="4559351" y="0"/>
                </a:lnTo>
                <a:lnTo>
                  <a:pt x="4559351" y="4284646"/>
                </a:lnTo>
                <a:lnTo>
                  <a:pt x="0" y="2645102"/>
                </a:lnTo>
                <a:close/>
              </a:path>
            </a:pathLst>
          </a:custGeom>
          <a:solidFill>
            <a:schemeClr val="bg1">
              <a:lumMod val="95000"/>
            </a:schemeClr>
          </a:solidFill>
        </p:spPr>
        <p:txBody>
          <a:bodyPr wrap="square" anchor="ctr">
            <a:noAutofit/>
          </a:bodyPr>
          <a:lstStyle>
            <a:lvl1pPr marL="0" marR="0" indent="0" algn="ctr" defTabSz="685800" rtl="0" eaLnBrk="1" fontAlgn="auto" latinLnBrk="0" hangingPunct="1">
              <a:lnSpc>
                <a:spcPct val="90000"/>
              </a:lnSpc>
              <a:spcBef>
                <a:spcPts val="750"/>
              </a:spcBef>
              <a:spcAft>
                <a:spcPts val="0"/>
              </a:spcAft>
              <a:buClrTx/>
              <a:buSzTx/>
              <a:buFont typeface="Arial" panose="020B0604020202020204" pitchFamily="34" charset="0"/>
              <a:buNone/>
              <a:tabLst/>
              <a:defRPr sz="825" i="1">
                <a:latin typeface="Times New Roman" panose="02020603050405020304" pitchFamily="18" charset="0"/>
                <a:cs typeface="Times New Roman" panose="02020603050405020304" pitchFamily="18" charset="0"/>
              </a:defRPr>
            </a:lvl1pPr>
          </a:lstStyle>
          <a:p>
            <a:pPr marL="0" marR="0" lvl="0" indent="0" algn="ctr" defTabSz="685800" rtl="0" eaLnBrk="1" fontAlgn="auto" latinLnBrk="0" hangingPunct="1">
              <a:lnSpc>
                <a:spcPct val="90000"/>
              </a:lnSpc>
              <a:spcBef>
                <a:spcPts val="750"/>
              </a:spcBef>
              <a:spcAft>
                <a:spcPts val="0"/>
              </a:spcAft>
              <a:buClrTx/>
              <a:buSzTx/>
              <a:buFont typeface="Arial" panose="020B0604020202020204" pitchFamily="34" charset="0"/>
              <a:buNone/>
              <a:tabLst/>
              <a:defRPr/>
            </a:pPr>
            <a:r>
              <a:rPr lang="en-US" noProof="0" dirty="0"/>
              <a:t>Insert or Drag and Drop Image Here</a:t>
            </a:r>
          </a:p>
        </p:txBody>
      </p:sp>
      <p:sp>
        <p:nvSpPr>
          <p:cNvPr id="2" name="Title 1">
            <a:extLst>
              <a:ext uri="{FF2B5EF4-FFF2-40B4-BE49-F238E27FC236}">
                <a16:creationId xmlns:a16="http://schemas.microsoft.com/office/drawing/2014/main" id="{5CFF4C50-933F-41F9-AD11-BD02410AA7D5}"/>
              </a:ext>
            </a:extLst>
          </p:cNvPr>
          <p:cNvSpPr>
            <a:spLocks noGrp="1"/>
          </p:cNvSpPr>
          <p:nvPr>
            <p:ph type="title"/>
          </p:nvPr>
        </p:nvSpPr>
        <p:spPr>
          <a:xfrm>
            <a:off x="324000" y="324000"/>
            <a:ext cx="8505000" cy="324000"/>
          </a:xfrm>
        </p:spPr>
        <p:txBody>
          <a:bodyPr/>
          <a:lstStyle>
            <a:lvl1pPr>
              <a:defRPr>
                <a:solidFill>
                  <a:schemeClr val="tx1">
                    <a:lumMod val="75000"/>
                    <a:lumOff val="25000"/>
                  </a:schemeClr>
                </a:solidFill>
              </a:defRPr>
            </a:lvl1pPr>
          </a:lstStyle>
          <a:p>
            <a:r>
              <a:rPr lang="en-US" noProof="0"/>
              <a:t>Click to edit Master title style</a:t>
            </a:r>
          </a:p>
        </p:txBody>
      </p:sp>
      <p:sp>
        <p:nvSpPr>
          <p:cNvPr id="7" name="Footer Placeholder 6">
            <a:extLst>
              <a:ext uri="{FF2B5EF4-FFF2-40B4-BE49-F238E27FC236}">
                <a16:creationId xmlns:a16="http://schemas.microsoft.com/office/drawing/2014/main" id="{19F419B1-164A-4B7A-BBEC-47B6151ECB05}"/>
              </a:ext>
            </a:extLst>
          </p:cNvPr>
          <p:cNvSpPr>
            <a:spLocks noGrp="1"/>
          </p:cNvSpPr>
          <p:nvPr>
            <p:ph type="ftr" sz="quarter" idx="10"/>
          </p:nvPr>
        </p:nvSpPr>
        <p:spPr/>
        <p:txBody>
          <a:bodyPr/>
          <a:lstStyle>
            <a:lvl1pPr>
              <a:defRPr>
                <a:solidFill>
                  <a:schemeClr val="tx1">
                    <a:lumMod val="75000"/>
                    <a:lumOff val="25000"/>
                  </a:schemeClr>
                </a:solidFill>
              </a:defRPr>
            </a:lvl1pPr>
          </a:lstStyle>
          <a:p>
            <a:r>
              <a:rPr lang="en-US" dirty="0">
                <a:solidFill>
                  <a:prstClr val="black">
                    <a:lumMod val="75000"/>
                    <a:lumOff val="25000"/>
                  </a:prstClr>
                </a:solidFill>
              </a:rPr>
              <a:t>Add a footer</a:t>
            </a:r>
          </a:p>
        </p:txBody>
      </p:sp>
      <p:sp>
        <p:nvSpPr>
          <p:cNvPr id="5" name="Text Placeholder 4">
            <a:extLst>
              <a:ext uri="{FF2B5EF4-FFF2-40B4-BE49-F238E27FC236}">
                <a16:creationId xmlns:a16="http://schemas.microsoft.com/office/drawing/2014/main" id="{1F5B3657-F2AE-455A-BF81-1A0C2ACECD20}"/>
              </a:ext>
            </a:extLst>
          </p:cNvPr>
          <p:cNvSpPr>
            <a:spLocks noGrp="1"/>
          </p:cNvSpPr>
          <p:nvPr>
            <p:ph type="body" sz="quarter" idx="12" hasCustomPrompt="1"/>
          </p:nvPr>
        </p:nvSpPr>
        <p:spPr>
          <a:xfrm>
            <a:off x="2044556" y="3516084"/>
            <a:ext cx="1620441" cy="675000"/>
          </a:xfrm>
        </p:spPr>
        <p:txBody>
          <a:bodyPr/>
          <a:lstStyle>
            <a:lvl1pPr marL="0" indent="0" algn="ctr">
              <a:buNone/>
              <a:defRPr sz="1200"/>
            </a:lvl1pPr>
          </a:lstStyle>
          <a:p>
            <a:pPr lvl="0"/>
            <a:r>
              <a:rPr lang="en-US" noProof="0"/>
              <a:t>Bullet Description</a:t>
            </a:r>
          </a:p>
        </p:txBody>
      </p:sp>
      <p:sp>
        <p:nvSpPr>
          <p:cNvPr id="13" name="Text Placeholder 12">
            <a:extLst>
              <a:ext uri="{FF2B5EF4-FFF2-40B4-BE49-F238E27FC236}">
                <a16:creationId xmlns:a16="http://schemas.microsoft.com/office/drawing/2014/main" id="{6A983D98-E0AB-429A-9EC2-B50D4216D691}"/>
              </a:ext>
            </a:extLst>
          </p:cNvPr>
          <p:cNvSpPr>
            <a:spLocks noGrp="1"/>
          </p:cNvSpPr>
          <p:nvPr>
            <p:ph type="body" sz="quarter" idx="13" hasCustomPrompt="1"/>
          </p:nvPr>
        </p:nvSpPr>
        <p:spPr>
          <a:xfrm>
            <a:off x="3765407" y="3516084"/>
            <a:ext cx="1620441" cy="675000"/>
          </a:xfrm>
        </p:spPr>
        <p:txBody>
          <a:bodyPr/>
          <a:lstStyle>
            <a:lvl1pPr marL="0" indent="0" algn="ctr">
              <a:buNone/>
              <a:defRPr sz="1200"/>
            </a:lvl1pPr>
          </a:lstStyle>
          <a:p>
            <a:pPr lvl="0"/>
            <a:r>
              <a:rPr lang="en-US" noProof="0"/>
              <a:t>Bullet Description</a:t>
            </a:r>
          </a:p>
        </p:txBody>
      </p:sp>
      <p:sp>
        <p:nvSpPr>
          <p:cNvPr id="6" name="Text Placeholder 5">
            <a:extLst>
              <a:ext uri="{FF2B5EF4-FFF2-40B4-BE49-F238E27FC236}">
                <a16:creationId xmlns:a16="http://schemas.microsoft.com/office/drawing/2014/main" id="{EB3F7825-EB73-4976-9D8D-BAD8C8FCEA82}"/>
              </a:ext>
            </a:extLst>
          </p:cNvPr>
          <p:cNvSpPr>
            <a:spLocks noGrp="1"/>
          </p:cNvSpPr>
          <p:nvPr>
            <p:ph type="body" sz="quarter" idx="16" hasCustomPrompt="1"/>
          </p:nvPr>
        </p:nvSpPr>
        <p:spPr>
          <a:xfrm>
            <a:off x="323850" y="2944751"/>
            <a:ext cx="1620000" cy="378000"/>
          </a:xfrm>
        </p:spPr>
        <p:txBody>
          <a:bodyPr/>
          <a:lstStyle>
            <a:lvl1pPr marL="0" indent="0" algn="ctr">
              <a:buNone/>
              <a:defRPr b="1">
                <a:latin typeface="+mj-lt"/>
              </a:defRPr>
            </a:lvl1pPr>
          </a:lstStyle>
          <a:p>
            <a:pPr lvl="0"/>
            <a:r>
              <a:rPr lang="en-US" noProof="0"/>
              <a:t>Bullet 1</a:t>
            </a:r>
          </a:p>
        </p:txBody>
      </p:sp>
      <p:sp>
        <p:nvSpPr>
          <p:cNvPr id="10" name="Text Placeholder 9">
            <a:extLst>
              <a:ext uri="{FF2B5EF4-FFF2-40B4-BE49-F238E27FC236}">
                <a16:creationId xmlns:a16="http://schemas.microsoft.com/office/drawing/2014/main" id="{6D972951-9088-4993-8DED-9DA3B6B08CF2}"/>
              </a:ext>
            </a:extLst>
          </p:cNvPr>
          <p:cNvSpPr>
            <a:spLocks noGrp="1"/>
          </p:cNvSpPr>
          <p:nvPr>
            <p:ph type="body" sz="quarter" idx="17" hasCustomPrompt="1"/>
          </p:nvPr>
        </p:nvSpPr>
        <p:spPr>
          <a:xfrm>
            <a:off x="2044557" y="2944751"/>
            <a:ext cx="1620440" cy="378000"/>
          </a:xfrm>
        </p:spPr>
        <p:txBody>
          <a:bodyPr/>
          <a:lstStyle>
            <a:lvl1pPr marL="0" indent="0" algn="ctr">
              <a:buNone/>
              <a:defRPr b="1">
                <a:latin typeface="+mj-lt"/>
              </a:defRPr>
            </a:lvl1pPr>
          </a:lstStyle>
          <a:p>
            <a:pPr lvl="0"/>
            <a:r>
              <a:rPr lang="en-US" noProof="0"/>
              <a:t>Bullet 2</a:t>
            </a:r>
          </a:p>
        </p:txBody>
      </p:sp>
      <p:sp>
        <p:nvSpPr>
          <p:cNvPr id="12" name="Text Placeholder 11">
            <a:extLst>
              <a:ext uri="{FF2B5EF4-FFF2-40B4-BE49-F238E27FC236}">
                <a16:creationId xmlns:a16="http://schemas.microsoft.com/office/drawing/2014/main" id="{48424FDD-507C-4199-BFC6-8BC01D8992B6}"/>
              </a:ext>
            </a:extLst>
          </p:cNvPr>
          <p:cNvSpPr>
            <a:spLocks noGrp="1"/>
          </p:cNvSpPr>
          <p:nvPr>
            <p:ph type="body" sz="quarter" idx="18" hasCustomPrompt="1"/>
          </p:nvPr>
        </p:nvSpPr>
        <p:spPr>
          <a:xfrm>
            <a:off x="3765407" y="2944751"/>
            <a:ext cx="1620441" cy="378000"/>
          </a:xfrm>
        </p:spPr>
        <p:txBody>
          <a:bodyPr/>
          <a:lstStyle>
            <a:lvl1pPr marL="0" indent="0" algn="ctr">
              <a:buNone/>
              <a:defRPr b="1">
                <a:latin typeface="+mj-lt"/>
              </a:defRPr>
            </a:lvl1pPr>
          </a:lstStyle>
          <a:p>
            <a:pPr lvl="0"/>
            <a:r>
              <a:rPr lang="en-US" noProof="0"/>
              <a:t>Bullet 3</a:t>
            </a:r>
          </a:p>
        </p:txBody>
      </p:sp>
      <p:sp>
        <p:nvSpPr>
          <p:cNvPr id="21" name="Text Placeholder 20">
            <a:extLst>
              <a:ext uri="{FF2B5EF4-FFF2-40B4-BE49-F238E27FC236}">
                <a16:creationId xmlns:a16="http://schemas.microsoft.com/office/drawing/2014/main" id="{DA4566DA-C848-4A27-BBC8-722932FFD7F6}"/>
              </a:ext>
            </a:extLst>
          </p:cNvPr>
          <p:cNvSpPr>
            <a:spLocks noGrp="1"/>
          </p:cNvSpPr>
          <p:nvPr>
            <p:ph type="body" sz="quarter" idx="21" hasCustomPrompt="1"/>
          </p:nvPr>
        </p:nvSpPr>
        <p:spPr>
          <a:xfrm>
            <a:off x="324071" y="3512512"/>
            <a:ext cx="1620000" cy="675000"/>
          </a:xfrm>
        </p:spPr>
        <p:txBody>
          <a:bodyPr/>
          <a:lstStyle>
            <a:lvl1pPr marL="0" indent="0" algn="ctr">
              <a:buNone/>
              <a:defRPr sz="1200"/>
            </a:lvl1pPr>
          </a:lstStyle>
          <a:p>
            <a:pPr lvl="0"/>
            <a:r>
              <a:rPr lang="en-US" noProof="0"/>
              <a:t>Bullet Description</a:t>
            </a:r>
          </a:p>
        </p:txBody>
      </p:sp>
      <p:sp>
        <p:nvSpPr>
          <p:cNvPr id="51" name="Octagon 50">
            <a:extLst>
              <a:ext uri="{FF2B5EF4-FFF2-40B4-BE49-F238E27FC236}">
                <a16:creationId xmlns:a16="http://schemas.microsoft.com/office/drawing/2014/main" id="{758B0359-60B9-4D73-825D-ACE303A61C50}"/>
              </a:ext>
            </a:extLst>
          </p:cNvPr>
          <p:cNvSpPr/>
          <p:nvPr userDrawn="1"/>
        </p:nvSpPr>
        <p:spPr>
          <a:xfrm rot="1361022">
            <a:off x="8546230" y="4540345"/>
            <a:ext cx="476096" cy="476096"/>
          </a:xfrm>
          <a:prstGeom prst="octagon">
            <a:avLst/>
          </a:prstGeom>
          <a:noFill/>
          <a:ln w="3175">
            <a:solidFill>
              <a:schemeClr val="bg1">
                <a:lumMod val="8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75" dirty="0">
              <a:solidFill>
                <a:prstClr val="white"/>
              </a:solidFill>
            </a:endParaRPr>
          </a:p>
        </p:txBody>
      </p:sp>
      <p:sp>
        <p:nvSpPr>
          <p:cNvPr id="52" name="Oval 51">
            <a:extLst>
              <a:ext uri="{FF2B5EF4-FFF2-40B4-BE49-F238E27FC236}">
                <a16:creationId xmlns:a16="http://schemas.microsoft.com/office/drawing/2014/main" id="{09921541-DECE-43BB-BF92-A4B5D5EE5469}"/>
              </a:ext>
            </a:extLst>
          </p:cNvPr>
          <p:cNvSpPr/>
          <p:nvPr userDrawn="1"/>
        </p:nvSpPr>
        <p:spPr>
          <a:xfrm>
            <a:off x="8650404" y="4639427"/>
            <a:ext cx="55136" cy="55136"/>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75" dirty="0">
              <a:solidFill>
                <a:srgbClr val="9ACB39"/>
              </a:solidFill>
            </a:endParaRPr>
          </a:p>
        </p:txBody>
      </p:sp>
      <p:sp>
        <p:nvSpPr>
          <p:cNvPr id="53" name="Oval 52">
            <a:extLst>
              <a:ext uri="{FF2B5EF4-FFF2-40B4-BE49-F238E27FC236}">
                <a16:creationId xmlns:a16="http://schemas.microsoft.com/office/drawing/2014/main" id="{83095B3B-1284-4E49-BE50-9C84BE7E58B6}"/>
              </a:ext>
            </a:extLst>
          </p:cNvPr>
          <p:cNvSpPr/>
          <p:nvPr userDrawn="1"/>
        </p:nvSpPr>
        <p:spPr>
          <a:xfrm>
            <a:off x="8919064" y="4921144"/>
            <a:ext cx="75329" cy="75329"/>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75" dirty="0">
              <a:solidFill>
                <a:prstClr val="white"/>
              </a:solidFill>
            </a:endParaRPr>
          </a:p>
        </p:txBody>
      </p:sp>
      <p:sp>
        <p:nvSpPr>
          <p:cNvPr id="54" name="Oval 53">
            <a:extLst>
              <a:ext uri="{FF2B5EF4-FFF2-40B4-BE49-F238E27FC236}">
                <a16:creationId xmlns:a16="http://schemas.microsoft.com/office/drawing/2014/main" id="{7491DD10-64CD-40CA-A0BB-397696C0C168}"/>
              </a:ext>
            </a:extLst>
          </p:cNvPr>
          <p:cNvSpPr/>
          <p:nvPr userDrawn="1"/>
        </p:nvSpPr>
        <p:spPr>
          <a:xfrm>
            <a:off x="8507156" y="4492608"/>
            <a:ext cx="195384" cy="195384"/>
          </a:xfrm>
          <a:prstGeom prst="ellipse">
            <a:avLst/>
          </a:prstGeom>
          <a:no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75" dirty="0">
              <a:solidFill>
                <a:srgbClr val="9ACB39"/>
              </a:solidFill>
            </a:endParaRPr>
          </a:p>
        </p:txBody>
      </p:sp>
      <p:sp>
        <p:nvSpPr>
          <p:cNvPr id="55" name="Slide Number Placeholder 54">
            <a:extLst>
              <a:ext uri="{FF2B5EF4-FFF2-40B4-BE49-F238E27FC236}">
                <a16:creationId xmlns:a16="http://schemas.microsoft.com/office/drawing/2014/main" id="{8702E81C-40F0-489E-8339-0139157E6327}"/>
              </a:ext>
            </a:extLst>
          </p:cNvPr>
          <p:cNvSpPr>
            <a:spLocks noGrp="1"/>
          </p:cNvSpPr>
          <p:nvPr>
            <p:ph type="sldNum" sz="quarter" idx="26"/>
          </p:nvPr>
        </p:nvSpPr>
        <p:spPr/>
        <p:txBody>
          <a:bodyPr/>
          <a:lstStyle/>
          <a:p>
            <a:fld id="{19B51A1E-902D-48AF-9020-955120F399B6}" type="slidenum">
              <a:rPr lang="en-US" smtClean="0">
                <a:solidFill>
                  <a:prstClr val="black"/>
                </a:solidFill>
              </a:rPr>
              <a:pPr/>
              <a:t>‹#›</a:t>
            </a:fld>
            <a:endParaRPr lang="en-US" dirty="0">
              <a:solidFill>
                <a:prstClr val="black"/>
              </a:solidFill>
            </a:endParaRPr>
          </a:p>
        </p:txBody>
      </p:sp>
      <p:cxnSp>
        <p:nvCxnSpPr>
          <p:cNvPr id="23" name="Straight Connector 22" descr="First divider line on slide">
            <a:extLst>
              <a:ext uri="{FF2B5EF4-FFF2-40B4-BE49-F238E27FC236}">
                <a16:creationId xmlns:a16="http://schemas.microsoft.com/office/drawing/2014/main" id="{7FE1F4E8-B411-4807-9D24-A045EE06CFD9}"/>
              </a:ext>
              <a:ext uri="{C183D7F6-B498-43B3-948B-1728B52AA6E4}">
                <adec:decorative xmlns:adec="http://schemas.microsoft.com/office/drawing/2017/decorative" xmlns="" val="1"/>
              </a:ext>
            </a:extLst>
          </p:cNvPr>
          <p:cNvCxnSpPr>
            <a:cxnSpLocks/>
          </p:cNvCxnSpPr>
          <p:nvPr userDrawn="1"/>
        </p:nvCxnSpPr>
        <p:spPr>
          <a:xfrm>
            <a:off x="1994285" y="1539010"/>
            <a:ext cx="0" cy="1115621"/>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descr="Second divider line on slide">
            <a:extLst>
              <a:ext uri="{FF2B5EF4-FFF2-40B4-BE49-F238E27FC236}">
                <a16:creationId xmlns:a16="http://schemas.microsoft.com/office/drawing/2014/main" id="{8C3F648E-45E5-403C-973E-2BEED634B269}"/>
              </a:ext>
              <a:ext uri="{C183D7F6-B498-43B3-948B-1728B52AA6E4}">
                <adec:decorative xmlns:adec="http://schemas.microsoft.com/office/drawing/2017/decorative" xmlns="" val="1"/>
              </a:ext>
            </a:extLst>
          </p:cNvPr>
          <p:cNvCxnSpPr>
            <a:cxnSpLocks/>
          </p:cNvCxnSpPr>
          <p:nvPr userDrawn="1"/>
        </p:nvCxnSpPr>
        <p:spPr>
          <a:xfrm>
            <a:off x="3715156" y="1539010"/>
            <a:ext cx="0" cy="1115621"/>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7556039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3780029665"/>
      </p:ext>
    </p:extLst>
  </p:cSld>
  <p:clrMapOvr>
    <a:masterClrMapping/>
  </p:clrMapOvr>
  <mc:AlternateContent xmlns:mc="http://schemas.openxmlformats.org/markup-compatibility/2006" xmlns:p14="http://schemas.microsoft.com/office/powerpoint/2010/main">
    <mc:Choice Requires="p14">
      <p:transition spd="slow" p14:dur="900" advClick="0" advTm="3000">
        <p14:warp dir="in"/>
      </p:transition>
    </mc:Choice>
    <mc:Fallback xmlns="">
      <p:transition spd="slow" advClick="0" advTm="3000">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内页-2">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61267F7-4197-4D13-B2A0-6E6AF799706C}"/>
              </a:ext>
            </a:extLst>
          </p:cNvPr>
          <p:cNvSpPr txBox="1">
            <a:spLocks/>
          </p:cNvSpPr>
          <p:nvPr userDrawn="1"/>
        </p:nvSpPr>
        <p:spPr>
          <a:xfrm>
            <a:off x="697217" y="127516"/>
            <a:ext cx="7481455" cy="644065"/>
          </a:xfrm>
          <a:prstGeom prst="rect">
            <a:avLst/>
          </a:prstGeom>
        </p:spPr>
        <p:txBody>
          <a:bodyPr vert="horz" lIns="51435" tIns="25718" rIns="51435" bIns="25718" rtlCol="0" anchor="ctr">
            <a:normAutofit/>
          </a:bodyPr>
          <a:lstStyle>
            <a:lvl1pPr algn="l" defTabSz="914400" rtl="0" eaLnBrk="1" latinLnBrk="0" hangingPunct="1">
              <a:lnSpc>
                <a:spcPct val="90000"/>
              </a:lnSpc>
              <a:spcBef>
                <a:spcPct val="0"/>
              </a:spcBef>
              <a:buNone/>
              <a:defRPr lang="zh-CN" altLang="en-US" sz="3200" b="0" i="0" kern="1200" baseline="0" dirty="0">
                <a:solidFill>
                  <a:schemeClr val="tx1">
                    <a:lumMod val="50000"/>
                    <a:lumOff val="50000"/>
                  </a:schemeClr>
                </a:solidFill>
                <a:effectLst/>
                <a:latin typeface="微软雅黑" panose="020B0503020204020204" pitchFamily="34" charset="-122"/>
                <a:ea typeface="微软雅黑" panose="020B0503020204020204" pitchFamily="34" charset="-122"/>
                <a:cs typeface="+mj-cs"/>
              </a:defRPr>
            </a:lvl1pPr>
          </a:lstStyle>
          <a:p>
            <a:pPr defTabSz="514337"/>
            <a:r>
              <a:rPr sz="2400" b="1">
                <a:solidFill>
                  <a:srgbClr val="63B994"/>
                </a:solidFill>
              </a:rPr>
              <a:t>教学完成情况</a:t>
            </a:r>
          </a:p>
        </p:txBody>
      </p:sp>
      <p:cxnSp>
        <p:nvCxnSpPr>
          <p:cNvPr id="3" name="直接连接符 2">
            <a:extLst>
              <a:ext uri="{FF2B5EF4-FFF2-40B4-BE49-F238E27FC236}">
                <a16:creationId xmlns:a16="http://schemas.microsoft.com/office/drawing/2014/main" id="{82764C76-7099-4CD4-BB2E-9FCD4A04E46E}"/>
              </a:ext>
            </a:extLst>
          </p:cNvPr>
          <p:cNvCxnSpPr/>
          <p:nvPr userDrawn="1"/>
        </p:nvCxnSpPr>
        <p:spPr>
          <a:xfrm>
            <a:off x="0" y="717902"/>
            <a:ext cx="8172400" cy="0"/>
          </a:xfrm>
          <a:prstGeom prst="line">
            <a:avLst/>
          </a:prstGeom>
          <a:ln w="95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4" name="椭圆 3">
            <a:extLst>
              <a:ext uri="{FF2B5EF4-FFF2-40B4-BE49-F238E27FC236}">
                <a16:creationId xmlns:a16="http://schemas.microsoft.com/office/drawing/2014/main" id="{BBBC166D-7F0F-4E11-9161-993DA454AED0}"/>
              </a:ext>
            </a:extLst>
          </p:cNvPr>
          <p:cNvSpPr/>
          <p:nvPr userDrawn="1"/>
        </p:nvSpPr>
        <p:spPr>
          <a:xfrm>
            <a:off x="323529" y="378681"/>
            <a:ext cx="144016" cy="144016"/>
          </a:xfrm>
          <a:prstGeom prst="ellipse">
            <a:avLst/>
          </a:prstGeom>
          <a:solidFill>
            <a:schemeClr val="tx1">
              <a:lumMod val="50000"/>
              <a:lumOff val="50000"/>
            </a:schemeClr>
          </a:solidFill>
          <a:ln>
            <a:noFill/>
          </a:ln>
          <a:effectLst>
            <a:outerShdw blurRad="2794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975">
              <a:solidFill>
                <a:srgbClr val="63B994"/>
              </a:solidFill>
            </a:endParaRPr>
          </a:p>
        </p:txBody>
      </p:sp>
      <p:sp>
        <p:nvSpPr>
          <p:cNvPr id="5" name="KSO_Shape">
            <a:extLst>
              <a:ext uri="{FF2B5EF4-FFF2-40B4-BE49-F238E27FC236}">
                <a16:creationId xmlns:a16="http://schemas.microsoft.com/office/drawing/2014/main" id="{51B6AFE2-7275-4C58-BE3E-3A6C652FC7B1}"/>
              </a:ext>
            </a:extLst>
          </p:cNvPr>
          <p:cNvSpPr>
            <a:spLocks/>
          </p:cNvSpPr>
          <p:nvPr userDrawn="1"/>
        </p:nvSpPr>
        <p:spPr bwMode="auto">
          <a:xfrm>
            <a:off x="8244408" y="315204"/>
            <a:ext cx="219592" cy="402941"/>
          </a:xfrm>
          <a:custGeom>
            <a:avLst/>
            <a:gdLst>
              <a:gd name="T0" fmla="*/ 982546 w 2361"/>
              <a:gd name="T1" fmla="*/ 83198 h 4328"/>
              <a:gd name="T2" fmla="*/ 914296 w 2361"/>
              <a:gd name="T3" fmla="*/ 41599 h 4328"/>
              <a:gd name="T4" fmla="*/ 684994 w 2361"/>
              <a:gd name="T5" fmla="*/ 256249 h 4328"/>
              <a:gd name="T6" fmla="*/ 620490 w 2361"/>
              <a:gd name="T7" fmla="*/ 383125 h 4328"/>
              <a:gd name="T8" fmla="*/ 579706 w 2361"/>
              <a:gd name="T9" fmla="*/ 479218 h 4328"/>
              <a:gd name="T10" fmla="*/ 56597 w 2361"/>
              <a:gd name="T11" fmla="*/ 1501301 h 4328"/>
              <a:gd name="T12" fmla="*/ 32876 w 2361"/>
              <a:gd name="T13" fmla="*/ 1601555 h 4328"/>
              <a:gd name="T14" fmla="*/ 20392 w 2361"/>
              <a:gd name="T15" fmla="*/ 1676017 h 4328"/>
              <a:gd name="T16" fmla="*/ 0 w 2361"/>
              <a:gd name="T17" fmla="*/ 1792493 h 4328"/>
              <a:gd name="T18" fmla="*/ 7907 w 2361"/>
              <a:gd name="T19" fmla="*/ 1800397 h 4328"/>
              <a:gd name="T20" fmla="*/ 58262 w 2361"/>
              <a:gd name="T21" fmla="*/ 1700976 h 4328"/>
              <a:gd name="T22" fmla="*/ 120685 w 2361"/>
              <a:gd name="T23" fmla="*/ 1654801 h 4328"/>
              <a:gd name="T24" fmla="*/ 191848 w 2361"/>
              <a:gd name="T25" fmla="*/ 1569524 h 4328"/>
              <a:gd name="T26" fmla="*/ 727026 w 2361"/>
              <a:gd name="T27" fmla="*/ 582799 h 4328"/>
              <a:gd name="T28" fmla="*/ 747417 w 2361"/>
              <a:gd name="T29" fmla="*/ 563248 h 4328"/>
              <a:gd name="T30" fmla="*/ 936353 w 2361"/>
              <a:gd name="T31" fmla="*/ 195930 h 4328"/>
              <a:gd name="T32" fmla="*/ 799853 w 2361"/>
              <a:gd name="T33" fmla="*/ 475475 h 4328"/>
              <a:gd name="T34" fmla="*/ 802350 w 2361"/>
              <a:gd name="T35" fmla="*/ 501266 h 4328"/>
              <a:gd name="T36" fmla="*/ 980049 w 2361"/>
              <a:gd name="T37" fmla="*/ 158907 h 4328"/>
              <a:gd name="T38" fmla="*/ 963819 w 2361"/>
              <a:gd name="T39" fmla="*/ 141852 h 4328"/>
              <a:gd name="T40" fmla="*/ 982546 w 2361"/>
              <a:gd name="T41" fmla="*/ 104829 h 4328"/>
              <a:gd name="T42" fmla="*/ 210159 w 2361"/>
              <a:gd name="T43" fmla="*/ 1549140 h 4328"/>
              <a:gd name="T44" fmla="*/ 84896 w 2361"/>
              <a:gd name="T45" fmla="*/ 1493398 h 4328"/>
              <a:gd name="T46" fmla="*/ 412827 w 2361"/>
              <a:gd name="T47" fmla="*/ 849032 h 4328"/>
              <a:gd name="T48" fmla="*/ 598017 w 2361"/>
              <a:gd name="T49" fmla="*/ 488786 h 4328"/>
              <a:gd name="T50" fmla="*/ 627564 w 2361"/>
              <a:gd name="T51" fmla="*/ 503762 h 4328"/>
              <a:gd name="T52" fmla="*/ 720783 w 2361"/>
              <a:gd name="T53" fmla="*/ 552848 h 4328"/>
              <a:gd name="T54" fmla="*/ 741175 w 2361"/>
              <a:gd name="T55" fmla="*/ 530385 h 4328"/>
              <a:gd name="T56" fmla="*/ 733268 w 2361"/>
              <a:gd name="T57" fmla="*/ 532465 h 4328"/>
              <a:gd name="T58" fmla="*/ 601763 w 2361"/>
              <a:gd name="T59" fmla="*/ 465075 h 4328"/>
              <a:gd name="T60" fmla="*/ 829816 w 2361"/>
              <a:gd name="T61" fmla="*/ 25791 h 4328"/>
              <a:gd name="T62" fmla="*/ 962154 w 2361"/>
              <a:gd name="T63" fmla="*/ 99421 h 432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361" h="4328">
                <a:moveTo>
                  <a:pt x="2361" y="252"/>
                </a:moveTo>
                <a:cubicBezTo>
                  <a:pt x="2361" y="200"/>
                  <a:pt x="2361" y="200"/>
                  <a:pt x="2361" y="200"/>
                </a:cubicBezTo>
                <a:cubicBezTo>
                  <a:pt x="2293" y="156"/>
                  <a:pt x="2293" y="156"/>
                  <a:pt x="2293" y="156"/>
                </a:cubicBezTo>
                <a:cubicBezTo>
                  <a:pt x="2197" y="100"/>
                  <a:pt x="2197" y="100"/>
                  <a:pt x="2197" y="100"/>
                </a:cubicBezTo>
                <a:cubicBezTo>
                  <a:pt x="2103" y="55"/>
                  <a:pt x="2024" y="21"/>
                  <a:pt x="1960" y="0"/>
                </a:cubicBezTo>
                <a:cubicBezTo>
                  <a:pt x="1646" y="616"/>
                  <a:pt x="1646" y="616"/>
                  <a:pt x="1646" y="616"/>
                </a:cubicBezTo>
                <a:cubicBezTo>
                  <a:pt x="1621" y="661"/>
                  <a:pt x="1621" y="661"/>
                  <a:pt x="1621" y="661"/>
                </a:cubicBezTo>
                <a:cubicBezTo>
                  <a:pt x="1491" y="921"/>
                  <a:pt x="1491" y="921"/>
                  <a:pt x="1491" y="921"/>
                </a:cubicBezTo>
                <a:cubicBezTo>
                  <a:pt x="1375" y="1143"/>
                  <a:pt x="1375" y="1143"/>
                  <a:pt x="1375" y="1143"/>
                </a:cubicBezTo>
                <a:cubicBezTo>
                  <a:pt x="1393" y="1152"/>
                  <a:pt x="1393" y="1152"/>
                  <a:pt x="1393" y="1152"/>
                </a:cubicBezTo>
                <a:cubicBezTo>
                  <a:pt x="1375" y="1186"/>
                  <a:pt x="1375" y="1186"/>
                  <a:pt x="1375" y="1186"/>
                </a:cubicBezTo>
                <a:cubicBezTo>
                  <a:pt x="136" y="3609"/>
                  <a:pt x="136" y="3609"/>
                  <a:pt x="136" y="3609"/>
                </a:cubicBezTo>
                <a:cubicBezTo>
                  <a:pt x="187" y="3632"/>
                  <a:pt x="187" y="3632"/>
                  <a:pt x="187" y="3632"/>
                </a:cubicBezTo>
                <a:cubicBezTo>
                  <a:pt x="79" y="3850"/>
                  <a:pt x="79" y="3850"/>
                  <a:pt x="79" y="3850"/>
                </a:cubicBezTo>
                <a:cubicBezTo>
                  <a:pt x="121" y="3886"/>
                  <a:pt x="121" y="3886"/>
                  <a:pt x="121" y="3886"/>
                </a:cubicBezTo>
                <a:cubicBezTo>
                  <a:pt x="49" y="4029"/>
                  <a:pt x="49" y="4029"/>
                  <a:pt x="49" y="4029"/>
                </a:cubicBezTo>
                <a:cubicBezTo>
                  <a:pt x="115" y="4078"/>
                  <a:pt x="115" y="4078"/>
                  <a:pt x="115" y="4078"/>
                </a:cubicBezTo>
                <a:cubicBezTo>
                  <a:pt x="0" y="4309"/>
                  <a:pt x="0" y="4309"/>
                  <a:pt x="0" y="4309"/>
                </a:cubicBezTo>
                <a:cubicBezTo>
                  <a:pt x="0" y="4309"/>
                  <a:pt x="0" y="4309"/>
                  <a:pt x="0" y="4309"/>
                </a:cubicBezTo>
                <a:cubicBezTo>
                  <a:pt x="19" y="4328"/>
                  <a:pt x="19" y="4328"/>
                  <a:pt x="19" y="4328"/>
                </a:cubicBezTo>
                <a:cubicBezTo>
                  <a:pt x="25" y="4321"/>
                  <a:pt x="25" y="4321"/>
                  <a:pt x="25" y="4321"/>
                </a:cubicBezTo>
                <a:cubicBezTo>
                  <a:pt x="140" y="4089"/>
                  <a:pt x="140" y="4089"/>
                  <a:pt x="140" y="4089"/>
                </a:cubicBezTo>
                <a:cubicBezTo>
                  <a:pt x="140" y="4095"/>
                  <a:pt x="167" y="4103"/>
                  <a:pt x="221" y="4114"/>
                </a:cubicBezTo>
                <a:cubicBezTo>
                  <a:pt x="234" y="4096"/>
                  <a:pt x="257" y="4050"/>
                  <a:pt x="290" y="3978"/>
                </a:cubicBezTo>
                <a:cubicBezTo>
                  <a:pt x="352" y="3989"/>
                  <a:pt x="352" y="3989"/>
                  <a:pt x="352" y="3989"/>
                </a:cubicBezTo>
                <a:cubicBezTo>
                  <a:pt x="461" y="3773"/>
                  <a:pt x="461" y="3773"/>
                  <a:pt x="461" y="3773"/>
                </a:cubicBezTo>
                <a:cubicBezTo>
                  <a:pt x="520" y="3805"/>
                  <a:pt x="520" y="3805"/>
                  <a:pt x="520" y="3805"/>
                </a:cubicBezTo>
                <a:cubicBezTo>
                  <a:pt x="1747" y="1401"/>
                  <a:pt x="1747" y="1401"/>
                  <a:pt x="1747" y="1401"/>
                </a:cubicBezTo>
                <a:cubicBezTo>
                  <a:pt x="1779" y="1346"/>
                  <a:pt x="1779" y="1346"/>
                  <a:pt x="1779" y="1346"/>
                </a:cubicBezTo>
                <a:cubicBezTo>
                  <a:pt x="1796" y="1354"/>
                  <a:pt x="1796" y="1354"/>
                  <a:pt x="1796" y="1354"/>
                </a:cubicBezTo>
                <a:cubicBezTo>
                  <a:pt x="2169" y="621"/>
                  <a:pt x="2169" y="621"/>
                  <a:pt x="2169" y="621"/>
                </a:cubicBezTo>
                <a:cubicBezTo>
                  <a:pt x="2250" y="471"/>
                  <a:pt x="2250" y="471"/>
                  <a:pt x="2250" y="471"/>
                </a:cubicBezTo>
                <a:cubicBezTo>
                  <a:pt x="2263" y="480"/>
                  <a:pt x="2263" y="480"/>
                  <a:pt x="2263" y="480"/>
                </a:cubicBezTo>
                <a:cubicBezTo>
                  <a:pt x="1922" y="1143"/>
                  <a:pt x="1922" y="1143"/>
                  <a:pt x="1922" y="1143"/>
                </a:cubicBezTo>
                <a:cubicBezTo>
                  <a:pt x="1904" y="1173"/>
                  <a:pt x="1899" y="1192"/>
                  <a:pt x="1904" y="1201"/>
                </a:cubicBezTo>
                <a:cubicBezTo>
                  <a:pt x="1904" y="1207"/>
                  <a:pt x="1912" y="1208"/>
                  <a:pt x="1928" y="1205"/>
                </a:cubicBezTo>
                <a:cubicBezTo>
                  <a:pt x="1939" y="1196"/>
                  <a:pt x="1939" y="1196"/>
                  <a:pt x="1939" y="1196"/>
                </a:cubicBezTo>
                <a:cubicBezTo>
                  <a:pt x="2355" y="382"/>
                  <a:pt x="2355" y="382"/>
                  <a:pt x="2355" y="382"/>
                </a:cubicBezTo>
                <a:cubicBezTo>
                  <a:pt x="2360" y="368"/>
                  <a:pt x="2359" y="357"/>
                  <a:pt x="2350" y="350"/>
                </a:cubicBezTo>
                <a:cubicBezTo>
                  <a:pt x="2335" y="350"/>
                  <a:pt x="2323" y="347"/>
                  <a:pt x="2316" y="341"/>
                </a:cubicBezTo>
                <a:cubicBezTo>
                  <a:pt x="2316" y="333"/>
                  <a:pt x="2316" y="333"/>
                  <a:pt x="2316" y="333"/>
                </a:cubicBezTo>
                <a:cubicBezTo>
                  <a:pt x="2361" y="252"/>
                  <a:pt x="2361" y="252"/>
                  <a:pt x="2361" y="252"/>
                </a:cubicBezTo>
                <a:close/>
                <a:moveTo>
                  <a:pt x="1672" y="1438"/>
                </a:moveTo>
                <a:cubicBezTo>
                  <a:pt x="505" y="3724"/>
                  <a:pt x="505" y="3724"/>
                  <a:pt x="505" y="3724"/>
                </a:cubicBezTo>
                <a:cubicBezTo>
                  <a:pt x="504" y="3736"/>
                  <a:pt x="500" y="3740"/>
                  <a:pt x="492" y="3737"/>
                </a:cubicBezTo>
                <a:cubicBezTo>
                  <a:pt x="488" y="3728"/>
                  <a:pt x="392" y="3679"/>
                  <a:pt x="204" y="3590"/>
                </a:cubicBezTo>
                <a:cubicBezTo>
                  <a:pt x="204" y="3583"/>
                  <a:pt x="204" y="3583"/>
                  <a:pt x="204" y="3583"/>
                </a:cubicBezTo>
                <a:cubicBezTo>
                  <a:pt x="733" y="2560"/>
                  <a:pt x="996" y="2045"/>
                  <a:pt x="992" y="2041"/>
                </a:cubicBezTo>
                <a:cubicBezTo>
                  <a:pt x="1192" y="1661"/>
                  <a:pt x="1192" y="1661"/>
                  <a:pt x="1192" y="1661"/>
                </a:cubicBezTo>
                <a:cubicBezTo>
                  <a:pt x="1437" y="1175"/>
                  <a:pt x="1437" y="1175"/>
                  <a:pt x="1437" y="1175"/>
                </a:cubicBezTo>
                <a:cubicBezTo>
                  <a:pt x="1446" y="1175"/>
                  <a:pt x="1446" y="1175"/>
                  <a:pt x="1446" y="1175"/>
                </a:cubicBezTo>
                <a:cubicBezTo>
                  <a:pt x="1508" y="1211"/>
                  <a:pt x="1508" y="1211"/>
                  <a:pt x="1508" y="1211"/>
                </a:cubicBezTo>
                <a:cubicBezTo>
                  <a:pt x="1719" y="1316"/>
                  <a:pt x="1719" y="1316"/>
                  <a:pt x="1719" y="1316"/>
                </a:cubicBezTo>
                <a:cubicBezTo>
                  <a:pt x="1727" y="1317"/>
                  <a:pt x="1732" y="1322"/>
                  <a:pt x="1732" y="1329"/>
                </a:cubicBezTo>
                <a:cubicBezTo>
                  <a:pt x="1672" y="1438"/>
                  <a:pt x="1672" y="1438"/>
                  <a:pt x="1672" y="1438"/>
                </a:cubicBezTo>
                <a:close/>
                <a:moveTo>
                  <a:pt x="1781" y="1275"/>
                </a:moveTo>
                <a:cubicBezTo>
                  <a:pt x="1770" y="1288"/>
                  <a:pt x="1770" y="1288"/>
                  <a:pt x="1770" y="1288"/>
                </a:cubicBezTo>
                <a:cubicBezTo>
                  <a:pt x="1762" y="1280"/>
                  <a:pt x="1762" y="1280"/>
                  <a:pt x="1762" y="1280"/>
                </a:cubicBezTo>
                <a:cubicBezTo>
                  <a:pt x="1448" y="1122"/>
                  <a:pt x="1448" y="1122"/>
                  <a:pt x="1448" y="1122"/>
                </a:cubicBezTo>
                <a:cubicBezTo>
                  <a:pt x="1446" y="1118"/>
                  <a:pt x="1446" y="1118"/>
                  <a:pt x="1446" y="1118"/>
                </a:cubicBezTo>
                <a:cubicBezTo>
                  <a:pt x="1986" y="62"/>
                  <a:pt x="1986" y="62"/>
                  <a:pt x="1986" y="62"/>
                </a:cubicBezTo>
                <a:cubicBezTo>
                  <a:pt x="1994" y="62"/>
                  <a:pt x="1994" y="62"/>
                  <a:pt x="1994" y="62"/>
                </a:cubicBezTo>
                <a:cubicBezTo>
                  <a:pt x="2115" y="114"/>
                  <a:pt x="2220" y="169"/>
                  <a:pt x="2310" y="226"/>
                </a:cubicBezTo>
                <a:cubicBezTo>
                  <a:pt x="2312" y="239"/>
                  <a:pt x="2312" y="239"/>
                  <a:pt x="2312" y="239"/>
                </a:cubicBezTo>
                <a:cubicBezTo>
                  <a:pt x="1781" y="1275"/>
                  <a:pt x="1781" y="1275"/>
                  <a:pt x="1781" y="1275"/>
                </a:cubicBezTo>
                <a:close/>
              </a:path>
            </a:pathLst>
          </a:custGeom>
          <a:solidFill>
            <a:schemeClr val="tx2"/>
          </a:solidFill>
          <a:ln>
            <a:noFill/>
          </a:ln>
        </p:spPr>
        <p:txBody>
          <a:bodyPr anchor="ctr" anchorCtr="1"/>
          <a:lstStyle/>
          <a:p>
            <a:endParaRPr lang="zh-CN" altLang="en-US" sz="975">
              <a:solidFill>
                <a:srgbClr val="000000"/>
              </a:solidFill>
            </a:endParaRPr>
          </a:p>
        </p:txBody>
      </p:sp>
    </p:spTree>
    <p:extLst>
      <p:ext uri="{BB962C8B-B14F-4D97-AF65-F5344CB8AC3E}">
        <p14:creationId xmlns:p14="http://schemas.microsoft.com/office/powerpoint/2010/main" val="1190491936"/>
      </p:ext>
    </p:extLst>
  </p:cSld>
  <p:clrMapOvr>
    <a:masterClrMapping/>
  </p:clrMapOvr>
  <mc:AlternateContent xmlns:mc="http://schemas.openxmlformats.org/markup-compatibility/2006" xmlns:p14="http://schemas.microsoft.com/office/powerpoint/2010/main">
    <mc:Choice Requires="p14">
      <p:transition spd="slow" p14:dur="900" advClick="0" advTm="3000">
        <p14:warp dir="in"/>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1000"/>
                                        <p:tgtEl>
                                          <p:spTgt spid="2"/>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 calcmode="lin" valueType="num">
                                      <p:cBhvr>
                                        <p:cTn id="10" dur="500" fill="hold"/>
                                        <p:tgtEl>
                                          <p:spTgt spid="4"/>
                                        </p:tgtEl>
                                        <p:attrNameLst>
                                          <p:attrName>ppt_w</p:attrName>
                                        </p:attrNameLst>
                                      </p:cBhvr>
                                      <p:tavLst>
                                        <p:tav tm="0">
                                          <p:val>
                                            <p:fltVal val="0"/>
                                          </p:val>
                                        </p:tav>
                                        <p:tav tm="100000">
                                          <p:val>
                                            <p:strVal val="#ppt_w"/>
                                          </p:val>
                                        </p:tav>
                                      </p:tavLst>
                                    </p:anim>
                                    <p:anim calcmode="lin" valueType="num">
                                      <p:cBhvr>
                                        <p:cTn id="11" dur="500" fill="hold"/>
                                        <p:tgtEl>
                                          <p:spTgt spid="4"/>
                                        </p:tgtEl>
                                        <p:attrNameLst>
                                          <p:attrName>ppt_h</p:attrName>
                                        </p:attrNameLst>
                                      </p:cBhvr>
                                      <p:tavLst>
                                        <p:tav tm="0">
                                          <p:val>
                                            <p:fltVal val="0"/>
                                          </p:val>
                                        </p:tav>
                                        <p:tav tm="100000">
                                          <p:val>
                                            <p:strVal val="#ppt_h"/>
                                          </p:val>
                                        </p:tav>
                                      </p:tavLst>
                                    </p:anim>
                                    <p:animEffect transition="in" filter="fade">
                                      <p:cBhvr>
                                        <p:cTn id="12" dur="500"/>
                                        <p:tgtEl>
                                          <p:spTgt spid="4"/>
                                        </p:tgtEl>
                                      </p:cBhvr>
                                    </p:animEffect>
                                  </p:childTnLst>
                                </p:cTn>
                              </p:par>
                              <p:par>
                                <p:cTn id="13" presetID="22" presetClass="entr" presetSubtype="8"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1000"/>
                                        <p:tgtEl>
                                          <p:spTgt spid="3"/>
                                        </p:tgtEl>
                                      </p:cBhvr>
                                    </p:animEffect>
                                  </p:childTnLst>
                                </p:cTn>
                              </p:par>
                              <p:par>
                                <p:cTn id="16" presetID="2" presetClass="entr" presetSubtype="8"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900" fill="hold"/>
                                        <p:tgtEl>
                                          <p:spTgt spid="5"/>
                                        </p:tgtEl>
                                        <p:attrNameLst>
                                          <p:attrName>ppt_x</p:attrName>
                                        </p:attrNameLst>
                                      </p:cBhvr>
                                      <p:tavLst>
                                        <p:tav tm="0">
                                          <p:val>
                                            <p:strVal val="0-#ppt_w/2"/>
                                          </p:val>
                                        </p:tav>
                                        <p:tav tm="100000">
                                          <p:val>
                                            <p:strVal val="#ppt_x"/>
                                          </p:val>
                                        </p:tav>
                                      </p:tavLst>
                                    </p:anim>
                                    <p:anim calcmode="lin" valueType="num">
                                      <p:cBhvr additive="base">
                                        <p:cTn id="19" dur="9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5" grpId="0" animBg="1"/>
    </p:bld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Title, Image and Content Layout">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E8E3FDB8-6D5C-48FE-99EA-7EC60F4D8191}"/>
              </a:ext>
            </a:extLst>
          </p:cNvPr>
          <p:cNvSpPr/>
          <p:nvPr userDrawn="1"/>
        </p:nvSpPr>
        <p:spPr>
          <a:xfrm>
            <a:off x="0" y="0"/>
            <a:ext cx="9144000" cy="5143500"/>
          </a:xfrm>
          <a:prstGeom prst="rect">
            <a:avLst/>
          </a:prstGeom>
          <a:gradFill flip="none" rotWithShape="1">
            <a:gsLst>
              <a:gs pos="0">
                <a:schemeClr val="accent2"/>
              </a:gs>
              <a:gs pos="34000">
                <a:srgbClr val="0F1722"/>
              </a:gs>
              <a:gs pos="69000">
                <a:srgbClr val="0F1722"/>
              </a:gs>
              <a:gs pos="100000">
                <a:schemeClr val="accent5"/>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975" dirty="0">
              <a:solidFill>
                <a:srgbClr val="000000"/>
              </a:solidFill>
            </a:endParaRPr>
          </a:p>
        </p:txBody>
      </p:sp>
      <p:sp>
        <p:nvSpPr>
          <p:cNvPr id="5" name="Date Placeholder 4">
            <a:extLst>
              <a:ext uri="{FF2B5EF4-FFF2-40B4-BE49-F238E27FC236}">
                <a16:creationId xmlns:a16="http://schemas.microsoft.com/office/drawing/2014/main" id="{2D9775F3-A041-479A-8038-652B7D9C72E9}"/>
              </a:ext>
            </a:extLst>
          </p:cNvPr>
          <p:cNvSpPr>
            <a:spLocks noGrp="1"/>
          </p:cNvSpPr>
          <p:nvPr>
            <p:ph type="dt" sz="half" idx="10"/>
          </p:nvPr>
        </p:nvSpPr>
        <p:spPr/>
        <p:txBody>
          <a:bodyPr/>
          <a:lstStyle/>
          <a:p>
            <a:r>
              <a:rPr lang="en-US" dirty="0">
                <a:solidFill>
                  <a:srgbClr val="000000">
                    <a:lumMod val="50000"/>
                    <a:lumOff val="50000"/>
                  </a:srgbClr>
                </a:solidFill>
              </a:rPr>
              <a:t>MM.DD.20XX</a:t>
            </a:r>
          </a:p>
        </p:txBody>
      </p:sp>
      <p:sp>
        <p:nvSpPr>
          <p:cNvPr id="6" name="Footer Placeholder 5">
            <a:extLst>
              <a:ext uri="{FF2B5EF4-FFF2-40B4-BE49-F238E27FC236}">
                <a16:creationId xmlns:a16="http://schemas.microsoft.com/office/drawing/2014/main" id="{29BEDD04-BE4E-4B91-B13E-0C4FB3E1658F}"/>
              </a:ext>
            </a:extLst>
          </p:cNvPr>
          <p:cNvSpPr>
            <a:spLocks noGrp="1"/>
          </p:cNvSpPr>
          <p:nvPr>
            <p:ph type="ftr" sz="quarter" idx="11"/>
          </p:nvPr>
        </p:nvSpPr>
        <p:spPr/>
        <p:txBody>
          <a:bodyPr/>
          <a:lstStyle/>
          <a:p>
            <a:r>
              <a:rPr lang="en-US" dirty="0">
                <a:solidFill>
                  <a:srgbClr val="000000">
                    <a:lumMod val="50000"/>
                    <a:lumOff val="50000"/>
                  </a:srgbClr>
                </a:solidFill>
              </a:rPr>
              <a:t>ADD A FOOTER</a:t>
            </a:r>
          </a:p>
        </p:txBody>
      </p:sp>
      <p:sp>
        <p:nvSpPr>
          <p:cNvPr id="7" name="Slide Number Placeholder 6">
            <a:extLst>
              <a:ext uri="{FF2B5EF4-FFF2-40B4-BE49-F238E27FC236}">
                <a16:creationId xmlns:a16="http://schemas.microsoft.com/office/drawing/2014/main" id="{306DF5D8-12DC-494E-B0F1-2E9C86A14544}"/>
              </a:ext>
            </a:extLst>
          </p:cNvPr>
          <p:cNvSpPr>
            <a:spLocks noGrp="1"/>
          </p:cNvSpPr>
          <p:nvPr>
            <p:ph type="sldNum" sz="quarter" idx="12"/>
          </p:nvPr>
        </p:nvSpPr>
        <p:spPr/>
        <p:txBody>
          <a:bodyPr/>
          <a:lstStyle/>
          <a:p>
            <a:fld id="{8D581BC7-E183-40DB-AC97-C19EA4EB8894}" type="slidenum">
              <a:rPr lang="en-US" smtClean="0">
                <a:solidFill>
                  <a:srgbClr val="FFFFFF"/>
                </a:solidFill>
              </a:rPr>
              <a:pPr/>
              <a:t>‹#›</a:t>
            </a:fld>
            <a:endParaRPr lang="en-US" dirty="0">
              <a:solidFill>
                <a:srgbClr val="FFFFFF"/>
              </a:solidFill>
            </a:endParaRPr>
          </a:p>
        </p:txBody>
      </p:sp>
      <p:sp>
        <p:nvSpPr>
          <p:cNvPr id="8" name="Title 1">
            <a:extLst>
              <a:ext uri="{FF2B5EF4-FFF2-40B4-BE49-F238E27FC236}">
                <a16:creationId xmlns:a16="http://schemas.microsoft.com/office/drawing/2014/main" id="{ABF87C9E-53A2-4DE1-89DC-3907BE2E3D3C}"/>
              </a:ext>
            </a:extLst>
          </p:cNvPr>
          <p:cNvSpPr>
            <a:spLocks noGrp="1"/>
          </p:cNvSpPr>
          <p:nvPr>
            <p:ph type="title" hasCustomPrompt="1"/>
          </p:nvPr>
        </p:nvSpPr>
        <p:spPr>
          <a:xfrm>
            <a:off x="5170944" y="817588"/>
            <a:ext cx="3370600" cy="603254"/>
          </a:xfrm>
        </p:spPr>
        <p:txBody>
          <a:bodyPr lIns="0" tIns="0" rIns="0" bIns="0" anchor="b">
            <a:normAutofit/>
          </a:bodyPr>
          <a:lstStyle>
            <a:lvl1pPr>
              <a:defRPr sz="2700"/>
            </a:lvl1pPr>
          </a:lstStyle>
          <a:p>
            <a:r>
              <a:rPr lang="en-US" noProof="0"/>
              <a:t>CLICK TO EDIT</a:t>
            </a:r>
          </a:p>
        </p:txBody>
      </p:sp>
      <p:sp>
        <p:nvSpPr>
          <p:cNvPr id="9" name="Text Placeholder 2">
            <a:extLst>
              <a:ext uri="{FF2B5EF4-FFF2-40B4-BE49-F238E27FC236}">
                <a16:creationId xmlns:a16="http://schemas.microsoft.com/office/drawing/2014/main" id="{EB453F8F-AA02-4E0D-93BF-8CF4F1490377}"/>
              </a:ext>
            </a:extLst>
          </p:cNvPr>
          <p:cNvSpPr>
            <a:spLocks noGrp="1"/>
          </p:cNvSpPr>
          <p:nvPr>
            <p:ph type="body" idx="1" hasCustomPrompt="1"/>
          </p:nvPr>
        </p:nvSpPr>
        <p:spPr>
          <a:xfrm>
            <a:off x="5170943" y="1682747"/>
            <a:ext cx="3354831" cy="426814"/>
          </a:xfrm>
        </p:spPr>
        <p:txBody>
          <a:bodyPr lIns="0" tIns="0" rIns="0" bIns="0">
            <a:normAutofit/>
          </a:bodyPr>
          <a:lstStyle>
            <a:lvl1pPr marL="0" indent="0">
              <a:lnSpc>
                <a:spcPct val="100000"/>
              </a:lnSpc>
              <a:buNone/>
              <a:defRPr sz="1350" b="1">
                <a:solidFill>
                  <a:schemeClr val="tx1"/>
                </a:solidFill>
                <a:latin typeface="+mn-lt"/>
                <a:cs typeface="Segoe UI Semibold" panose="020B0702040204020203" pitchFamily="34" charset="0"/>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noProof="0"/>
              <a:t>EDIT MASTER TEXT STYLES</a:t>
            </a:r>
          </a:p>
        </p:txBody>
      </p:sp>
      <p:sp>
        <p:nvSpPr>
          <p:cNvPr id="10" name="Picture Placeholder 10">
            <a:extLst>
              <a:ext uri="{FF2B5EF4-FFF2-40B4-BE49-F238E27FC236}">
                <a16:creationId xmlns:a16="http://schemas.microsoft.com/office/drawing/2014/main" id="{A541F291-2E4B-474E-9ED0-55C97A2A066D}"/>
              </a:ext>
            </a:extLst>
          </p:cNvPr>
          <p:cNvSpPr>
            <a:spLocks noGrp="1"/>
          </p:cNvSpPr>
          <p:nvPr>
            <p:ph type="pic" sz="quarter" idx="13"/>
          </p:nvPr>
        </p:nvSpPr>
        <p:spPr>
          <a:xfrm>
            <a:off x="623888" y="644749"/>
            <a:ext cx="809244" cy="411480"/>
          </a:xfrm>
        </p:spPr>
        <p:txBody>
          <a:bodyPr anchor="ctr" anchorCtr="0">
            <a:normAutofit/>
          </a:bodyPr>
          <a:lstStyle>
            <a:lvl1pPr marL="0" indent="0" algn="ctr">
              <a:buNone/>
              <a:defRPr sz="900"/>
            </a:lvl1pPr>
          </a:lstStyle>
          <a:p>
            <a:r>
              <a:rPr lang="en-US" noProof="0"/>
              <a:t>Click icon to add picture</a:t>
            </a:r>
            <a:endParaRPr lang="en-US" noProof="0" dirty="0"/>
          </a:p>
        </p:txBody>
      </p:sp>
      <p:grpSp>
        <p:nvGrpSpPr>
          <p:cNvPr id="11" name="Group 10">
            <a:extLst>
              <a:ext uri="{FF2B5EF4-FFF2-40B4-BE49-F238E27FC236}">
                <a16:creationId xmlns:a16="http://schemas.microsoft.com/office/drawing/2014/main" id="{59E4D57E-4989-4939-A31F-637543FAB606}"/>
              </a:ext>
            </a:extLst>
          </p:cNvPr>
          <p:cNvGrpSpPr/>
          <p:nvPr userDrawn="1"/>
        </p:nvGrpSpPr>
        <p:grpSpPr>
          <a:xfrm flipH="1">
            <a:off x="5193507" y="1494782"/>
            <a:ext cx="3950494" cy="75600"/>
            <a:chOff x="0" y="3240138"/>
            <a:chExt cx="3434400" cy="100800"/>
          </a:xfrm>
        </p:grpSpPr>
        <p:cxnSp>
          <p:nvCxnSpPr>
            <p:cNvPr id="12" name="Straight Connector 11">
              <a:extLst>
                <a:ext uri="{FF2B5EF4-FFF2-40B4-BE49-F238E27FC236}">
                  <a16:creationId xmlns:a16="http://schemas.microsoft.com/office/drawing/2014/main" id="{370B72A7-B625-48B8-88E6-BCE2A4DD531E}"/>
                </a:ext>
              </a:extLst>
            </p:cNvPr>
            <p:cNvCxnSpPr/>
            <p:nvPr userDrawn="1"/>
          </p:nvCxnSpPr>
          <p:spPr>
            <a:xfrm>
              <a:off x="0" y="3290538"/>
              <a:ext cx="3384000" cy="0"/>
            </a:xfrm>
            <a:prstGeom prst="line">
              <a:avLst/>
            </a:prstGeom>
            <a:ln>
              <a:solidFill>
                <a:schemeClr val="bg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01ED729F-F8A5-4244-9776-4935C260F11F}"/>
                </a:ext>
              </a:extLst>
            </p:cNvPr>
            <p:cNvSpPr/>
            <p:nvPr userDrawn="1"/>
          </p:nvSpPr>
          <p:spPr>
            <a:xfrm>
              <a:off x="3368676" y="3240138"/>
              <a:ext cx="65724" cy="100800"/>
            </a:xfrm>
            <a:prstGeom prst="ellipse">
              <a:avLst/>
            </a:prstGeom>
            <a:solidFill>
              <a:schemeClr val="bg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975" dirty="0">
                <a:solidFill>
                  <a:srgbClr val="000000"/>
                </a:solidFill>
              </a:endParaRPr>
            </a:p>
          </p:txBody>
        </p:sp>
      </p:grpSp>
      <p:sp>
        <p:nvSpPr>
          <p:cNvPr id="14" name="Text Placeholder 2">
            <a:extLst>
              <a:ext uri="{FF2B5EF4-FFF2-40B4-BE49-F238E27FC236}">
                <a16:creationId xmlns:a16="http://schemas.microsoft.com/office/drawing/2014/main" id="{BE12A846-0DFC-435B-BAE9-D90C353E0344}"/>
              </a:ext>
            </a:extLst>
          </p:cNvPr>
          <p:cNvSpPr>
            <a:spLocks noGrp="1"/>
          </p:cNvSpPr>
          <p:nvPr>
            <p:ph type="body" idx="14" hasCustomPrompt="1"/>
          </p:nvPr>
        </p:nvSpPr>
        <p:spPr>
          <a:xfrm>
            <a:off x="5170943" y="2151333"/>
            <a:ext cx="3362247" cy="1824452"/>
          </a:xfrm>
        </p:spPr>
        <p:txBody>
          <a:bodyPr lIns="0" tIns="0" rIns="0" bIns="0">
            <a:normAutofit/>
          </a:bodyPr>
          <a:lstStyle>
            <a:lvl1pPr marL="162000" indent="-162000">
              <a:lnSpc>
                <a:spcPct val="100000"/>
              </a:lnSpc>
              <a:spcBef>
                <a:spcPts val="450"/>
              </a:spcBef>
              <a:buClr>
                <a:schemeClr val="tx1"/>
              </a:buClr>
              <a:buFont typeface="Courier New" panose="02070309020205020404" pitchFamily="49" charset="0"/>
              <a:buChar char="o"/>
              <a:defRPr sz="1050">
                <a:solidFill>
                  <a:schemeClr val="tx2"/>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noProof="0"/>
              <a:t>Edit master text styles</a:t>
            </a:r>
          </a:p>
        </p:txBody>
      </p:sp>
      <p:cxnSp>
        <p:nvCxnSpPr>
          <p:cNvPr id="17" name="Straight Connector 16">
            <a:extLst>
              <a:ext uri="{FF2B5EF4-FFF2-40B4-BE49-F238E27FC236}">
                <a16:creationId xmlns:a16="http://schemas.microsoft.com/office/drawing/2014/main" id="{6150998C-CF95-4C6F-8962-8EB2DB30177D}"/>
              </a:ext>
            </a:extLst>
          </p:cNvPr>
          <p:cNvCxnSpPr/>
          <p:nvPr userDrawn="1"/>
        </p:nvCxnSpPr>
        <p:spPr>
          <a:xfrm>
            <a:off x="8685000" y="4515690"/>
            <a:ext cx="459000" cy="0"/>
          </a:xfrm>
          <a:prstGeom prst="line">
            <a:avLst/>
          </a:prstGeom>
          <a:ln>
            <a:solidFill>
              <a:schemeClr val="bg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8" name="Oval 17">
            <a:extLst>
              <a:ext uri="{FF2B5EF4-FFF2-40B4-BE49-F238E27FC236}">
                <a16:creationId xmlns:a16="http://schemas.microsoft.com/office/drawing/2014/main" id="{F86A2ACD-8CF5-48A3-A678-E213A809B332}"/>
              </a:ext>
            </a:extLst>
          </p:cNvPr>
          <p:cNvSpPr/>
          <p:nvPr userDrawn="1"/>
        </p:nvSpPr>
        <p:spPr>
          <a:xfrm>
            <a:off x="8599922" y="4474542"/>
            <a:ext cx="82296" cy="82296"/>
          </a:xfrm>
          <a:prstGeom prst="ellipse">
            <a:avLst/>
          </a:prstGeom>
          <a:noFill/>
          <a:ln w="6350">
            <a:solidFill>
              <a:schemeClr val="bg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75" dirty="0">
              <a:solidFill>
                <a:srgbClr val="000000"/>
              </a:solidFill>
            </a:endParaRPr>
          </a:p>
        </p:txBody>
      </p:sp>
      <p:cxnSp>
        <p:nvCxnSpPr>
          <p:cNvPr id="19" name="Straight Connector 18">
            <a:extLst>
              <a:ext uri="{FF2B5EF4-FFF2-40B4-BE49-F238E27FC236}">
                <a16:creationId xmlns:a16="http://schemas.microsoft.com/office/drawing/2014/main" id="{F00811BB-0E37-4D70-84A5-97B3FBEDCBE6}"/>
              </a:ext>
            </a:extLst>
          </p:cNvPr>
          <p:cNvCxnSpPr>
            <a:cxnSpLocks/>
          </p:cNvCxnSpPr>
          <p:nvPr userDrawn="1"/>
        </p:nvCxnSpPr>
        <p:spPr>
          <a:xfrm flipV="1">
            <a:off x="1" y="4515690"/>
            <a:ext cx="602456" cy="351"/>
          </a:xfrm>
          <a:prstGeom prst="line">
            <a:avLst/>
          </a:prstGeom>
          <a:ln>
            <a:solidFill>
              <a:schemeClr val="bg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0" name="Oval 19">
            <a:extLst>
              <a:ext uri="{FF2B5EF4-FFF2-40B4-BE49-F238E27FC236}">
                <a16:creationId xmlns:a16="http://schemas.microsoft.com/office/drawing/2014/main" id="{D03B3046-0457-4D23-8E0C-64E3FCD620BB}"/>
              </a:ext>
            </a:extLst>
          </p:cNvPr>
          <p:cNvSpPr/>
          <p:nvPr userDrawn="1"/>
        </p:nvSpPr>
        <p:spPr>
          <a:xfrm>
            <a:off x="606983" y="4409742"/>
            <a:ext cx="212598" cy="212598"/>
          </a:xfrm>
          <a:prstGeom prst="ellipse">
            <a:avLst/>
          </a:prstGeom>
          <a:noFill/>
          <a:ln w="6350">
            <a:solidFill>
              <a:schemeClr val="bg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75" dirty="0">
              <a:solidFill>
                <a:srgbClr val="000000"/>
              </a:solidFill>
            </a:endParaRPr>
          </a:p>
        </p:txBody>
      </p:sp>
      <p:sp>
        <p:nvSpPr>
          <p:cNvPr id="22" name="Picture Placeholder 7">
            <a:extLst>
              <a:ext uri="{FF2B5EF4-FFF2-40B4-BE49-F238E27FC236}">
                <a16:creationId xmlns:a16="http://schemas.microsoft.com/office/drawing/2014/main" id="{F0861AA2-8248-462C-B6D8-FFD829F41ED0}"/>
              </a:ext>
            </a:extLst>
          </p:cNvPr>
          <p:cNvSpPr>
            <a:spLocks noGrp="1"/>
          </p:cNvSpPr>
          <p:nvPr>
            <p:ph type="pic" sz="quarter" idx="15"/>
          </p:nvPr>
        </p:nvSpPr>
        <p:spPr>
          <a:xfrm>
            <a:off x="2140808" y="1104138"/>
            <a:ext cx="2434653" cy="4039362"/>
          </a:xfrm>
        </p:spPr>
        <p:txBody>
          <a:bodyPr anchor="ctr" anchorCtr="0">
            <a:normAutofit/>
          </a:bodyPr>
          <a:lstStyle>
            <a:lvl1pPr marL="0" indent="0" algn="ctr">
              <a:buNone/>
              <a:defRPr sz="1350"/>
            </a:lvl1pPr>
          </a:lstStyle>
          <a:p>
            <a:r>
              <a:rPr lang="en-US" noProof="0"/>
              <a:t>Click icon to add picture</a:t>
            </a:r>
            <a:endParaRPr lang="en-US" noProof="0" dirty="0"/>
          </a:p>
        </p:txBody>
      </p:sp>
    </p:spTree>
    <p:extLst>
      <p:ext uri="{BB962C8B-B14F-4D97-AF65-F5344CB8AC3E}">
        <p14:creationId xmlns:p14="http://schemas.microsoft.com/office/powerpoint/2010/main" val="273320705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Content with Caption">
    <p:spTree>
      <p:nvGrpSpPr>
        <p:cNvPr id="1" name=""/>
        <p:cNvGrpSpPr/>
        <p:nvPr/>
      </p:nvGrpSpPr>
      <p:grpSpPr>
        <a:xfrm>
          <a:off x="0" y="0"/>
          <a:ext cx="0" cy="0"/>
          <a:chOff x="0" y="0"/>
          <a:chExt cx="0" cy="0"/>
        </a:xfrm>
      </p:grpSpPr>
      <p:grpSp>
        <p:nvGrpSpPr>
          <p:cNvPr id="27" name="Group 26">
            <a:extLst>
              <a:ext uri="{FF2B5EF4-FFF2-40B4-BE49-F238E27FC236}">
                <a16:creationId xmlns:a16="http://schemas.microsoft.com/office/drawing/2014/main" id="{4780EEAF-F689-42D7-9EE1-6CE0D81D3B30}"/>
              </a:ext>
            </a:extLst>
          </p:cNvPr>
          <p:cNvGrpSpPr/>
          <p:nvPr userDrawn="1"/>
        </p:nvGrpSpPr>
        <p:grpSpPr>
          <a:xfrm rot="5400000">
            <a:off x="-1643341" y="1622559"/>
            <a:ext cx="5209000" cy="1963881"/>
            <a:chOff x="4" y="2981324"/>
            <a:chExt cx="12226464" cy="1367657"/>
          </a:xfrm>
        </p:grpSpPr>
        <p:pic>
          <p:nvPicPr>
            <p:cNvPr id="28" name="Graphic 27">
              <a:extLst>
                <a:ext uri="{FF2B5EF4-FFF2-40B4-BE49-F238E27FC236}">
                  <a16:creationId xmlns:a16="http://schemas.microsoft.com/office/drawing/2014/main" id="{386A642E-1027-49BB-8DE0-D3CEBB9751F9}"/>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4" y="2981324"/>
              <a:ext cx="12191995" cy="1361101"/>
            </a:xfrm>
            <a:prstGeom prst="rect">
              <a:avLst/>
            </a:prstGeom>
          </p:spPr>
        </p:pic>
        <p:pic>
          <p:nvPicPr>
            <p:cNvPr id="29" name="Graphic 28">
              <a:extLst>
                <a:ext uri="{FF2B5EF4-FFF2-40B4-BE49-F238E27FC236}">
                  <a16:creationId xmlns:a16="http://schemas.microsoft.com/office/drawing/2014/main" id="{9C6F5092-7738-410D-8BFF-E85A47B1CC9C}"/>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flipH="1">
              <a:off x="4" y="2987880"/>
              <a:ext cx="12191995" cy="1361101"/>
            </a:xfrm>
            <a:prstGeom prst="rect">
              <a:avLst/>
            </a:prstGeom>
          </p:spPr>
        </p:pic>
        <p:pic>
          <p:nvPicPr>
            <p:cNvPr id="30" name="Graphic 29">
              <a:extLst>
                <a:ext uri="{FF2B5EF4-FFF2-40B4-BE49-F238E27FC236}">
                  <a16:creationId xmlns:a16="http://schemas.microsoft.com/office/drawing/2014/main" id="{DD87D332-94F6-40EE-A077-923476C95CA0}"/>
                </a:ext>
              </a:extLst>
            </p:cNvPr>
            <p:cNvPicPr>
              <a:picLocks noChangeAspect="1"/>
            </p:cNvPicPr>
            <p:nvPr userDrawn="1"/>
          </p:nvPicPr>
          <p:blipFill>
            <a:blip r:embed="rId4">
              <a:extLst>
                <a:ext uri="{96DAC541-7B7A-43D3-8B79-37D633B846F1}">
                  <asvg:svgBlip xmlns:asvg="http://schemas.microsoft.com/office/drawing/2016/SVG/main" xmlns="" r:embed="rId5"/>
                </a:ext>
              </a:extLst>
            </a:blip>
            <a:stretch>
              <a:fillRect/>
            </a:stretch>
          </p:blipFill>
          <p:spPr>
            <a:xfrm>
              <a:off x="4890618" y="2987879"/>
              <a:ext cx="7335850" cy="1354545"/>
            </a:xfrm>
            <a:prstGeom prst="rect">
              <a:avLst/>
            </a:prstGeom>
          </p:spPr>
        </p:pic>
      </p:grpSp>
      <p:sp>
        <p:nvSpPr>
          <p:cNvPr id="3" name="Content Placeholder 2"/>
          <p:cNvSpPr>
            <a:spLocks noGrp="1"/>
          </p:cNvSpPr>
          <p:nvPr>
            <p:ph idx="1"/>
          </p:nvPr>
        </p:nvSpPr>
        <p:spPr>
          <a:xfrm>
            <a:off x="4149969" y="553915"/>
            <a:ext cx="4448908" cy="368397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a:xfrm>
            <a:off x="349134" y="4844839"/>
            <a:ext cx="1963883" cy="273844"/>
          </a:xfrm>
        </p:spPr>
        <p:txBody>
          <a:bodyPr/>
          <a:lstStyle>
            <a:lvl1pPr algn="l">
              <a:defRPr/>
            </a:lvl1pPr>
          </a:lstStyle>
          <a:p>
            <a:fld id="{B9E2AB48-6B81-443C-84F0-8098475CA912}" type="datetimeFigureOut">
              <a:rPr lang="en-US" smtClean="0"/>
              <a:pPr/>
              <a:t>8/25/2021</a:t>
            </a:fld>
            <a:endParaRPr lang="en-US" dirty="0"/>
          </a:p>
        </p:txBody>
      </p:sp>
      <p:sp>
        <p:nvSpPr>
          <p:cNvPr id="6" name="Footer Placeholder 5"/>
          <p:cNvSpPr>
            <a:spLocks noGrp="1"/>
          </p:cNvSpPr>
          <p:nvPr>
            <p:ph type="ftr" sz="quarter" idx="11"/>
          </p:nvPr>
        </p:nvSpPr>
        <p:spPr>
          <a:xfrm>
            <a:off x="3600450" y="4844839"/>
            <a:ext cx="3486150" cy="273844"/>
          </a:xfrm>
        </p:spPr>
        <p:txBody>
          <a:bodyPr/>
          <a:lstStyle>
            <a:lvl1pPr algn="l">
              <a:defRPr>
                <a:solidFill>
                  <a:schemeClr val="tx2"/>
                </a:solidFill>
              </a:defRPr>
            </a:lvl1pPr>
          </a:lstStyle>
          <a:p>
            <a:endParaRPr lang="en-US" dirty="0">
              <a:solidFill>
                <a:srgbClr val="082A75"/>
              </a:solidFill>
            </a:endParaRPr>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A0E9ABD0-655E-4203-B2D8-6AEABBAE044C}" type="slidenum">
              <a:rPr lang="en-US" smtClean="0">
                <a:solidFill>
                  <a:srgbClr val="082A75"/>
                </a:solidFill>
              </a:rPr>
              <a:pPr/>
              <a:t>‹#›</a:t>
            </a:fld>
            <a:endParaRPr lang="en-US" dirty="0">
              <a:solidFill>
                <a:srgbClr val="082A75"/>
              </a:solidFill>
            </a:endParaRPr>
          </a:p>
        </p:txBody>
      </p:sp>
      <p:cxnSp>
        <p:nvCxnSpPr>
          <p:cNvPr id="34" name="Straight Connector 33">
            <a:extLst>
              <a:ext uri="{FF2B5EF4-FFF2-40B4-BE49-F238E27FC236}">
                <a16:creationId xmlns:a16="http://schemas.microsoft.com/office/drawing/2014/main" id="{5B58FC21-5EBB-4148-B9B6-5C86CD586D7D}"/>
              </a:ext>
            </a:extLst>
          </p:cNvPr>
          <p:cNvCxnSpPr>
            <a:cxnSpLocks/>
          </p:cNvCxnSpPr>
          <p:nvPr userDrawn="1"/>
        </p:nvCxnSpPr>
        <p:spPr>
          <a:xfrm>
            <a:off x="503435" y="1898416"/>
            <a:ext cx="1560687"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47" name="Title 1">
            <a:extLst>
              <a:ext uri="{FF2B5EF4-FFF2-40B4-BE49-F238E27FC236}">
                <a16:creationId xmlns:a16="http://schemas.microsoft.com/office/drawing/2014/main" id="{5C76D475-C577-46F3-AE49-D62D8FD859EC}"/>
              </a:ext>
            </a:extLst>
          </p:cNvPr>
          <p:cNvSpPr>
            <a:spLocks noGrp="1"/>
          </p:cNvSpPr>
          <p:nvPr>
            <p:ph type="title"/>
          </p:nvPr>
        </p:nvSpPr>
        <p:spPr>
          <a:xfrm>
            <a:off x="440236" y="711511"/>
            <a:ext cx="3588710" cy="1018904"/>
          </a:xfrm>
        </p:spPr>
        <p:txBody>
          <a:bodyPr anchor="b">
            <a:normAutofit/>
          </a:bodyPr>
          <a:lstStyle>
            <a:lvl1pPr>
              <a:defRPr sz="2700" b="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101563460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Section Header with Imag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799DC18-D353-427C-B849-0204F13D9B3D}"/>
              </a:ext>
            </a:extLst>
          </p:cNvPr>
          <p:cNvSpPr>
            <a:spLocks noGrp="1"/>
          </p:cNvSpPr>
          <p:nvPr>
            <p:ph type="pic" sz="quarter" idx="14"/>
          </p:nvPr>
        </p:nvSpPr>
        <p:spPr>
          <a:xfrm>
            <a:off x="0" y="0"/>
            <a:ext cx="4562475" cy="5143500"/>
          </a:xfrm>
        </p:spPr>
        <p:txBody>
          <a:bodyPr anchor="ctr" anchorCtr="0">
            <a:normAutofit/>
          </a:bodyPr>
          <a:lstStyle>
            <a:lvl1pPr marL="0" indent="0" algn="ctr">
              <a:buNone/>
              <a:defRPr sz="1350"/>
            </a:lvl1pPr>
          </a:lstStyle>
          <a:p>
            <a:r>
              <a:rPr lang="en-US" noProof="0"/>
              <a:t>Click icon to add picture</a:t>
            </a:r>
            <a:endParaRPr lang="en-US" noProof="0" dirty="0"/>
          </a:p>
        </p:txBody>
      </p:sp>
      <p:sp>
        <p:nvSpPr>
          <p:cNvPr id="7" name="Rectangle 6">
            <a:extLst>
              <a:ext uri="{FF2B5EF4-FFF2-40B4-BE49-F238E27FC236}">
                <a16:creationId xmlns:a16="http://schemas.microsoft.com/office/drawing/2014/main" id="{45015858-8549-49EA-BB83-070E0D9D4890}"/>
              </a:ext>
            </a:extLst>
          </p:cNvPr>
          <p:cNvSpPr/>
          <p:nvPr userDrawn="1"/>
        </p:nvSpPr>
        <p:spPr>
          <a:xfrm>
            <a:off x="4562856" y="0"/>
            <a:ext cx="4581144" cy="5143500"/>
          </a:xfrm>
          <a:prstGeom prst="rect">
            <a:avLst/>
          </a:prstGeom>
          <a:gradFill flip="none" rotWithShape="1">
            <a:gsLst>
              <a:gs pos="0">
                <a:schemeClr val="accent2"/>
              </a:gs>
              <a:gs pos="36000">
                <a:srgbClr val="0F1722"/>
              </a:gs>
              <a:gs pos="69000">
                <a:srgbClr val="0F1722"/>
              </a:gs>
              <a:gs pos="100000">
                <a:schemeClr val="accent5"/>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75" dirty="0">
              <a:solidFill>
                <a:srgbClr val="000000"/>
              </a:solidFill>
            </a:endParaRPr>
          </a:p>
        </p:txBody>
      </p:sp>
      <p:sp>
        <p:nvSpPr>
          <p:cNvPr id="2" name="Title 1">
            <a:extLst>
              <a:ext uri="{FF2B5EF4-FFF2-40B4-BE49-F238E27FC236}">
                <a16:creationId xmlns:a16="http://schemas.microsoft.com/office/drawing/2014/main" id="{2206FBAC-B8FD-4768-B682-E0B93BA33105}"/>
              </a:ext>
            </a:extLst>
          </p:cNvPr>
          <p:cNvSpPr>
            <a:spLocks noGrp="1"/>
          </p:cNvSpPr>
          <p:nvPr>
            <p:ph type="title" hasCustomPrompt="1"/>
          </p:nvPr>
        </p:nvSpPr>
        <p:spPr>
          <a:xfrm>
            <a:off x="5077326" y="1600200"/>
            <a:ext cx="3464218" cy="1869346"/>
          </a:xfrm>
        </p:spPr>
        <p:txBody>
          <a:bodyPr lIns="0" tIns="0" rIns="0" bIns="0" anchor="b" anchorCtr="0">
            <a:noAutofit/>
          </a:bodyPr>
          <a:lstStyle>
            <a:lvl1pPr>
              <a:defRPr sz="4500"/>
            </a:lvl1pPr>
          </a:lstStyle>
          <a:p>
            <a:r>
              <a:rPr lang="en-US" noProof="0"/>
              <a:t>PITCH</a:t>
            </a:r>
            <a:br>
              <a:rPr lang="en-US" noProof="0"/>
            </a:br>
            <a:r>
              <a:rPr lang="en-US" noProof="0"/>
              <a:t>DECK</a:t>
            </a:r>
            <a:br>
              <a:rPr lang="en-US" noProof="0"/>
            </a:br>
            <a:r>
              <a:rPr lang="en-US" noProof="0"/>
              <a:t>TITLE</a:t>
            </a:r>
          </a:p>
        </p:txBody>
      </p:sp>
      <p:sp>
        <p:nvSpPr>
          <p:cNvPr id="4" name="Date Placeholder 3">
            <a:extLst>
              <a:ext uri="{FF2B5EF4-FFF2-40B4-BE49-F238E27FC236}">
                <a16:creationId xmlns:a16="http://schemas.microsoft.com/office/drawing/2014/main" id="{2472534F-03A6-408A-9BF1-303D0A440BA4}"/>
              </a:ext>
            </a:extLst>
          </p:cNvPr>
          <p:cNvSpPr>
            <a:spLocks noGrp="1"/>
          </p:cNvSpPr>
          <p:nvPr>
            <p:ph type="dt" sz="half" idx="10"/>
          </p:nvPr>
        </p:nvSpPr>
        <p:spPr/>
        <p:txBody>
          <a:bodyPr/>
          <a:lstStyle/>
          <a:p>
            <a:r>
              <a:rPr lang="en-US" dirty="0">
                <a:solidFill>
                  <a:srgbClr val="000000">
                    <a:lumMod val="50000"/>
                    <a:lumOff val="50000"/>
                  </a:srgbClr>
                </a:solidFill>
              </a:rPr>
              <a:t>MM.DD.20XX</a:t>
            </a:r>
          </a:p>
        </p:txBody>
      </p:sp>
      <p:sp>
        <p:nvSpPr>
          <p:cNvPr id="5" name="Footer Placeholder 4">
            <a:extLst>
              <a:ext uri="{FF2B5EF4-FFF2-40B4-BE49-F238E27FC236}">
                <a16:creationId xmlns:a16="http://schemas.microsoft.com/office/drawing/2014/main" id="{0A24E181-0C50-4F43-A5A7-6FDD1500C708}"/>
              </a:ext>
            </a:extLst>
          </p:cNvPr>
          <p:cNvSpPr>
            <a:spLocks noGrp="1"/>
          </p:cNvSpPr>
          <p:nvPr>
            <p:ph type="ftr" sz="quarter" idx="11"/>
          </p:nvPr>
        </p:nvSpPr>
        <p:spPr/>
        <p:txBody>
          <a:bodyPr/>
          <a:lstStyle/>
          <a:p>
            <a:r>
              <a:rPr lang="en-US" dirty="0">
                <a:solidFill>
                  <a:srgbClr val="000000">
                    <a:lumMod val="50000"/>
                    <a:lumOff val="50000"/>
                  </a:srgbClr>
                </a:solidFill>
              </a:rPr>
              <a:t>ADD A FOOTER</a:t>
            </a:r>
          </a:p>
        </p:txBody>
      </p:sp>
      <p:sp>
        <p:nvSpPr>
          <p:cNvPr id="6" name="Slide Number Placeholder 5">
            <a:extLst>
              <a:ext uri="{FF2B5EF4-FFF2-40B4-BE49-F238E27FC236}">
                <a16:creationId xmlns:a16="http://schemas.microsoft.com/office/drawing/2014/main" id="{13A749CC-EB55-4FEF-AA4C-9A9C6E2AA9C0}"/>
              </a:ext>
            </a:extLst>
          </p:cNvPr>
          <p:cNvSpPr>
            <a:spLocks noGrp="1"/>
          </p:cNvSpPr>
          <p:nvPr>
            <p:ph type="sldNum" sz="quarter" idx="12"/>
          </p:nvPr>
        </p:nvSpPr>
        <p:spPr/>
        <p:txBody>
          <a:bodyPr/>
          <a:lstStyle/>
          <a:p>
            <a:fld id="{8D581BC7-E183-40DB-AC97-C19EA4EB8894}" type="slidenum">
              <a:rPr lang="en-US" smtClean="0">
                <a:solidFill>
                  <a:srgbClr val="FFFFFF"/>
                </a:solidFill>
              </a:rPr>
              <a:pPr/>
              <a:t>‹#›</a:t>
            </a:fld>
            <a:endParaRPr lang="en-US" dirty="0">
              <a:solidFill>
                <a:srgbClr val="FFFFFF"/>
              </a:solidFill>
            </a:endParaRPr>
          </a:p>
        </p:txBody>
      </p:sp>
      <p:grpSp>
        <p:nvGrpSpPr>
          <p:cNvPr id="9" name="Group 8">
            <a:extLst>
              <a:ext uri="{FF2B5EF4-FFF2-40B4-BE49-F238E27FC236}">
                <a16:creationId xmlns:a16="http://schemas.microsoft.com/office/drawing/2014/main" id="{6F3E26A6-6962-4A35-AA86-805537D45296}"/>
              </a:ext>
            </a:extLst>
          </p:cNvPr>
          <p:cNvGrpSpPr/>
          <p:nvPr userDrawn="1"/>
        </p:nvGrpSpPr>
        <p:grpSpPr>
          <a:xfrm>
            <a:off x="5077326" y="1460559"/>
            <a:ext cx="1890111" cy="76830"/>
            <a:chOff x="3631690" y="2252140"/>
            <a:chExt cx="4389743" cy="102440"/>
          </a:xfrm>
        </p:grpSpPr>
        <p:sp>
          <p:nvSpPr>
            <p:cNvPr id="10" name="Oval 9">
              <a:extLst>
                <a:ext uri="{FF2B5EF4-FFF2-40B4-BE49-F238E27FC236}">
                  <a16:creationId xmlns:a16="http://schemas.microsoft.com/office/drawing/2014/main" id="{681504C4-12AC-4251-8E47-0089784BDB9B}"/>
                </a:ext>
              </a:extLst>
            </p:cNvPr>
            <p:cNvSpPr/>
            <p:nvPr userDrawn="1"/>
          </p:nvSpPr>
          <p:spPr>
            <a:xfrm>
              <a:off x="3631690" y="2253996"/>
              <a:ext cx="175203" cy="100584"/>
            </a:xfrm>
            <a:prstGeom prst="ellipse">
              <a:avLst/>
            </a:prstGeom>
            <a:solidFill>
              <a:schemeClr val="bg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75" dirty="0">
                <a:solidFill>
                  <a:srgbClr val="000000"/>
                </a:solidFill>
              </a:endParaRPr>
            </a:p>
          </p:txBody>
        </p:sp>
        <p:cxnSp>
          <p:nvCxnSpPr>
            <p:cNvPr id="11" name="Straight Connector 10">
              <a:extLst>
                <a:ext uri="{FF2B5EF4-FFF2-40B4-BE49-F238E27FC236}">
                  <a16:creationId xmlns:a16="http://schemas.microsoft.com/office/drawing/2014/main" id="{192040D0-01C2-4643-8F84-3B8F334E545C}"/>
                </a:ext>
              </a:extLst>
            </p:cNvPr>
            <p:cNvCxnSpPr/>
            <p:nvPr userDrawn="1"/>
          </p:nvCxnSpPr>
          <p:spPr>
            <a:xfrm>
              <a:off x="3681984" y="2307679"/>
              <a:ext cx="4201365" cy="0"/>
            </a:xfrm>
            <a:prstGeom prst="line">
              <a:avLst/>
            </a:prstGeom>
            <a:ln w="12700">
              <a:solidFill>
                <a:schemeClr val="bg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2" name="Oval 11">
              <a:extLst>
                <a:ext uri="{FF2B5EF4-FFF2-40B4-BE49-F238E27FC236}">
                  <a16:creationId xmlns:a16="http://schemas.microsoft.com/office/drawing/2014/main" id="{7ED601E9-2BFC-460B-A2A8-69A787A4988E}"/>
                </a:ext>
              </a:extLst>
            </p:cNvPr>
            <p:cNvSpPr/>
            <p:nvPr userDrawn="1"/>
          </p:nvSpPr>
          <p:spPr>
            <a:xfrm>
              <a:off x="7845854" y="2252140"/>
              <a:ext cx="175579" cy="100584"/>
            </a:xfrm>
            <a:prstGeom prst="ellipse">
              <a:avLst/>
            </a:prstGeom>
            <a:solidFill>
              <a:schemeClr val="bg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75" dirty="0">
                <a:solidFill>
                  <a:srgbClr val="000000"/>
                </a:solidFill>
              </a:endParaRPr>
            </a:p>
          </p:txBody>
        </p:sp>
      </p:grpSp>
      <p:grpSp>
        <p:nvGrpSpPr>
          <p:cNvPr id="13" name="Group 12">
            <a:extLst>
              <a:ext uri="{FF2B5EF4-FFF2-40B4-BE49-F238E27FC236}">
                <a16:creationId xmlns:a16="http://schemas.microsoft.com/office/drawing/2014/main" id="{BB49A8A6-FEDB-4D20-B581-A84DB8EFE977}"/>
              </a:ext>
            </a:extLst>
          </p:cNvPr>
          <p:cNvGrpSpPr/>
          <p:nvPr userDrawn="1"/>
        </p:nvGrpSpPr>
        <p:grpSpPr>
          <a:xfrm>
            <a:off x="5077326" y="3490563"/>
            <a:ext cx="1890111" cy="75438"/>
            <a:chOff x="3631690" y="2253996"/>
            <a:chExt cx="4389742" cy="100584"/>
          </a:xfrm>
        </p:grpSpPr>
        <p:sp>
          <p:nvSpPr>
            <p:cNvPr id="14" name="Oval 13">
              <a:extLst>
                <a:ext uri="{FF2B5EF4-FFF2-40B4-BE49-F238E27FC236}">
                  <a16:creationId xmlns:a16="http://schemas.microsoft.com/office/drawing/2014/main" id="{C2F65998-5EC3-446A-8307-1CF81A348CE3}"/>
                </a:ext>
              </a:extLst>
            </p:cNvPr>
            <p:cNvSpPr/>
            <p:nvPr userDrawn="1"/>
          </p:nvSpPr>
          <p:spPr>
            <a:xfrm>
              <a:off x="3631690" y="2253996"/>
              <a:ext cx="175203" cy="100584"/>
            </a:xfrm>
            <a:prstGeom prst="ellipse">
              <a:avLst/>
            </a:prstGeom>
            <a:solidFill>
              <a:schemeClr val="bg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75" dirty="0">
                <a:solidFill>
                  <a:srgbClr val="000000"/>
                </a:solidFill>
              </a:endParaRPr>
            </a:p>
          </p:txBody>
        </p:sp>
        <p:cxnSp>
          <p:nvCxnSpPr>
            <p:cNvPr id="15" name="Straight Connector 14">
              <a:extLst>
                <a:ext uri="{FF2B5EF4-FFF2-40B4-BE49-F238E27FC236}">
                  <a16:creationId xmlns:a16="http://schemas.microsoft.com/office/drawing/2014/main" id="{7CC5D776-F60A-4A0C-AA7C-EFACDA2CEA88}"/>
                </a:ext>
              </a:extLst>
            </p:cNvPr>
            <p:cNvCxnSpPr/>
            <p:nvPr userDrawn="1"/>
          </p:nvCxnSpPr>
          <p:spPr>
            <a:xfrm>
              <a:off x="3681984" y="2307679"/>
              <a:ext cx="4201364" cy="0"/>
            </a:xfrm>
            <a:prstGeom prst="line">
              <a:avLst/>
            </a:prstGeom>
            <a:ln w="12700">
              <a:solidFill>
                <a:schemeClr val="bg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6" name="Oval 15">
              <a:extLst>
                <a:ext uri="{FF2B5EF4-FFF2-40B4-BE49-F238E27FC236}">
                  <a16:creationId xmlns:a16="http://schemas.microsoft.com/office/drawing/2014/main" id="{AEAFE309-55C5-409C-92ED-748307C74318}"/>
                </a:ext>
              </a:extLst>
            </p:cNvPr>
            <p:cNvSpPr/>
            <p:nvPr userDrawn="1"/>
          </p:nvSpPr>
          <p:spPr>
            <a:xfrm>
              <a:off x="7845853" y="2253996"/>
              <a:ext cx="175579" cy="100584"/>
            </a:xfrm>
            <a:prstGeom prst="ellipse">
              <a:avLst/>
            </a:prstGeom>
            <a:solidFill>
              <a:schemeClr val="bg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75" dirty="0">
                <a:solidFill>
                  <a:srgbClr val="000000"/>
                </a:solidFill>
              </a:endParaRPr>
            </a:p>
          </p:txBody>
        </p:sp>
      </p:grpSp>
      <p:sp>
        <p:nvSpPr>
          <p:cNvPr id="17" name="Subtitle 2">
            <a:extLst>
              <a:ext uri="{FF2B5EF4-FFF2-40B4-BE49-F238E27FC236}">
                <a16:creationId xmlns:a16="http://schemas.microsoft.com/office/drawing/2014/main" id="{5B77B20B-76F5-4912-803D-5709F730D4FB}"/>
              </a:ext>
            </a:extLst>
          </p:cNvPr>
          <p:cNvSpPr>
            <a:spLocks noGrp="1"/>
          </p:cNvSpPr>
          <p:nvPr>
            <p:ph type="subTitle" idx="1"/>
          </p:nvPr>
        </p:nvSpPr>
        <p:spPr>
          <a:xfrm>
            <a:off x="5077326" y="3667083"/>
            <a:ext cx="3464218" cy="442970"/>
          </a:xfrm>
        </p:spPr>
        <p:txBody>
          <a:bodyPr lIns="0" tIns="0" rIns="0" bIns="0">
            <a:normAutofit/>
          </a:bodyPr>
          <a:lstStyle>
            <a:lvl1pPr marL="0" indent="0" algn="l">
              <a:lnSpc>
                <a:spcPct val="100000"/>
              </a:lnSpc>
              <a:spcBef>
                <a:spcPts val="0"/>
              </a:spcBef>
              <a:buNone/>
              <a:defRPr sz="2100" b="1">
                <a:latin typeface="+mn-lt"/>
                <a:cs typeface="Segoe UI Semibold" panose="020B0702040204020203"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noProof="0"/>
              <a:t>Click to edit Master subtitle style</a:t>
            </a:r>
          </a:p>
        </p:txBody>
      </p:sp>
      <p:sp>
        <p:nvSpPr>
          <p:cNvPr id="18" name="Picture Placeholder 9">
            <a:extLst>
              <a:ext uri="{FF2B5EF4-FFF2-40B4-BE49-F238E27FC236}">
                <a16:creationId xmlns:a16="http://schemas.microsoft.com/office/drawing/2014/main" id="{4293BA4F-7776-4C41-BE4F-7247935D5CCC}"/>
              </a:ext>
            </a:extLst>
          </p:cNvPr>
          <p:cNvSpPr>
            <a:spLocks noGrp="1"/>
          </p:cNvSpPr>
          <p:nvPr>
            <p:ph type="pic" sz="quarter" idx="13"/>
          </p:nvPr>
        </p:nvSpPr>
        <p:spPr>
          <a:xfrm>
            <a:off x="2779776" y="2309702"/>
            <a:ext cx="1110996" cy="569214"/>
          </a:xfrm>
        </p:spPr>
        <p:txBody>
          <a:bodyPr anchor="ctr" anchorCtr="0">
            <a:normAutofit/>
          </a:bodyPr>
          <a:lstStyle>
            <a:lvl1pPr marL="0" indent="0" algn="ctr">
              <a:buNone/>
              <a:defRPr sz="1050"/>
            </a:lvl1pPr>
          </a:lstStyle>
          <a:p>
            <a:r>
              <a:rPr lang="en-US" noProof="0"/>
              <a:t>Click icon to add picture</a:t>
            </a:r>
            <a:endParaRPr lang="en-US" noProof="0" dirty="0"/>
          </a:p>
        </p:txBody>
      </p:sp>
    </p:spTree>
    <p:extLst>
      <p:ext uri="{BB962C8B-B14F-4D97-AF65-F5344CB8AC3E}">
        <p14:creationId xmlns:p14="http://schemas.microsoft.com/office/powerpoint/2010/main" val="247068636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Appendix Content Layout">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E8E3FDB8-6D5C-48FE-99EA-7EC60F4D8191}"/>
              </a:ext>
            </a:extLst>
          </p:cNvPr>
          <p:cNvSpPr/>
          <p:nvPr userDrawn="1"/>
        </p:nvSpPr>
        <p:spPr>
          <a:xfrm>
            <a:off x="0" y="0"/>
            <a:ext cx="9144000" cy="5143500"/>
          </a:xfrm>
          <a:prstGeom prst="rect">
            <a:avLst/>
          </a:prstGeom>
          <a:gradFill flip="none" rotWithShape="1">
            <a:gsLst>
              <a:gs pos="0">
                <a:schemeClr val="accent2"/>
              </a:gs>
              <a:gs pos="34000">
                <a:srgbClr val="0F1722"/>
              </a:gs>
              <a:gs pos="69000">
                <a:srgbClr val="0F1722"/>
              </a:gs>
              <a:gs pos="100000">
                <a:schemeClr val="accent5"/>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975" dirty="0">
              <a:solidFill>
                <a:srgbClr val="000000"/>
              </a:solidFill>
            </a:endParaRPr>
          </a:p>
        </p:txBody>
      </p:sp>
      <p:sp>
        <p:nvSpPr>
          <p:cNvPr id="3" name="Picture Placeholder 2">
            <a:extLst>
              <a:ext uri="{FF2B5EF4-FFF2-40B4-BE49-F238E27FC236}">
                <a16:creationId xmlns:a16="http://schemas.microsoft.com/office/drawing/2014/main" id="{96C5B5AA-0D95-4C33-8EBC-90401B51BDB4}"/>
              </a:ext>
            </a:extLst>
          </p:cNvPr>
          <p:cNvSpPr>
            <a:spLocks noGrp="1"/>
          </p:cNvSpPr>
          <p:nvPr>
            <p:ph type="pic" sz="quarter" idx="14"/>
          </p:nvPr>
        </p:nvSpPr>
        <p:spPr>
          <a:xfrm>
            <a:off x="4524" y="1434710"/>
            <a:ext cx="9139476" cy="2619756"/>
          </a:xfrm>
        </p:spPr>
        <p:txBody>
          <a:bodyPr anchor="ctr" anchorCtr="0">
            <a:normAutofit/>
          </a:bodyPr>
          <a:lstStyle>
            <a:lvl1pPr marL="0" indent="0" algn="ctr">
              <a:buNone/>
              <a:defRPr sz="1050"/>
            </a:lvl1pPr>
          </a:lstStyle>
          <a:p>
            <a:r>
              <a:rPr lang="en-US" noProof="0"/>
              <a:t>Click icon to add picture</a:t>
            </a:r>
            <a:endParaRPr lang="en-US" noProof="0" dirty="0"/>
          </a:p>
        </p:txBody>
      </p:sp>
      <p:sp>
        <p:nvSpPr>
          <p:cNvPr id="5" name="Date Placeholder 4">
            <a:extLst>
              <a:ext uri="{FF2B5EF4-FFF2-40B4-BE49-F238E27FC236}">
                <a16:creationId xmlns:a16="http://schemas.microsoft.com/office/drawing/2014/main" id="{2D9775F3-A041-479A-8038-652B7D9C72E9}"/>
              </a:ext>
            </a:extLst>
          </p:cNvPr>
          <p:cNvSpPr>
            <a:spLocks noGrp="1"/>
          </p:cNvSpPr>
          <p:nvPr>
            <p:ph type="dt" sz="half" idx="10"/>
          </p:nvPr>
        </p:nvSpPr>
        <p:spPr/>
        <p:txBody>
          <a:bodyPr/>
          <a:lstStyle/>
          <a:p>
            <a:r>
              <a:rPr lang="en-US" dirty="0">
                <a:solidFill>
                  <a:srgbClr val="000000">
                    <a:lumMod val="50000"/>
                    <a:lumOff val="50000"/>
                  </a:srgbClr>
                </a:solidFill>
              </a:rPr>
              <a:t>MM.DD.20XX</a:t>
            </a:r>
          </a:p>
        </p:txBody>
      </p:sp>
      <p:sp>
        <p:nvSpPr>
          <p:cNvPr id="6" name="Footer Placeholder 5">
            <a:extLst>
              <a:ext uri="{FF2B5EF4-FFF2-40B4-BE49-F238E27FC236}">
                <a16:creationId xmlns:a16="http://schemas.microsoft.com/office/drawing/2014/main" id="{29BEDD04-BE4E-4B91-B13E-0C4FB3E1658F}"/>
              </a:ext>
            </a:extLst>
          </p:cNvPr>
          <p:cNvSpPr>
            <a:spLocks noGrp="1"/>
          </p:cNvSpPr>
          <p:nvPr>
            <p:ph type="ftr" sz="quarter" idx="11"/>
          </p:nvPr>
        </p:nvSpPr>
        <p:spPr/>
        <p:txBody>
          <a:bodyPr/>
          <a:lstStyle/>
          <a:p>
            <a:r>
              <a:rPr lang="en-US" dirty="0">
                <a:solidFill>
                  <a:srgbClr val="000000">
                    <a:lumMod val="50000"/>
                    <a:lumOff val="50000"/>
                  </a:srgbClr>
                </a:solidFill>
              </a:rPr>
              <a:t>ADD A FOOTER</a:t>
            </a:r>
          </a:p>
        </p:txBody>
      </p:sp>
      <p:sp>
        <p:nvSpPr>
          <p:cNvPr id="7" name="Slide Number Placeholder 6">
            <a:extLst>
              <a:ext uri="{FF2B5EF4-FFF2-40B4-BE49-F238E27FC236}">
                <a16:creationId xmlns:a16="http://schemas.microsoft.com/office/drawing/2014/main" id="{306DF5D8-12DC-494E-B0F1-2E9C86A14544}"/>
              </a:ext>
            </a:extLst>
          </p:cNvPr>
          <p:cNvSpPr>
            <a:spLocks noGrp="1"/>
          </p:cNvSpPr>
          <p:nvPr>
            <p:ph type="sldNum" sz="quarter" idx="12"/>
          </p:nvPr>
        </p:nvSpPr>
        <p:spPr/>
        <p:txBody>
          <a:bodyPr/>
          <a:lstStyle/>
          <a:p>
            <a:fld id="{8D581BC7-E183-40DB-AC97-C19EA4EB8894}" type="slidenum">
              <a:rPr lang="en-US" smtClean="0">
                <a:solidFill>
                  <a:srgbClr val="FFFFFF"/>
                </a:solidFill>
              </a:rPr>
              <a:pPr/>
              <a:t>‹#›</a:t>
            </a:fld>
            <a:endParaRPr lang="en-US" dirty="0">
              <a:solidFill>
                <a:srgbClr val="FFFFFF"/>
              </a:solidFill>
            </a:endParaRPr>
          </a:p>
        </p:txBody>
      </p:sp>
      <p:sp>
        <p:nvSpPr>
          <p:cNvPr id="8" name="Title 1">
            <a:extLst>
              <a:ext uri="{FF2B5EF4-FFF2-40B4-BE49-F238E27FC236}">
                <a16:creationId xmlns:a16="http://schemas.microsoft.com/office/drawing/2014/main" id="{ABF87C9E-53A2-4DE1-89DC-3907BE2E3D3C}"/>
              </a:ext>
            </a:extLst>
          </p:cNvPr>
          <p:cNvSpPr>
            <a:spLocks noGrp="1"/>
          </p:cNvSpPr>
          <p:nvPr>
            <p:ph type="title" hasCustomPrompt="1"/>
          </p:nvPr>
        </p:nvSpPr>
        <p:spPr>
          <a:xfrm>
            <a:off x="2886701" y="343122"/>
            <a:ext cx="3370600" cy="603254"/>
          </a:xfrm>
        </p:spPr>
        <p:txBody>
          <a:bodyPr lIns="0" tIns="0" rIns="0" bIns="0" anchor="b">
            <a:normAutofit/>
          </a:bodyPr>
          <a:lstStyle>
            <a:lvl1pPr algn="ctr">
              <a:defRPr sz="2700"/>
            </a:lvl1pPr>
          </a:lstStyle>
          <a:p>
            <a:r>
              <a:rPr lang="en-US" noProof="0"/>
              <a:t>APPENDIX</a:t>
            </a:r>
          </a:p>
        </p:txBody>
      </p:sp>
      <p:sp>
        <p:nvSpPr>
          <p:cNvPr id="10" name="Picture Placeholder 10">
            <a:extLst>
              <a:ext uri="{FF2B5EF4-FFF2-40B4-BE49-F238E27FC236}">
                <a16:creationId xmlns:a16="http://schemas.microsoft.com/office/drawing/2014/main" id="{A541F291-2E4B-474E-9ED0-55C97A2A066D}"/>
              </a:ext>
            </a:extLst>
          </p:cNvPr>
          <p:cNvSpPr>
            <a:spLocks noGrp="1"/>
          </p:cNvSpPr>
          <p:nvPr>
            <p:ph type="pic" sz="quarter" idx="13"/>
          </p:nvPr>
        </p:nvSpPr>
        <p:spPr>
          <a:xfrm>
            <a:off x="623888" y="644749"/>
            <a:ext cx="809244" cy="411480"/>
          </a:xfrm>
        </p:spPr>
        <p:txBody>
          <a:bodyPr anchor="ctr" anchorCtr="0">
            <a:normAutofit/>
          </a:bodyPr>
          <a:lstStyle>
            <a:lvl1pPr marL="0" indent="0" algn="ctr">
              <a:buNone/>
              <a:defRPr sz="900"/>
            </a:lvl1pPr>
          </a:lstStyle>
          <a:p>
            <a:r>
              <a:rPr lang="en-US" noProof="0"/>
              <a:t>Click icon to add picture</a:t>
            </a:r>
            <a:endParaRPr lang="en-US" noProof="0" dirty="0"/>
          </a:p>
        </p:txBody>
      </p:sp>
      <p:cxnSp>
        <p:nvCxnSpPr>
          <p:cNvPr id="17" name="Straight Connector 16">
            <a:extLst>
              <a:ext uri="{FF2B5EF4-FFF2-40B4-BE49-F238E27FC236}">
                <a16:creationId xmlns:a16="http://schemas.microsoft.com/office/drawing/2014/main" id="{6150998C-CF95-4C6F-8962-8EB2DB30177D}"/>
              </a:ext>
            </a:extLst>
          </p:cNvPr>
          <p:cNvCxnSpPr/>
          <p:nvPr userDrawn="1"/>
        </p:nvCxnSpPr>
        <p:spPr>
          <a:xfrm>
            <a:off x="8685000" y="4515690"/>
            <a:ext cx="459000" cy="0"/>
          </a:xfrm>
          <a:prstGeom prst="line">
            <a:avLst/>
          </a:prstGeom>
          <a:ln>
            <a:solidFill>
              <a:schemeClr val="bg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8" name="Oval 17">
            <a:extLst>
              <a:ext uri="{FF2B5EF4-FFF2-40B4-BE49-F238E27FC236}">
                <a16:creationId xmlns:a16="http://schemas.microsoft.com/office/drawing/2014/main" id="{F86A2ACD-8CF5-48A3-A678-E213A809B332}"/>
              </a:ext>
            </a:extLst>
          </p:cNvPr>
          <p:cNvSpPr/>
          <p:nvPr userDrawn="1"/>
        </p:nvSpPr>
        <p:spPr>
          <a:xfrm>
            <a:off x="8599922" y="4474542"/>
            <a:ext cx="82296" cy="82296"/>
          </a:xfrm>
          <a:prstGeom prst="ellipse">
            <a:avLst/>
          </a:prstGeom>
          <a:noFill/>
          <a:ln w="6350">
            <a:solidFill>
              <a:schemeClr val="bg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75" dirty="0">
              <a:solidFill>
                <a:srgbClr val="000000"/>
              </a:solidFill>
            </a:endParaRPr>
          </a:p>
        </p:txBody>
      </p:sp>
      <p:cxnSp>
        <p:nvCxnSpPr>
          <p:cNvPr id="19" name="Straight Connector 18">
            <a:extLst>
              <a:ext uri="{FF2B5EF4-FFF2-40B4-BE49-F238E27FC236}">
                <a16:creationId xmlns:a16="http://schemas.microsoft.com/office/drawing/2014/main" id="{F00811BB-0E37-4D70-84A5-97B3FBEDCBE6}"/>
              </a:ext>
            </a:extLst>
          </p:cNvPr>
          <p:cNvCxnSpPr>
            <a:cxnSpLocks/>
          </p:cNvCxnSpPr>
          <p:nvPr userDrawn="1"/>
        </p:nvCxnSpPr>
        <p:spPr>
          <a:xfrm flipV="1">
            <a:off x="1" y="4515690"/>
            <a:ext cx="602456" cy="351"/>
          </a:xfrm>
          <a:prstGeom prst="line">
            <a:avLst/>
          </a:prstGeom>
          <a:ln>
            <a:solidFill>
              <a:schemeClr val="bg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0" name="Oval 19">
            <a:extLst>
              <a:ext uri="{FF2B5EF4-FFF2-40B4-BE49-F238E27FC236}">
                <a16:creationId xmlns:a16="http://schemas.microsoft.com/office/drawing/2014/main" id="{D03B3046-0457-4D23-8E0C-64E3FCD620BB}"/>
              </a:ext>
            </a:extLst>
          </p:cNvPr>
          <p:cNvSpPr/>
          <p:nvPr userDrawn="1"/>
        </p:nvSpPr>
        <p:spPr>
          <a:xfrm>
            <a:off x="606983" y="4409742"/>
            <a:ext cx="212598" cy="212598"/>
          </a:xfrm>
          <a:prstGeom prst="ellipse">
            <a:avLst/>
          </a:prstGeom>
          <a:noFill/>
          <a:ln w="6350">
            <a:solidFill>
              <a:schemeClr val="bg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75" dirty="0">
              <a:solidFill>
                <a:srgbClr val="000000"/>
              </a:solidFill>
            </a:endParaRPr>
          </a:p>
        </p:txBody>
      </p:sp>
      <p:grpSp>
        <p:nvGrpSpPr>
          <p:cNvPr id="4" name="Group 3">
            <a:extLst>
              <a:ext uri="{FF2B5EF4-FFF2-40B4-BE49-F238E27FC236}">
                <a16:creationId xmlns:a16="http://schemas.microsoft.com/office/drawing/2014/main" id="{908B302A-0F76-466E-9FCE-DCEECCBCF6C9}"/>
              </a:ext>
            </a:extLst>
          </p:cNvPr>
          <p:cNvGrpSpPr/>
          <p:nvPr userDrawn="1"/>
        </p:nvGrpSpPr>
        <p:grpSpPr>
          <a:xfrm>
            <a:off x="3552114" y="1132070"/>
            <a:ext cx="2039772" cy="75600"/>
            <a:chOff x="4732222" y="1509426"/>
            <a:chExt cx="2719696" cy="100800"/>
          </a:xfrm>
        </p:grpSpPr>
        <p:grpSp>
          <p:nvGrpSpPr>
            <p:cNvPr id="11" name="Group 10">
              <a:extLst>
                <a:ext uri="{FF2B5EF4-FFF2-40B4-BE49-F238E27FC236}">
                  <a16:creationId xmlns:a16="http://schemas.microsoft.com/office/drawing/2014/main" id="{59E4D57E-4989-4939-A31F-637543FAB606}"/>
                </a:ext>
              </a:extLst>
            </p:cNvPr>
            <p:cNvGrpSpPr/>
            <p:nvPr userDrawn="1"/>
          </p:nvGrpSpPr>
          <p:grpSpPr>
            <a:xfrm flipH="1">
              <a:off x="4732222" y="1509426"/>
              <a:ext cx="2669296" cy="100800"/>
              <a:chOff x="1693969" y="3240138"/>
              <a:chExt cx="1740431" cy="100800"/>
            </a:xfrm>
          </p:grpSpPr>
          <p:cxnSp>
            <p:nvCxnSpPr>
              <p:cNvPr id="12" name="Straight Connector 11">
                <a:extLst>
                  <a:ext uri="{FF2B5EF4-FFF2-40B4-BE49-F238E27FC236}">
                    <a16:creationId xmlns:a16="http://schemas.microsoft.com/office/drawing/2014/main" id="{370B72A7-B625-48B8-88E6-BCE2A4DD531E}"/>
                  </a:ext>
                </a:extLst>
              </p:cNvPr>
              <p:cNvCxnSpPr/>
              <p:nvPr userDrawn="1"/>
            </p:nvCxnSpPr>
            <p:spPr>
              <a:xfrm>
                <a:off x="1693969" y="3290538"/>
                <a:ext cx="1690032" cy="0"/>
              </a:xfrm>
              <a:prstGeom prst="line">
                <a:avLst/>
              </a:prstGeom>
              <a:ln>
                <a:solidFill>
                  <a:schemeClr val="bg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01ED729F-F8A5-4244-9776-4935C260F11F}"/>
                  </a:ext>
                </a:extLst>
              </p:cNvPr>
              <p:cNvSpPr/>
              <p:nvPr userDrawn="1"/>
            </p:nvSpPr>
            <p:spPr>
              <a:xfrm>
                <a:off x="3368676" y="3240138"/>
                <a:ext cx="65724" cy="100800"/>
              </a:xfrm>
              <a:prstGeom prst="ellipse">
                <a:avLst/>
              </a:prstGeom>
              <a:solidFill>
                <a:schemeClr val="bg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975" dirty="0">
                  <a:solidFill>
                    <a:srgbClr val="000000"/>
                  </a:solidFill>
                </a:endParaRPr>
              </a:p>
            </p:txBody>
          </p:sp>
        </p:grpSp>
        <p:sp>
          <p:nvSpPr>
            <p:cNvPr id="21" name="Oval 20">
              <a:extLst>
                <a:ext uri="{FF2B5EF4-FFF2-40B4-BE49-F238E27FC236}">
                  <a16:creationId xmlns:a16="http://schemas.microsoft.com/office/drawing/2014/main" id="{427C0C4F-6341-4BE0-931E-AAA6EA2AF137}"/>
                </a:ext>
              </a:extLst>
            </p:cNvPr>
            <p:cNvSpPr/>
            <p:nvPr userDrawn="1"/>
          </p:nvSpPr>
          <p:spPr>
            <a:xfrm flipH="1">
              <a:off x="7351117" y="1509426"/>
              <a:ext cx="100801" cy="100800"/>
            </a:xfrm>
            <a:prstGeom prst="ellipse">
              <a:avLst/>
            </a:prstGeom>
            <a:solidFill>
              <a:schemeClr val="bg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975" dirty="0">
                <a:solidFill>
                  <a:srgbClr val="000000"/>
                </a:solidFill>
              </a:endParaRPr>
            </a:p>
          </p:txBody>
        </p:sp>
      </p:grpSp>
    </p:spTree>
    <p:extLst>
      <p:ext uri="{BB962C8B-B14F-4D97-AF65-F5344CB8AC3E}">
        <p14:creationId xmlns:p14="http://schemas.microsoft.com/office/powerpoint/2010/main" val="31558203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pic>
        <p:nvPicPr>
          <p:cNvPr id="2" name="图片 6">
            <a:extLst>
              <a:ext uri="{FF2B5EF4-FFF2-40B4-BE49-F238E27FC236}">
                <a16:creationId xmlns:a16="http://schemas.microsoft.com/office/drawing/2014/main" id="{688E3BC8-86F7-4A40-A5B4-AFE0B325D1C9}"/>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7788" y="-68263"/>
            <a:ext cx="9299576" cy="5267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7">
            <a:extLst>
              <a:ext uri="{FF2B5EF4-FFF2-40B4-BE49-F238E27FC236}">
                <a16:creationId xmlns:a16="http://schemas.microsoft.com/office/drawing/2014/main" id="{389DE1BA-7006-455E-BA58-6C15B8BEC016}"/>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831138" y="223838"/>
            <a:ext cx="1023937" cy="871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图片 8">
            <a:extLst>
              <a:ext uri="{FF2B5EF4-FFF2-40B4-BE49-F238E27FC236}">
                <a16:creationId xmlns:a16="http://schemas.microsoft.com/office/drawing/2014/main" id="{A691F803-4827-41A4-B746-A7CE4BE95E35}"/>
              </a:ext>
            </a:extLst>
          </p:cNvPr>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411163" y="3883025"/>
            <a:ext cx="1517650" cy="1068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9">
            <a:extLst>
              <a:ext uri="{FF2B5EF4-FFF2-40B4-BE49-F238E27FC236}">
                <a16:creationId xmlns:a16="http://schemas.microsoft.com/office/drawing/2014/main" id="{43617506-D743-4620-ADB1-5BB9B0AC8365}"/>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7561263" y="4276725"/>
            <a:ext cx="1293812" cy="674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24244476"/>
      </p:ext>
    </p:extLst>
  </p:cSld>
  <p:clrMapOvr>
    <a:masterClrMapping/>
  </p:clrMapOvr>
  <p:transition spd="slow" advClick="0" advTm="0">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pic>
        <p:nvPicPr>
          <p:cNvPr id="2" name="图片 6">
            <a:extLst>
              <a:ext uri="{FF2B5EF4-FFF2-40B4-BE49-F238E27FC236}">
                <a16:creationId xmlns:a16="http://schemas.microsoft.com/office/drawing/2014/main" id="{211CAC51-7991-4A41-B489-B80887EE552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7788" y="-68263"/>
            <a:ext cx="9299576" cy="5267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7">
            <a:extLst>
              <a:ext uri="{FF2B5EF4-FFF2-40B4-BE49-F238E27FC236}">
                <a16:creationId xmlns:a16="http://schemas.microsoft.com/office/drawing/2014/main" id="{8DF43392-8127-4EF4-A83B-4868217874BB}"/>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831138" y="223838"/>
            <a:ext cx="1023937" cy="871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46298389"/>
      </p:ext>
    </p:extLst>
  </p:cSld>
  <p:clrMapOvr>
    <a:masterClrMapping/>
  </p:clrMapOvr>
  <p:transition spd="slow" advClick="0" advTm="0">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2" name="图片 6">
            <a:extLst>
              <a:ext uri="{FF2B5EF4-FFF2-40B4-BE49-F238E27FC236}">
                <a16:creationId xmlns:a16="http://schemas.microsoft.com/office/drawing/2014/main" id="{2972F7A7-15E2-49BB-9D9B-643A947FC36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7788" y="-68263"/>
            <a:ext cx="9299576" cy="5267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57359448"/>
      </p:ext>
    </p:extLst>
  </p:cSld>
  <p:clrMapOvr>
    <a:masterClrMapping/>
  </p:clrMapOvr>
  <p:transition spd="slow" advClick="0" advTm="0">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atin typeface="UTM Centur" panose="02040603050506020204" pitchFamily="18" charset="0"/>
              </a:defRPr>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latin typeface="UTM Centur" panose="02040603050506020204" pitchFamily="18" charset="0"/>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p>
        </p:txBody>
      </p:sp>
      <p:sp>
        <p:nvSpPr>
          <p:cNvPr id="4" name="Date Placeholder 3">
            <a:extLst>
              <a:ext uri="{FF2B5EF4-FFF2-40B4-BE49-F238E27FC236}">
                <a16:creationId xmlns:a16="http://schemas.microsoft.com/office/drawing/2014/main" id="{62BCC6D0-BAE9-496E-92ED-27A93F68E19C}"/>
              </a:ext>
            </a:extLst>
          </p:cNvPr>
          <p:cNvSpPr>
            <a:spLocks noGrp="1"/>
          </p:cNvSpPr>
          <p:nvPr>
            <p:ph type="dt" sz="half" idx="10"/>
          </p:nvPr>
        </p:nvSpPr>
        <p:spPr/>
        <p:txBody>
          <a:bodyPr/>
          <a:lstStyle>
            <a:lvl1pPr>
              <a:defRPr>
                <a:latin typeface="UTM Centur" panose="02040603050506020204" pitchFamily="18" charset="0"/>
              </a:defRPr>
            </a:lvl1pPr>
          </a:lstStyle>
          <a:p>
            <a:pPr>
              <a:defRPr/>
            </a:pPr>
            <a:fld id="{2166EA28-D5EB-4866-A4FA-74C0960054D3}" type="datetimeFigureOut">
              <a:rPr lang="zh-CN" altLang="en-US" smtClean="0"/>
              <a:pPr>
                <a:defRPr/>
              </a:pPr>
              <a:t>2021/8/25</a:t>
            </a:fld>
            <a:endParaRPr lang="zh-CN" altLang="en-US" dirty="0"/>
          </a:p>
        </p:txBody>
      </p:sp>
      <p:sp>
        <p:nvSpPr>
          <p:cNvPr id="5" name="Footer Placeholder 4">
            <a:extLst>
              <a:ext uri="{FF2B5EF4-FFF2-40B4-BE49-F238E27FC236}">
                <a16:creationId xmlns:a16="http://schemas.microsoft.com/office/drawing/2014/main" id="{87EDF258-2440-44BE-BBC4-75B8BE5368B6}"/>
              </a:ext>
            </a:extLst>
          </p:cNvPr>
          <p:cNvSpPr>
            <a:spLocks noGrp="1"/>
          </p:cNvSpPr>
          <p:nvPr>
            <p:ph type="ftr" sz="quarter" idx="11"/>
          </p:nvPr>
        </p:nvSpPr>
        <p:spPr/>
        <p:txBody>
          <a:bodyPr/>
          <a:lstStyle>
            <a:lvl1pPr>
              <a:defRPr>
                <a:latin typeface="UTM Centur" panose="02040603050506020204" pitchFamily="18" charset="0"/>
              </a:defRPr>
            </a:lvl1pPr>
          </a:lstStyle>
          <a:p>
            <a:pPr>
              <a:defRPr/>
            </a:pPr>
            <a:endParaRPr lang="zh-CN" altLang="en-US"/>
          </a:p>
        </p:txBody>
      </p:sp>
      <p:sp>
        <p:nvSpPr>
          <p:cNvPr id="6" name="Slide Number Placeholder 5">
            <a:extLst>
              <a:ext uri="{FF2B5EF4-FFF2-40B4-BE49-F238E27FC236}">
                <a16:creationId xmlns:a16="http://schemas.microsoft.com/office/drawing/2014/main" id="{905D2EF2-26C9-4F38-A38C-F104657190C9}"/>
              </a:ext>
            </a:extLst>
          </p:cNvPr>
          <p:cNvSpPr>
            <a:spLocks noGrp="1"/>
          </p:cNvSpPr>
          <p:nvPr>
            <p:ph type="sldNum" sz="quarter" idx="12"/>
          </p:nvPr>
        </p:nvSpPr>
        <p:spPr/>
        <p:txBody>
          <a:bodyPr/>
          <a:lstStyle>
            <a:lvl1pPr>
              <a:defRPr>
                <a:latin typeface="UTM Centur" panose="02040603050506020204" pitchFamily="18" charset="0"/>
              </a:defRPr>
            </a:lvl1pPr>
          </a:lstStyle>
          <a:p>
            <a:pPr>
              <a:defRPr/>
            </a:pPr>
            <a:fld id="{1B0A2494-8026-47D4-9442-B64BC26E1FCE}" type="slidenum">
              <a:rPr lang="zh-CN" altLang="en-US" smtClean="0"/>
              <a:pPr>
                <a:defRPr/>
              </a:pPr>
              <a:t>‹#›</a:t>
            </a:fld>
            <a:endParaRPr lang="zh-CN" altLang="en-US" dirty="0"/>
          </a:p>
        </p:txBody>
      </p:sp>
    </p:spTree>
    <p:extLst>
      <p:ext uri="{BB962C8B-B14F-4D97-AF65-F5344CB8AC3E}">
        <p14:creationId xmlns:p14="http://schemas.microsoft.com/office/powerpoint/2010/main" val="919114342"/>
      </p:ext>
    </p:extLst>
  </p:cSld>
  <p:clrMapOvr>
    <a:masterClrMapping/>
  </p:clrMapOvr>
  <p:transition spd="slow" advClick="0" advTm="0">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3">
            <a:extLst>
              <a:ext uri="{FF2B5EF4-FFF2-40B4-BE49-F238E27FC236}">
                <a16:creationId xmlns:a16="http://schemas.microsoft.com/office/drawing/2014/main" id="{972A98CC-50A9-4C0A-BCD6-D11F5B0284F0}"/>
              </a:ext>
            </a:extLst>
          </p:cNvPr>
          <p:cNvSpPr>
            <a:spLocks noGrp="1"/>
          </p:cNvSpPr>
          <p:nvPr>
            <p:ph type="dt" sz="half" idx="10"/>
          </p:nvPr>
        </p:nvSpPr>
        <p:spPr/>
        <p:txBody>
          <a:bodyPr/>
          <a:lstStyle>
            <a:lvl1pPr>
              <a:defRPr/>
            </a:lvl1pPr>
          </a:lstStyle>
          <a:p>
            <a:pPr>
              <a:defRPr/>
            </a:pPr>
            <a:fld id="{55797AA3-5031-4816-8077-02CC3C10C9A5}" type="datetimeFigureOut">
              <a:rPr lang="zh-CN" altLang="en-US"/>
              <a:pPr>
                <a:defRPr/>
              </a:pPr>
              <a:t>2021/8/25</a:t>
            </a:fld>
            <a:endParaRPr lang="zh-CN" altLang="en-US" dirty="0"/>
          </a:p>
        </p:txBody>
      </p:sp>
      <p:sp>
        <p:nvSpPr>
          <p:cNvPr id="6" name="Footer Placeholder 4">
            <a:extLst>
              <a:ext uri="{FF2B5EF4-FFF2-40B4-BE49-F238E27FC236}">
                <a16:creationId xmlns:a16="http://schemas.microsoft.com/office/drawing/2014/main" id="{A6704628-DBE7-421A-8C83-04F14C786904}"/>
              </a:ext>
            </a:extLst>
          </p:cNvPr>
          <p:cNvSpPr>
            <a:spLocks noGrp="1"/>
          </p:cNvSpPr>
          <p:nvPr>
            <p:ph type="ftr" sz="quarter" idx="11"/>
          </p:nvPr>
        </p:nvSpPr>
        <p:spPr/>
        <p:txBody>
          <a:bodyPr/>
          <a:lstStyle>
            <a:lvl1pPr>
              <a:defRPr/>
            </a:lvl1pPr>
          </a:lstStyle>
          <a:p>
            <a:pPr>
              <a:defRPr/>
            </a:pPr>
            <a:endParaRPr lang="zh-CN" altLang="en-US"/>
          </a:p>
        </p:txBody>
      </p:sp>
      <p:sp>
        <p:nvSpPr>
          <p:cNvPr id="7" name="Slide Number Placeholder 5">
            <a:extLst>
              <a:ext uri="{FF2B5EF4-FFF2-40B4-BE49-F238E27FC236}">
                <a16:creationId xmlns:a16="http://schemas.microsoft.com/office/drawing/2014/main" id="{B58F4D75-3628-43AF-B139-39EEC607E380}"/>
              </a:ext>
            </a:extLst>
          </p:cNvPr>
          <p:cNvSpPr>
            <a:spLocks noGrp="1"/>
          </p:cNvSpPr>
          <p:nvPr>
            <p:ph type="sldNum" sz="quarter" idx="12"/>
          </p:nvPr>
        </p:nvSpPr>
        <p:spPr/>
        <p:txBody>
          <a:bodyPr/>
          <a:lstStyle>
            <a:lvl1pPr>
              <a:defRPr/>
            </a:lvl1pPr>
          </a:lstStyle>
          <a:p>
            <a:pPr>
              <a:defRPr/>
            </a:pPr>
            <a:fld id="{48645D9A-02FB-49B7-AEC4-C7054018CCDF}" type="slidenum">
              <a:rPr lang="zh-CN" altLang="en-US"/>
              <a:pPr>
                <a:defRPr/>
              </a:pPr>
              <a:t>‹#›</a:t>
            </a:fld>
            <a:endParaRPr lang="zh-CN" altLang="en-US" dirty="0"/>
          </a:p>
        </p:txBody>
      </p:sp>
    </p:spTree>
    <p:extLst>
      <p:ext uri="{BB962C8B-B14F-4D97-AF65-F5344CB8AC3E}">
        <p14:creationId xmlns:p14="http://schemas.microsoft.com/office/powerpoint/2010/main" val="531684869"/>
      </p:ext>
    </p:extLst>
  </p:cSld>
  <p:clrMapOvr>
    <a:masterClrMapping/>
  </p:clrMapOvr>
  <p:transition spd="slow" advClick="0" advTm="0">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3">
            <a:extLst>
              <a:ext uri="{FF2B5EF4-FFF2-40B4-BE49-F238E27FC236}">
                <a16:creationId xmlns:a16="http://schemas.microsoft.com/office/drawing/2014/main" id="{79625BBF-549C-4E24-92B3-3B8F8DB5ADD3}"/>
              </a:ext>
            </a:extLst>
          </p:cNvPr>
          <p:cNvSpPr>
            <a:spLocks noGrp="1"/>
          </p:cNvSpPr>
          <p:nvPr>
            <p:ph type="dt" sz="half" idx="10"/>
          </p:nvPr>
        </p:nvSpPr>
        <p:spPr/>
        <p:txBody>
          <a:bodyPr/>
          <a:lstStyle>
            <a:lvl1pPr>
              <a:defRPr/>
            </a:lvl1pPr>
          </a:lstStyle>
          <a:p>
            <a:pPr>
              <a:defRPr/>
            </a:pPr>
            <a:fld id="{C57AA342-4872-420D-A831-0F2418E8DECD}" type="datetimeFigureOut">
              <a:rPr lang="zh-CN" altLang="en-US"/>
              <a:pPr>
                <a:defRPr/>
              </a:pPr>
              <a:t>2021/8/25</a:t>
            </a:fld>
            <a:endParaRPr lang="zh-CN" altLang="en-US" dirty="0"/>
          </a:p>
        </p:txBody>
      </p:sp>
      <p:sp>
        <p:nvSpPr>
          <p:cNvPr id="8" name="Footer Placeholder 4">
            <a:extLst>
              <a:ext uri="{FF2B5EF4-FFF2-40B4-BE49-F238E27FC236}">
                <a16:creationId xmlns:a16="http://schemas.microsoft.com/office/drawing/2014/main" id="{6F41C806-F111-4CF1-8347-D5284C346E7E}"/>
              </a:ext>
            </a:extLst>
          </p:cNvPr>
          <p:cNvSpPr>
            <a:spLocks noGrp="1"/>
          </p:cNvSpPr>
          <p:nvPr>
            <p:ph type="ftr" sz="quarter" idx="11"/>
          </p:nvPr>
        </p:nvSpPr>
        <p:spPr/>
        <p:txBody>
          <a:bodyPr/>
          <a:lstStyle>
            <a:lvl1pPr>
              <a:defRPr/>
            </a:lvl1pPr>
          </a:lstStyle>
          <a:p>
            <a:pPr>
              <a:defRPr/>
            </a:pPr>
            <a:endParaRPr lang="zh-CN" altLang="en-US"/>
          </a:p>
        </p:txBody>
      </p:sp>
      <p:sp>
        <p:nvSpPr>
          <p:cNvPr id="9" name="Slide Number Placeholder 5">
            <a:extLst>
              <a:ext uri="{FF2B5EF4-FFF2-40B4-BE49-F238E27FC236}">
                <a16:creationId xmlns:a16="http://schemas.microsoft.com/office/drawing/2014/main" id="{B07E42AB-3AC4-437B-BD5D-3FF36C5A0685}"/>
              </a:ext>
            </a:extLst>
          </p:cNvPr>
          <p:cNvSpPr>
            <a:spLocks noGrp="1"/>
          </p:cNvSpPr>
          <p:nvPr>
            <p:ph type="sldNum" sz="quarter" idx="12"/>
          </p:nvPr>
        </p:nvSpPr>
        <p:spPr/>
        <p:txBody>
          <a:bodyPr/>
          <a:lstStyle>
            <a:lvl1pPr>
              <a:defRPr/>
            </a:lvl1pPr>
          </a:lstStyle>
          <a:p>
            <a:pPr>
              <a:defRPr/>
            </a:pPr>
            <a:fld id="{CF857EB5-B4DB-4AFB-A21D-BDE49AB45E3A}" type="slidenum">
              <a:rPr lang="zh-CN" altLang="en-US"/>
              <a:pPr>
                <a:defRPr/>
              </a:pPr>
              <a:t>‹#›</a:t>
            </a:fld>
            <a:endParaRPr lang="zh-CN" altLang="en-US" dirty="0"/>
          </a:p>
        </p:txBody>
      </p:sp>
    </p:spTree>
    <p:extLst>
      <p:ext uri="{BB962C8B-B14F-4D97-AF65-F5344CB8AC3E}">
        <p14:creationId xmlns:p14="http://schemas.microsoft.com/office/powerpoint/2010/main" val="1873589631"/>
      </p:ext>
    </p:extLst>
  </p:cSld>
  <p:clrMapOvr>
    <a:masterClrMapping/>
  </p:clrMapOvr>
  <p:transition spd="slow" advClick="0" advTm="0">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3">
            <a:extLst>
              <a:ext uri="{FF2B5EF4-FFF2-40B4-BE49-F238E27FC236}">
                <a16:creationId xmlns:a16="http://schemas.microsoft.com/office/drawing/2014/main" id="{65DED966-238D-419E-BA4C-CE839CA503E0}"/>
              </a:ext>
            </a:extLst>
          </p:cNvPr>
          <p:cNvSpPr>
            <a:spLocks noGrp="1"/>
          </p:cNvSpPr>
          <p:nvPr>
            <p:ph type="dt" sz="half" idx="10"/>
          </p:nvPr>
        </p:nvSpPr>
        <p:spPr/>
        <p:txBody>
          <a:bodyPr/>
          <a:lstStyle>
            <a:lvl1pPr>
              <a:defRPr/>
            </a:lvl1pPr>
          </a:lstStyle>
          <a:p>
            <a:pPr>
              <a:defRPr/>
            </a:pPr>
            <a:fld id="{DD8871C6-834F-4179-AA2F-07C5BC1ACF61}" type="datetimeFigureOut">
              <a:rPr lang="zh-CN" altLang="en-US"/>
              <a:pPr>
                <a:defRPr/>
              </a:pPr>
              <a:t>2021/8/25</a:t>
            </a:fld>
            <a:endParaRPr lang="zh-CN" altLang="en-US" dirty="0"/>
          </a:p>
        </p:txBody>
      </p:sp>
      <p:sp>
        <p:nvSpPr>
          <p:cNvPr id="4" name="Footer Placeholder 4">
            <a:extLst>
              <a:ext uri="{FF2B5EF4-FFF2-40B4-BE49-F238E27FC236}">
                <a16:creationId xmlns:a16="http://schemas.microsoft.com/office/drawing/2014/main" id="{E8F321DF-20B9-4FE5-8AD0-4DCCCE4C9276}"/>
              </a:ext>
            </a:extLst>
          </p:cNvPr>
          <p:cNvSpPr>
            <a:spLocks noGrp="1"/>
          </p:cNvSpPr>
          <p:nvPr>
            <p:ph type="ftr" sz="quarter" idx="11"/>
          </p:nvPr>
        </p:nvSpPr>
        <p:spPr/>
        <p:txBody>
          <a:bodyPr/>
          <a:lstStyle>
            <a:lvl1pPr>
              <a:defRPr/>
            </a:lvl1pPr>
          </a:lstStyle>
          <a:p>
            <a:pPr>
              <a:defRPr/>
            </a:pPr>
            <a:endParaRPr lang="zh-CN" altLang="en-US"/>
          </a:p>
        </p:txBody>
      </p:sp>
      <p:sp>
        <p:nvSpPr>
          <p:cNvPr id="5" name="Slide Number Placeholder 5">
            <a:extLst>
              <a:ext uri="{FF2B5EF4-FFF2-40B4-BE49-F238E27FC236}">
                <a16:creationId xmlns:a16="http://schemas.microsoft.com/office/drawing/2014/main" id="{FC0C4D90-A162-4660-9492-08B4B21AA094}"/>
              </a:ext>
            </a:extLst>
          </p:cNvPr>
          <p:cNvSpPr>
            <a:spLocks noGrp="1"/>
          </p:cNvSpPr>
          <p:nvPr>
            <p:ph type="sldNum" sz="quarter" idx="12"/>
          </p:nvPr>
        </p:nvSpPr>
        <p:spPr/>
        <p:txBody>
          <a:bodyPr/>
          <a:lstStyle>
            <a:lvl1pPr>
              <a:defRPr/>
            </a:lvl1pPr>
          </a:lstStyle>
          <a:p>
            <a:pPr>
              <a:defRPr/>
            </a:pPr>
            <a:fld id="{63ADE266-AC3E-48BF-85C2-1CF2645FAA5D}" type="slidenum">
              <a:rPr lang="zh-CN" altLang="en-US"/>
              <a:pPr>
                <a:defRPr/>
              </a:pPr>
              <a:t>‹#›</a:t>
            </a:fld>
            <a:endParaRPr lang="zh-CN" altLang="en-US" dirty="0"/>
          </a:p>
        </p:txBody>
      </p:sp>
    </p:spTree>
    <p:extLst>
      <p:ext uri="{BB962C8B-B14F-4D97-AF65-F5344CB8AC3E}">
        <p14:creationId xmlns:p14="http://schemas.microsoft.com/office/powerpoint/2010/main" val="3318444866"/>
      </p:ext>
    </p:extLst>
  </p:cSld>
  <p:clrMapOvr>
    <a:masterClrMapping/>
  </p:clrMapOvr>
  <p:transition spd="slow" advClick="0" advTm="0">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9D2E1AED-7B92-4BEB-9A98-115E531AD656}"/>
              </a:ext>
            </a:extLst>
          </p:cNvPr>
          <p:cNvSpPr>
            <a:spLocks noGrp="1"/>
          </p:cNvSpPr>
          <p:nvPr>
            <p:ph type="title"/>
          </p:nvPr>
        </p:nvSpPr>
        <p:spPr bwMode="auto">
          <a:xfrm>
            <a:off x="628650" y="274638"/>
            <a:ext cx="7886700" cy="993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endParaRPr lang="en-US" altLang="zh-CN"/>
          </a:p>
        </p:txBody>
      </p:sp>
      <p:sp>
        <p:nvSpPr>
          <p:cNvPr id="1027" name="Text Placeholder 2">
            <a:extLst>
              <a:ext uri="{FF2B5EF4-FFF2-40B4-BE49-F238E27FC236}">
                <a16:creationId xmlns:a16="http://schemas.microsoft.com/office/drawing/2014/main" id="{9C1D65B6-FF10-4329-8876-A3B9A07812BE}"/>
              </a:ext>
            </a:extLst>
          </p:cNvPr>
          <p:cNvSpPr>
            <a:spLocks noGrp="1"/>
          </p:cNvSpPr>
          <p:nvPr>
            <p:ph type="body" idx="1"/>
          </p:nvPr>
        </p:nvSpPr>
        <p:spPr bwMode="auto">
          <a:xfrm>
            <a:off x="628650" y="1370013"/>
            <a:ext cx="7886700" cy="3262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ltLang="zh-CN"/>
          </a:p>
        </p:txBody>
      </p:sp>
      <p:sp>
        <p:nvSpPr>
          <p:cNvPr id="4" name="Date Placeholder 3">
            <a:extLst>
              <a:ext uri="{FF2B5EF4-FFF2-40B4-BE49-F238E27FC236}">
                <a16:creationId xmlns:a16="http://schemas.microsoft.com/office/drawing/2014/main" id="{C34FCE0F-104D-4709-9218-3AA24A04E24D}"/>
              </a:ext>
            </a:extLst>
          </p:cNvPr>
          <p:cNvSpPr>
            <a:spLocks noGrp="1"/>
          </p:cNvSpPr>
          <p:nvPr>
            <p:ph type="dt" sz="half" idx="2"/>
          </p:nvPr>
        </p:nvSpPr>
        <p:spPr>
          <a:xfrm>
            <a:off x="628650" y="4767263"/>
            <a:ext cx="2057400" cy="274637"/>
          </a:xfrm>
          <a:prstGeom prst="rect">
            <a:avLst/>
          </a:prstGeom>
        </p:spPr>
        <p:txBody>
          <a:bodyPr vert="horz" lIns="91440" tIns="45720" rIns="91440" bIns="45720" rtlCol="0" anchor="ctr"/>
          <a:lstStyle>
            <a:lvl1pPr algn="l" eaLnBrk="1" fontAlgn="auto" hangingPunct="1">
              <a:spcBef>
                <a:spcPts val="0"/>
              </a:spcBef>
              <a:spcAft>
                <a:spcPts val="0"/>
              </a:spcAft>
              <a:defRPr sz="900">
                <a:solidFill>
                  <a:schemeClr val="tx1">
                    <a:tint val="75000"/>
                  </a:schemeClr>
                </a:solidFill>
                <a:latin typeface="+mn-lt"/>
                <a:ea typeface="Arial Unicode MS" panose="020B0604020202020204" pitchFamily="34" charset="-122"/>
              </a:defRPr>
            </a:lvl1pPr>
          </a:lstStyle>
          <a:p>
            <a:pPr>
              <a:defRPr/>
            </a:pPr>
            <a:fld id="{8CFAA0FD-A1C1-4463-AEC9-10A1B6413EF4}" type="datetimeFigureOut">
              <a:rPr lang="zh-CN" altLang="en-US"/>
              <a:pPr>
                <a:defRPr/>
              </a:pPr>
              <a:t>2021/8/25</a:t>
            </a:fld>
            <a:endParaRPr lang="zh-CN" altLang="en-US" dirty="0"/>
          </a:p>
        </p:txBody>
      </p:sp>
      <p:sp>
        <p:nvSpPr>
          <p:cNvPr id="5" name="Footer Placeholder 4">
            <a:extLst>
              <a:ext uri="{FF2B5EF4-FFF2-40B4-BE49-F238E27FC236}">
                <a16:creationId xmlns:a16="http://schemas.microsoft.com/office/drawing/2014/main" id="{E011FB6A-7C75-4220-9040-B188C8041BD7}"/>
              </a:ext>
            </a:extLst>
          </p:cNvPr>
          <p:cNvSpPr>
            <a:spLocks noGrp="1"/>
          </p:cNvSpPr>
          <p:nvPr>
            <p:ph type="ftr" sz="quarter" idx="3"/>
          </p:nvPr>
        </p:nvSpPr>
        <p:spPr>
          <a:xfrm>
            <a:off x="3028950" y="4767263"/>
            <a:ext cx="3086100" cy="274637"/>
          </a:xfrm>
          <a:prstGeom prst="rect">
            <a:avLst/>
          </a:prstGeom>
        </p:spPr>
        <p:txBody>
          <a:bodyPr vert="horz" lIns="91440" tIns="45720" rIns="91440" bIns="45720" rtlCol="0" anchor="ctr"/>
          <a:lstStyle>
            <a:lvl1pPr algn="ctr" eaLnBrk="1" fontAlgn="auto" hangingPunct="1">
              <a:spcBef>
                <a:spcPts val="0"/>
              </a:spcBef>
              <a:spcAft>
                <a:spcPts val="0"/>
              </a:spcAft>
              <a:defRPr sz="900">
                <a:solidFill>
                  <a:schemeClr val="tx1">
                    <a:tint val="75000"/>
                  </a:schemeClr>
                </a:solidFill>
                <a:latin typeface="+mn-lt"/>
                <a:ea typeface="Arial Unicode MS" panose="020B0604020202020204" pitchFamily="34" charset="-122"/>
              </a:defRPr>
            </a:lvl1pPr>
          </a:lstStyle>
          <a:p>
            <a:pPr>
              <a:defRPr/>
            </a:pPr>
            <a:endParaRPr lang="zh-CN" altLang="en-US"/>
          </a:p>
        </p:txBody>
      </p:sp>
      <p:sp>
        <p:nvSpPr>
          <p:cNvPr id="6" name="Slide Number Placeholder 5">
            <a:extLst>
              <a:ext uri="{FF2B5EF4-FFF2-40B4-BE49-F238E27FC236}">
                <a16:creationId xmlns:a16="http://schemas.microsoft.com/office/drawing/2014/main" id="{8C4370A9-6B71-4E68-AAF1-B227E60081DB}"/>
              </a:ext>
            </a:extLst>
          </p:cNvPr>
          <p:cNvSpPr>
            <a:spLocks noGrp="1"/>
          </p:cNvSpPr>
          <p:nvPr>
            <p:ph type="sldNum" sz="quarter" idx="4"/>
          </p:nvPr>
        </p:nvSpPr>
        <p:spPr>
          <a:xfrm>
            <a:off x="6457950" y="4767263"/>
            <a:ext cx="2057400" cy="274637"/>
          </a:xfrm>
          <a:prstGeom prst="rect">
            <a:avLst/>
          </a:prstGeom>
        </p:spPr>
        <p:txBody>
          <a:bodyPr vert="horz" lIns="91440" tIns="45720" rIns="91440" bIns="45720" rtlCol="0" anchor="ctr"/>
          <a:lstStyle>
            <a:lvl1pPr algn="r" eaLnBrk="1" fontAlgn="auto" hangingPunct="1">
              <a:spcBef>
                <a:spcPts val="0"/>
              </a:spcBef>
              <a:spcAft>
                <a:spcPts val="0"/>
              </a:spcAft>
              <a:defRPr sz="900">
                <a:solidFill>
                  <a:schemeClr val="tx1">
                    <a:tint val="75000"/>
                  </a:schemeClr>
                </a:solidFill>
                <a:latin typeface="+mn-lt"/>
                <a:ea typeface="Arial Unicode MS" panose="020B0604020202020204" pitchFamily="34" charset="-122"/>
              </a:defRPr>
            </a:lvl1pPr>
          </a:lstStyle>
          <a:p>
            <a:pPr>
              <a:defRPr/>
            </a:pPr>
            <a:fld id="{8DE30FF3-3136-49CD-8724-BEC87C9A5A5C}" type="slidenum">
              <a:rPr lang="zh-CN" altLang="en-US"/>
              <a:pPr>
                <a:defRPr/>
              </a:pPr>
              <a:t>‹#›</a:t>
            </a:fld>
            <a:endParaRPr lang="zh-CN" altLang="en-US" dirty="0"/>
          </a:p>
        </p:txBody>
      </p:sp>
    </p:spTree>
  </p:cSld>
  <p:clrMap bg1="lt1" tx1="dk1" bg2="lt2" tx2="dk2" accent1="accent1" accent2="accent2" accent3="accent3" accent4="accent4" accent5="accent5" accent6="accent6" hlink="hlink" folHlink="folHlink"/>
  <p:sldLayoutIdLst>
    <p:sldLayoutId id="2147483821" r:id="rId1"/>
    <p:sldLayoutId id="2147483831" r:id="rId2"/>
    <p:sldLayoutId id="2147483832" r:id="rId3"/>
    <p:sldLayoutId id="2147483833" r:id="rId4"/>
    <p:sldLayoutId id="2147483834" r:id="rId5"/>
    <p:sldLayoutId id="2147483822" r:id="rId6"/>
    <p:sldLayoutId id="2147483823" r:id="rId7"/>
    <p:sldLayoutId id="2147483824" r:id="rId8"/>
    <p:sldLayoutId id="2147483825" r:id="rId9"/>
    <p:sldLayoutId id="2147483826" r:id="rId10"/>
    <p:sldLayoutId id="2147483827" r:id="rId11"/>
    <p:sldLayoutId id="2147483828" r:id="rId12"/>
    <p:sldLayoutId id="2147483829" r:id="rId13"/>
    <p:sldLayoutId id="2147483830" r:id="rId14"/>
    <p:sldLayoutId id="2147483835" r:id="rId15"/>
    <p:sldLayoutId id="2147483836" r:id="rId16"/>
    <p:sldLayoutId id="2147483837" r:id="rId17"/>
    <p:sldLayoutId id="2147483838" r:id="rId18"/>
    <p:sldLayoutId id="2147483839" r:id="rId19"/>
    <p:sldLayoutId id="2147483840" r:id="rId20"/>
    <p:sldLayoutId id="2147483841" r:id="rId21"/>
    <p:sldLayoutId id="2147483843" r:id="rId22"/>
    <p:sldLayoutId id="2147483844" r:id="rId23"/>
    <p:sldLayoutId id="2147483845" r:id="rId24"/>
    <p:sldLayoutId id="2147483847" r:id="rId25"/>
    <p:sldLayoutId id="2147483848" r:id="rId26"/>
    <p:sldLayoutId id="2147483849" r:id="rId27"/>
    <p:sldLayoutId id="2147483850" r:id="rId28"/>
    <p:sldLayoutId id="2147483851" r:id="rId29"/>
  </p:sldLayoutIdLst>
  <p:transition spd="slow" advClick="0" advTm="0">
    <p:fade/>
  </p:transition>
  <p:txStyles>
    <p:titleStyle>
      <a:lvl1pPr algn="l" defTabSz="685800" rtl="0" eaLnBrk="0" fontAlgn="base" hangingPunct="0">
        <a:lnSpc>
          <a:spcPct val="90000"/>
        </a:lnSpc>
        <a:spcBef>
          <a:spcPct val="0"/>
        </a:spcBef>
        <a:spcAft>
          <a:spcPct val="0"/>
        </a:spcAft>
        <a:defRPr sz="3300" kern="1200">
          <a:solidFill>
            <a:schemeClr val="tx1"/>
          </a:solidFill>
          <a:latin typeface="Arial" panose="020B0604020202020204" pitchFamily="34" charset="0"/>
          <a:ea typeface="Arial Unicode MS" panose="020B0604020202020204" pitchFamily="34" charset="-122"/>
          <a:cs typeface="Arial" panose="020B0604020202020204" pitchFamily="34" charset="0"/>
        </a:defRPr>
      </a:lvl1pPr>
      <a:lvl2pPr algn="l" defTabSz="685800" rtl="0" eaLnBrk="0" fontAlgn="base" hangingPunct="0">
        <a:lnSpc>
          <a:spcPct val="90000"/>
        </a:lnSpc>
        <a:spcBef>
          <a:spcPct val="0"/>
        </a:spcBef>
        <a:spcAft>
          <a:spcPct val="0"/>
        </a:spcAft>
        <a:defRPr sz="3300">
          <a:solidFill>
            <a:schemeClr val="tx1"/>
          </a:solidFill>
          <a:latin typeface="Nexa Light" panose="02000000000000000000" pitchFamily="50" charset="0"/>
          <a:ea typeface="Arial Unicode MS" panose="020B0604020202020204" pitchFamily="34" charset="-128"/>
          <a:cs typeface="Arial Unicode MS" panose="020B0604020202020204" pitchFamily="34" charset="-128"/>
        </a:defRPr>
      </a:lvl2pPr>
      <a:lvl3pPr algn="l" defTabSz="685800" rtl="0" eaLnBrk="0" fontAlgn="base" hangingPunct="0">
        <a:lnSpc>
          <a:spcPct val="90000"/>
        </a:lnSpc>
        <a:spcBef>
          <a:spcPct val="0"/>
        </a:spcBef>
        <a:spcAft>
          <a:spcPct val="0"/>
        </a:spcAft>
        <a:defRPr sz="3300">
          <a:solidFill>
            <a:schemeClr val="tx1"/>
          </a:solidFill>
          <a:latin typeface="Nexa Light" panose="02000000000000000000" pitchFamily="50" charset="0"/>
          <a:ea typeface="Arial Unicode MS" panose="020B0604020202020204" pitchFamily="34" charset="-128"/>
          <a:cs typeface="Arial Unicode MS" panose="020B0604020202020204" pitchFamily="34" charset="-128"/>
        </a:defRPr>
      </a:lvl3pPr>
      <a:lvl4pPr algn="l" defTabSz="685800" rtl="0" eaLnBrk="0" fontAlgn="base" hangingPunct="0">
        <a:lnSpc>
          <a:spcPct val="90000"/>
        </a:lnSpc>
        <a:spcBef>
          <a:spcPct val="0"/>
        </a:spcBef>
        <a:spcAft>
          <a:spcPct val="0"/>
        </a:spcAft>
        <a:defRPr sz="3300">
          <a:solidFill>
            <a:schemeClr val="tx1"/>
          </a:solidFill>
          <a:latin typeface="Nexa Light" panose="02000000000000000000" pitchFamily="50" charset="0"/>
          <a:ea typeface="Arial Unicode MS" panose="020B0604020202020204" pitchFamily="34" charset="-128"/>
          <a:cs typeface="Arial Unicode MS" panose="020B0604020202020204" pitchFamily="34" charset="-128"/>
        </a:defRPr>
      </a:lvl4pPr>
      <a:lvl5pPr algn="l" defTabSz="685800" rtl="0" eaLnBrk="0" fontAlgn="base" hangingPunct="0">
        <a:lnSpc>
          <a:spcPct val="90000"/>
        </a:lnSpc>
        <a:spcBef>
          <a:spcPct val="0"/>
        </a:spcBef>
        <a:spcAft>
          <a:spcPct val="0"/>
        </a:spcAft>
        <a:defRPr sz="3300">
          <a:solidFill>
            <a:schemeClr val="tx1"/>
          </a:solidFill>
          <a:latin typeface="Nexa Light" panose="02000000000000000000" pitchFamily="50" charset="0"/>
          <a:ea typeface="Arial Unicode MS" panose="020B0604020202020204" pitchFamily="34" charset="-128"/>
          <a:cs typeface="Arial Unicode MS" panose="020B0604020202020204" pitchFamily="34" charset="-128"/>
        </a:defRPr>
      </a:lvl5pPr>
      <a:lvl6pPr marL="457200" algn="l" defTabSz="685800" rtl="0" fontAlgn="base">
        <a:lnSpc>
          <a:spcPct val="90000"/>
        </a:lnSpc>
        <a:spcBef>
          <a:spcPct val="0"/>
        </a:spcBef>
        <a:spcAft>
          <a:spcPct val="0"/>
        </a:spcAft>
        <a:defRPr sz="3300">
          <a:solidFill>
            <a:schemeClr val="tx1"/>
          </a:solidFill>
          <a:latin typeface="Nexa Light" panose="02000000000000000000" pitchFamily="50" charset="0"/>
          <a:ea typeface="华康少女文字W5(P)" panose="040F0500000000000000" pitchFamily="82" charset="-122"/>
        </a:defRPr>
      </a:lvl6pPr>
      <a:lvl7pPr marL="914400" algn="l" defTabSz="685800" rtl="0" fontAlgn="base">
        <a:lnSpc>
          <a:spcPct val="90000"/>
        </a:lnSpc>
        <a:spcBef>
          <a:spcPct val="0"/>
        </a:spcBef>
        <a:spcAft>
          <a:spcPct val="0"/>
        </a:spcAft>
        <a:defRPr sz="3300">
          <a:solidFill>
            <a:schemeClr val="tx1"/>
          </a:solidFill>
          <a:latin typeface="Nexa Light" panose="02000000000000000000" pitchFamily="50" charset="0"/>
          <a:ea typeface="华康少女文字W5(P)" panose="040F0500000000000000" pitchFamily="82" charset="-122"/>
        </a:defRPr>
      </a:lvl7pPr>
      <a:lvl8pPr marL="1371600" algn="l" defTabSz="685800" rtl="0" fontAlgn="base">
        <a:lnSpc>
          <a:spcPct val="90000"/>
        </a:lnSpc>
        <a:spcBef>
          <a:spcPct val="0"/>
        </a:spcBef>
        <a:spcAft>
          <a:spcPct val="0"/>
        </a:spcAft>
        <a:defRPr sz="3300">
          <a:solidFill>
            <a:schemeClr val="tx1"/>
          </a:solidFill>
          <a:latin typeface="Nexa Light" panose="02000000000000000000" pitchFamily="50" charset="0"/>
          <a:ea typeface="华康少女文字W5(P)" panose="040F0500000000000000" pitchFamily="82" charset="-122"/>
        </a:defRPr>
      </a:lvl8pPr>
      <a:lvl9pPr marL="1828800" algn="l" defTabSz="685800" rtl="0" fontAlgn="base">
        <a:lnSpc>
          <a:spcPct val="90000"/>
        </a:lnSpc>
        <a:spcBef>
          <a:spcPct val="0"/>
        </a:spcBef>
        <a:spcAft>
          <a:spcPct val="0"/>
        </a:spcAft>
        <a:defRPr sz="3300">
          <a:solidFill>
            <a:schemeClr val="tx1"/>
          </a:solidFill>
          <a:latin typeface="Nexa Light" panose="02000000000000000000" pitchFamily="50" charset="0"/>
          <a:ea typeface="华康少女文字W5(P)" panose="040F0500000000000000" pitchFamily="82" charset="-122"/>
        </a:defRPr>
      </a:lvl9pPr>
    </p:titleStyle>
    <p:body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Arial" panose="020B0604020202020204" pitchFamily="34" charset="0"/>
          <a:ea typeface="Arial Unicode MS" panose="020B0604020202020204" pitchFamily="34" charset="-122"/>
          <a:cs typeface="Arial" panose="020B0604020202020204" pitchFamily="34" charset="0"/>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kern="1200">
          <a:solidFill>
            <a:schemeClr val="tx1"/>
          </a:solidFill>
          <a:latin typeface="Arial" panose="020B0604020202020204" pitchFamily="34" charset="0"/>
          <a:ea typeface="Arial Unicode MS" panose="020B0604020202020204" pitchFamily="34" charset="-122"/>
          <a:cs typeface="Arial" panose="020B0604020202020204" pitchFamily="34" charset="0"/>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Arial" panose="020B0604020202020204" pitchFamily="34" charset="0"/>
          <a:ea typeface="Arial Unicode MS" panose="020B0604020202020204" pitchFamily="34" charset="-122"/>
          <a:cs typeface="Arial" panose="020B0604020202020204" pitchFamily="34" charset="0"/>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Arial" panose="020B0604020202020204" pitchFamily="34" charset="0"/>
          <a:ea typeface="Arial Unicode MS" panose="020B0604020202020204" pitchFamily="34" charset="-122"/>
          <a:cs typeface="Arial" panose="020B0604020202020204" pitchFamily="34" charset="0"/>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Arial" panose="020B0604020202020204" pitchFamily="34" charset="0"/>
          <a:ea typeface="Arial Unicode MS" panose="020B0604020202020204" pitchFamily="34" charset="-122"/>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45.jpeg"/><Relationship Id="rId1" Type="http://schemas.openxmlformats.org/officeDocument/2006/relationships/slideLayout" Target="../slideLayouts/slideLayout5.xml"/><Relationship Id="rId6" Type="http://schemas.openxmlformats.org/officeDocument/2006/relationships/image" Target="../media/image38.jpeg"/><Relationship Id="rId5" Type="http://schemas.openxmlformats.org/officeDocument/2006/relationships/image" Target="../media/image47.png"/><Relationship Id="rId4" Type="http://schemas.openxmlformats.org/officeDocument/2006/relationships/image" Target="../media/image46.jpeg"/></Relationships>
</file>

<file path=ppt/slides/_rels/slide15.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8" Type="http://schemas.openxmlformats.org/officeDocument/2006/relationships/image" Target="../media/image57.jpeg"/><Relationship Id="rId3" Type="http://schemas.openxmlformats.org/officeDocument/2006/relationships/image" Target="../media/image52.jpeg"/><Relationship Id="rId7" Type="http://schemas.openxmlformats.org/officeDocument/2006/relationships/image" Target="../media/image56.jpeg"/><Relationship Id="rId2" Type="http://schemas.openxmlformats.org/officeDocument/2006/relationships/image" Target="../media/image51.png"/><Relationship Id="rId1" Type="http://schemas.openxmlformats.org/officeDocument/2006/relationships/slideLayout" Target="../slideLayouts/slideLayout5.xml"/><Relationship Id="rId6" Type="http://schemas.openxmlformats.org/officeDocument/2006/relationships/image" Target="../media/image55.jpeg"/><Relationship Id="rId5" Type="http://schemas.openxmlformats.org/officeDocument/2006/relationships/image" Target="../media/image54.jpeg"/><Relationship Id="rId10" Type="http://schemas.openxmlformats.org/officeDocument/2006/relationships/image" Target="../media/image59.png"/><Relationship Id="rId4" Type="http://schemas.openxmlformats.org/officeDocument/2006/relationships/image" Target="../media/image53.jpeg"/><Relationship Id="rId9" Type="http://schemas.openxmlformats.org/officeDocument/2006/relationships/image" Target="../media/image58.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image" Target="../media/image13.jpeg"/><Relationship Id="rId7" Type="http://schemas.openxmlformats.org/officeDocument/2006/relationships/image" Target="../media/image17.jpeg"/><Relationship Id="rId2" Type="http://schemas.openxmlformats.org/officeDocument/2006/relationships/image" Target="../media/image12.jpeg"/><Relationship Id="rId1" Type="http://schemas.openxmlformats.org/officeDocument/2006/relationships/slideLayout" Target="../slideLayouts/slideLayout5.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20.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60.jpeg"/><Relationship Id="rId1" Type="http://schemas.openxmlformats.org/officeDocument/2006/relationships/slideLayout" Target="../slideLayouts/slideLayout5.xml"/><Relationship Id="rId6" Type="http://schemas.openxmlformats.org/officeDocument/2006/relationships/image" Target="../media/image64.png"/><Relationship Id="rId5" Type="http://schemas.openxmlformats.org/officeDocument/2006/relationships/image" Target="../media/image63.jpeg"/><Relationship Id="rId4" Type="http://schemas.openxmlformats.org/officeDocument/2006/relationships/image" Target="../media/image62.jpeg"/></Relationships>
</file>

<file path=ppt/slides/_rels/slide21.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5.xml"/><Relationship Id="rId5" Type="http://schemas.openxmlformats.org/officeDocument/2006/relationships/image" Target="../media/image68.png"/><Relationship Id="rId4" Type="http://schemas.openxmlformats.org/officeDocument/2006/relationships/image" Target="../media/image67.png"/></Relationships>
</file>

<file path=ppt/slides/_rels/slide22.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image" Target="../media/image71.pn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slideLayout" Target="../slideLayouts/slideLayout5.xml"/><Relationship Id="rId1" Type="http://schemas.openxmlformats.org/officeDocument/2006/relationships/video" Target="https://www.youtube.com/embed/8WMfYI9uwMc?feature=oembed" TargetMode="Externa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2.xml"/><Relationship Id="rId1" Type="http://schemas.openxmlformats.org/officeDocument/2006/relationships/slideLayout" Target="../slideLayouts/slideLayout5.xml"/><Relationship Id="rId4" Type="http://schemas.openxmlformats.org/officeDocument/2006/relationships/image" Target="../media/image76.png"/></Relationships>
</file>

<file path=ppt/slides/_rels/slide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5.xml"/><Relationship Id="rId5" Type="http://schemas.openxmlformats.org/officeDocument/2006/relationships/image" Target="../media/image22.jpeg"/><Relationship Id="rId4" Type="http://schemas.openxmlformats.org/officeDocument/2006/relationships/image" Target="../media/image21.jpeg"/></Relationships>
</file>

<file path=ppt/slides/_rels/slide30.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3.xml"/><Relationship Id="rId1" Type="http://schemas.openxmlformats.org/officeDocument/2006/relationships/tags" Target="../tags/tag2.xml"/><Relationship Id="rId4" Type="http://schemas.openxmlformats.org/officeDocument/2006/relationships/notesSlide" Target="../notesSlides/notesSlide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8" Type="http://schemas.openxmlformats.org/officeDocument/2006/relationships/image" Target="../media/image79.emf"/><Relationship Id="rId3" Type="http://schemas.openxmlformats.org/officeDocument/2006/relationships/audio" Target="../media/audio1.wav"/><Relationship Id="rId7" Type="http://schemas.openxmlformats.org/officeDocument/2006/relationships/image" Target="../media/image78.emf"/><Relationship Id="rId2" Type="http://schemas.openxmlformats.org/officeDocument/2006/relationships/notesSlide" Target="../notesSlides/notesSlide4.xml"/><Relationship Id="rId1" Type="http://schemas.openxmlformats.org/officeDocument/2006/relationships/slideLayout" Target="../slideLayouts/slideLayout5.xml"/><Relationship Id="rId6" Type="http://schemas.openxmlformats.org/officeDocument/2006/relationships/audio" Target="../media/audio4.wav"/><Relationship Id="rId5" Type="http://schemas.openxmlformats.org/officeDocument/2006/relationships/audio" Target="../media/audio3.wav"/><Relationship Id="rId10" Type="http://schemas.openxmlformats.org/officeDocument/2006/relationships/image" Target="../media/image81.wmf"/><Relationship Id="rId4" Type="http://schemas.openxmlformats.org/officeDocument/2006/relationships/audio" Target="../media/audio2.wav"/><Relationship Id="rId9" Type="http://schemas.openxmlformats.org/officeDocument/2006/relationships/image" Target="../media/image80.emf"/></Relationships>
</file>

<file path=ppt/slides/_rels/slide35.xml.rels><?xml version="1.0" encoding="UTF-8" standalone="yes"?>
<Relationships xmlns="http://schemas.openxmlformats.org/package/2006/relationships"><Relationship Id="rId8" Type="http://schemas.openxmlformats.org/officeDocument/2006/relationships/image" Target="../media/image79.emf"/><Relationship Id="rId3" Type="http://schemas.openxmlformats.org/officeDocument/2006/relationships/audio" Target="../media/audio1.wav"/><Relationship Id="rId7" Type="http://schemas.openxmlformats.org/officeDocument/2006/relationships/image" Target="../media/image78.emf"/><Relationship Id="rId2" Type="http://schemas.openxmlformats.org/officeDocument/2006/relationships/notesSlide" Target="../notesSlides/notesSlide5.xml"/><Relationship Id="rId1" Type="http://schemas.openxmlformats.org/officeDocument/2006/relationships/slideLayout" Target="../slideLayouts/slideLayout5.xml"/><Relationship Id="rId6" Type="http://schemas.openxmlformats.org/officeDocument/2006/relationships/audio" Target="../media/audio4.wav"/><Relationship Id="rId5" Type="http://schemas.openxmlformats.org/officeDocument/2006/relationships/audio" Target="../media/audio3.wav"/><Relationship Id="rId10" Type="http://schemas.openxmlformats.org/officeDocument/2006/relationships/image" Target="../media/image81.wmf"/><Relationship Id="rId4" Type="http://schemas.openxmlformats.org/officeDocument/2006/relationships/audio" Target="../media/audio2.wav"/><Relationship Id="rId9" Type="http://schemas.openxmlformats.org/officeDocument/2006/relationships/image" Target="../media/image80.emf"/></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8" Type="http://schemas.openxmlformats.org/officeDocument/2006/relationships/image" Target="../media/image32.jpeg"/><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image" Target="../media/image26.jpeg"/><Relationship Id="rId1" Type="http://schemas.openxmlformats.org/officeDocument/2006/relationships/slideLayout" Target="../slideLayouts/slideLayout5.xml"/><Relationship Id="rId6" Type="http://schemas.openxmlformats.org/officeDocument/2006/relationships/image" Target="../media/image30.png"/><Relationship Id="rId5" Type="http://schemas.openxmlformats.org/officeDocument/2006/relationships/image" Target="../media/image29.jpeg"/><Relationship Id="rId4" Type="http://schemas.openxmlformats.org/officeDocument/2006/relationships/image" Target="../media/image28.jpeg"/><Relationship Id="rId9" Type="http://schemas.openxmlformats.org/officeDocument/2006/relationships/image" Target="../media/image33.jpeg"/></Relationships>
</file>

<file path=ppt/slides/_rels/slide7.xml.rels><?xml version="1.0" encoding="UTF-8" standalone="yes"?>
<Relationships xmlns="http://schemas.openxmlformats.org/package/2006/relationships"><Relationship Id="rId3" Type="http://schemas.openxmlformats.org/officeDocument/2006/relationships/image" Target="../media/image35.jpeg"/><Relationship Id="rId7" Type="http://schemas.openxmlformats.org/officeDocument/2006/relationships/image" Target="../media/image39.jpeg"/><Relationship Id="rId2" Type="http://schemas.openxmlformats.org/officeDocument/2006/relationships/image" Target="../media/image34.jpeg"/><Relationship Id="rId1" Type="http://schemas.openxmlformats.org/officeDocument/2006/relationships/slideLayout" Target="../slideLayouts/slideLayout5.xml"/><Relationship Id="rId6" Type="http://schemas.openxmlformats.org/officeDocument/2006/relationships/image" Target="../media/image38.jpeg"/><Relationship Id="rId5" Type="http://schemas.openxmlformats.org/officeDocument/2006/relationships/image" Target="../media/image37.jpeg"/><Relationship Id="rId4" Type="http://schemas.openxmlformats.org/officeDocument/2006/relationships/image" Target="../media/image36.png"/></Relationships>
</file>

<file path=ppt/slides/_rels/slide8.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28.jpeg"/><Relationship Id="rId1" Type="http://schemas.openxmlformats.org/officeDocument/2006/relationships/slideLayout" Target="../slideLayouts/slideLayout5.xml"/><Relationship Id="rId6" Type="http://schemas.openxmlformats.org/officeDocument/2006/relationships/image" Target="../media/image43.png"/><Relationship Id="rId5" Type="http://schemas.openxmlformats.org/officeDocument/2006/relationships/image" Target="../media/image42.jpeg"/><Relationship Id="rId4" Type="http://schemas.openxmlformats.org/officeDocument/2006/relationships/image" Target="../media/image41.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1">
            <a:extLst>
              <a:ext uri="{FF2B5EF4-FFF2-40B4-BE49-F238E27FC236}">
                <a16:creationId xmlns:a16="http://schemas.microsoft.com/office/drawing/2014/main" id="{A57F7CBA-6405-481E-BAD4-8965E0CFEB41}"/>
              </a:ext>
            </a:extLst>
          </p:cNvPr>
          <p:cNvSpPr txBox="1">
            <a:spLocks/>
          </p:cNvSpPr>
          <p:nvPr/>
        </p:nvSpPr>
        <p:spPr bwMode="auto">
          <a:xfrm>
            <a:off x="124691" y="1344556"/>
            <a:ext cx="9019309" cy="1966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Autofit/>
          </a:bodyPr>
          <a:lstStyle>
            <a:lvl1pPr algn="l" defTabSz="685800" rtl="0" eaLnBrk="0" fontAlgn="base" hangingPunct="0">
              <a:lnSpc>
                <a:spcPct val="90000"/>
              </a:lnSpc>
              <a:spcBef>
                <a:spcPct val="0"/>
              </a:spcBef>
              <a:spcAft>
                <a:spcPct val="0"/>
              </a:spcAft>
              <a:defRPr sz="3300" kern="1200">
                <a:solidFill>
                  <a:schemeClr val="tx1"/>
                </a:solidFill>
                <a:latin typeface="+mj-lt"/>
                <a:ea typeface="Arial Unicode MS" panose="020B0604020202020204" pitchFamily="34" charset="-122"/>
                <a:cs typeface="Arial Unicode MS" panose="020B0604020202020204" pitchFamily="34" charset="-128"/>
              </a:defRPr>
            </a:lvl1pPr>
            <a:lvl2pPr algn="l" defTabSz="685800" rtl="0" eaLnBrk="0" fontAlgn="base" hangingPunct="0">
              <a:lnSpc>
                <a:spcPct val="90000"/>
              </a:lnSpc>
              <a:spcBef>
                <a:spcPct val="0"/>
              </a:spcBef>
              <a:spcAft>
                <a:spcPct val="0"/>
              </a:spcAft>
              <a:defRPr sz="3300">
                <a:solidFill>
                  <a:schemeClr val="tx1"/>
                </a:solidFill>
                <a:latin typeface="Nexa Light" panose="02000000000000000000" pitchFamily="50" charset="0"/>
                <a:ea typeface="Arial Unicode MS" panose="020B0604020202020204" pitchFamily="34" charset="-128"/>
                <a:cs typeface="Arial Unicode MS" panose="020B0604020202020204" pitchFamily="34" charset="-128"/>
              </a:defRPr>
            </a:lvl2pPr>
            <a:lvl3pPr algn="l" defTabSz="685800" rtl="0" eaLnBrk="0" fontAlgn="base" hangingPunct="0">
              <a:lnSpc>
                <a:spcPct val="90000"/>
              </a:lnSpc>
              <a:spcBef>
                <a:spcPct val="0"/>
              </a:spcBef>
              <a:spcAft>
                <a:spcPct val="0"/>
              </a:spcAft>
              <a:defRPr sz="3300">
                <a:solidFill>
                  <a:schemeClr val="tx1"/>
                </a:solidFill>
                <a:latin typeface="Nexa Light" panose="02000000000000000000" pitchFamily="50" charset="0"/>
                <a:ea typeface="Arial Unicode MS" panose="020B0604020202020204" pitchFamily="34" charset="-128"/>
                <a:cs typeface="Arial Unicode MS" panose="020B0604020202020204" pitchFamily="34" charset="-128"/>
              </a:defRPr>
            </a:lvl3pPr>
            <a:lvl4pPr algn="l" defTabSz="685800" rtl="0" eaLnBrk="0" fontAlgn="base" hangingPunct="0">
              <a:lnSpc>
                <a:spcPct val="90000"/>
              </a:lnSpc>
              <a:spcBef>
                <a:spcPct val="0"/>
              </a:spcBef>
              <a:spcAft>
                <a:spcPct val="0"/>
              </a:spcAft>
              <a:defRPr sz="3300">
                <a:solidFill>
                  <a:schemeClr val="tx1"/>
                </a:solidFill>
                <a:latin typeface="Nexa Light" panose="02000000000000000000" pitchFamily="50" charset="0"/>
                <a:ea typeface="Arial Unicode MS" panose="020B0604020202020204" pitchFamily="34" charset="-128"/>
                <a:cs typeface="Arial Unicode MS" panose="020B0604020202020204" pitchFamily="34" charset="-128"/>
              </a:defRPr>
            </a:lvl4pPr>
            <a:lvl5pPr algn="l" defTabSz="685800" rtl="0" eaLnBrk="0" fontAlgn="base" hangingPunct="0">
              <a:lnSpc>
                <a:spcPct val="90000"/>
              </a:lnSpc>
              <a:spcBef>
                <a:spcPct val="0"/>
              </a:spcBef>
              <a:spcAft>
                <a:spcPct val="0"/>
              </a:spcAft>
              <a:defRPr sz="3300">
                <a:solidFill>
                  <a:schemeClr val="tx1"/>
                </a:solidFill>
                <a:latin typeface="Nexa Light" panose="02000000000000000000" pitchFamily="50" charset="0"/>
                <a:ea typeface="Arial Unicode MS" panose="020B0604020202020204" pitchFamily="34" charset="-128"/>
                <a:cs typeface="Arial Unicode MS" panose="020B0604020202020204" pitchFamily="34" charset="-128"/>
              </a:defRPr>
            </a:lvl5pPr>
            <a:lvl6pPr marL="457200" algn="l" defTabSz="685800" rtl="0" fontAlgn="base">
              <a:lnSpc>
                <a:spcPct val="90000"/>
              </a:lnSpc>
              <a:spcBef>
                <a:spcPct val="0"/>
              </a:spcBef>
              <a:spcAft>
                <a:spcPct val="0"/>
              </a:spcAft>
              <a:defRPr sz="3300">
                <a:solidFill>
                  <a:schemeClr val="tx1"/>
                </a:solidFill>
                <a:latin typeface="Nexa Light" panose="02000000000000000000" pitchFamily="50" charset="0"/>
                <a:ea typeface="华康少女文字W5(P)" panose="040F0500000000000000" pitchFamily="82" charset="-122"/>
              </a:defRPr>
            </a:lvl6pPr>
            <a:lvl7pPr marL="914400" algn="l" defTabSz="685800" rtl="0" fontAlgn="base">
              <a:lnSpc>
                <a:spcPct val="90000"/>
              </a:lnSpc>
              <a:spcBef>
                <a:spcPct val="0"/>
              </a:spcBef>
              <a:spcAft>
                <a:spcPct val="0"/>
              </a:spcAft>
              <a:defRPr sz="3300">
                <a:solidFill>
                  <a:schemeClr val="tx1"/>
                </a:solidFill>
                <a:latin typeface="Nexa Light" panose="02000000000000000000" pitchFamily="50" charset="0"/>
                <a:ea typeface="华康少女文字W5(P)" panose="040F0500000000000000" pitchFamily="82" charset="-122"/>
              </a:defRPr>
            </a:lvl7pPr>
            <a:lvl8pPr marL="1371600" algn="l" defTabSz="685800" rtl="0" fontAlgn="base">
              <a:lnSpc>
                <a:spcPct val="90000"/>
              </a:lnSpc>
              <a:spcBef>
                <a:spcPct val="0"/>
              </a:spcBef>
              <a:spcAft>
                <a:spcPct val="0"/>
              </a:spcAft>
              <a:defRPr sz="3300">
                <a:solidFill>
                  <a:schemeClr val="tx1"/>
                </a:solidFill>
                <a:latin typeface="Nexa Light" panose="02000000000000000000" pitchFamily="50" charset="0"/>
                <a:ea typeface="华康少女文字W5(P)" panose="040F0500000000000000" pitchFamily="82" charset="-122"/>
              </a:defRPr>
            </a:lvl8pPr>
            <a:lvl9pPr marL="1828800" algn="l" defTabSz="685800" rtl="0" fontAlgn="base">
              <a:lnSpc>
                <a:spcPct val="90000"/>
              </a:lnSpc>
              <a:spcBef>
                <a:spcPct val="0"/>
              </a:spcBef>
              <a:spcAft>
                <a:spcPct val="0"/>
              </a:spcAft>
              <a:defRPr sz="3300">
                <a:solidFill>
                  <a:schemeClr val="tx1"/>
                </a:solidFill>
                <a:latin typeface="Nexa Light" panose="02000000000000000000" pitchFamily="50" charset="0"/>
                <a:ea typeface="华康少女文字W5(P)" panose="040F0500000000000000" pitchFamily="82" charset="-122"/>
              </a:defRPr>
            </a:lvl9pPr>
          </a:lstStyle>
          <a:p>
            <a:pPr algn="ctr"/>
            <a:r>
              <a:rPr lang="en-US" sz="5600" dirty="0" err="1">
                <a:solidFill>
                  <a:schemeClr val="bg1"/>
                </a:solidFill>
                <a:latin typeface="Segoe UI Black" panose="020B0A02040204020203" pitchFamily="34" charset="0"/>
                <a:ea typeface="Segoe UI Black" panose="020B0A02040204020203" pitchFamily="34" charset="0"/>
              </a:rPr>
              <a:t>Bài</a:t>
            </a:r>
            <a:r>
              <a:rPr lang="en-US" sz="5600" dirty="0">
                <a:solidFill>
                  <a:schemeClr val="bg1"/>
                </a:solidFill>
                <a:latin typeface="Segoe UI Black" panose="020B0A02040204020203" pitchFamily="34" charset="0"/>
                <a:ea typeface="Segoe UI Black" panose="020B0A02040204020203" pitchFamily="34" charset="0"/>
              </a:rPr>
              <a:t> 28: NẤM</a:t>
            </a:r>
          </a:p>
          <a:p>
            <a:pPr algn="ctr">
              <a:lnSpc>
                <a:spcPct val="150000"/>
              </a:lnSpc>
            </a:pPr>
            <a:r>
              <a:rPr lang="en-US" sz="5600" dirty="0" err="1">
                <a:solidFill>
                  <a:schemeClr val="bg1"/>
                </a:solidFill>
                <a:latin typeface="Segoe UI Black" panose="020B0A02040204020203" pitchFamily="34" charset="0"/>
                <a:ea typeface="Segoe UI Black" panose="020B0A02040204020203" pitchFamily="34" charset="0"/>
              </a:rPr>
              <a:t>Môn</a:t>
            </a:r>
            <a:r>
              <a:rPr lang="en-US" sz="5600" dirty="0">
                <a:solidFill>
                  <a:schemeClr val="bg1"/>
                </a:solidFill>
                <a:latin typeface="Segoe UI Black" panose="020B0A02040204020203" pitchFamily="34" charset="0"/>
                <a:ea typeface="Segoe UI Black" panose="020B0A02040204020203" pitchFamily="34" charset="0"/>
              </a:rPr>
              <a:t>: KHTN – </a:t>
            </a:r>
            <a:r>
              <a:rPr lang="en-US" sz="5600" dirty="0" err="1">
                <a:solidFill>
                  <a:schemeClr val="bg1"/>
                </a:solidFill>
                <a:latin typeface="Segoe UI Black" panose="020B0A02040204020203" pitchFamily="34" charset="0"/>
                <a:ea typeface="Segoe UI Black" panose="020B0A02040204020203" pitchFamily="34" charset="0"/>
              </a:rPr>
              <a:t>Lớp</a:t>
            </a:r>
            <a:r>
              <a:rPr lang="en-US" sz="5600" dirty="0">
                <a:solidFill>
                  <a:schemeClr val="bg1"/>
                </a:solidFill>
                <a:latin typeface="Segoe UI Black" panose="020B0A02040204020203" pitchFamily="34" charset="0"/>
                <a:ea typeface="Segoe UI Black" panose="020B0A02040204020203" pitchFamily="34" charset="0"/>
              </a:rPr>
              <a:t> 6</a:t>
            </a:r>
          </a:p>
        </p:txBody>
      </p:sp>
      <p:sp>
        <p:nvSpPr>
          <p:cNvPr id="6" name="Title 1">
            <a:extLst>
              <a:ext uri="{FF2B5EF4-FFF2-40B4-BE49-F238E27FC236}">
                <a16:creationId xmlns:a16="http://schemas.microsoft.com/office/drawing/2014/main" id="{F9E905F2-99FC-41A5-8AD8-37E5139E5376}"/>
              </a:ext>
            </a:extLst>
          </p:cNvPr>
          <p:cNvSpPr txBox="1">
            <a:spLocks/>
          </p:cNvSpPr>
          <p:nvPr/>
        </p:nvSpPr>
        <p:spPr bwMode="auto">
          <a:xfrm>
            <a:off x="2299908" y="118619"/>
            <a:ext cx="4544184" cy="485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91440" tIns="45720" rIns="91440" bIns="45720" numCol="1" anchor="ctr" anchorCtr="0" compatLnSpc="1">
            <a:prstTxWarp prst="textNoShape">
              <a:avLst/>
            </a:prstTxWarp>
            <a:normAutofit/>
          </a:bodyPr>
          <a:lstStyle>
            <a:lvl1pPr algn="l" defTabSz="685800" rtl="0" eaLnBrk="0" fontAlgn="base" hangingPunct="0">
              <a:lnSpc>
                <a:spcPct val="90000"/>
              </a:lnSpc>
              <a:spcBef>
                <a:spcPct val="0"/>
              </a:spcBef>
              <a:spcAft>
                <a:spcPct val="0"/>
              </a:spcAft>
              <a:defRPr sz="3300" kern="1200">
                <a:solidFill>
                  <a:schemeClr val="tx1"/>
                </a:solidFill>
                <a:latin typeface="+mj-lt"/>
                <a:ea typeface="Arial Unicode MS" panose="020B0604020202020204" pitchFamily="34" charset="-122"/>
                <a:cs typeface="Arial Unicode MS" panose="020B0604020202020204" pitchFamily="34" charset="-128"/>
              </a:defRPr>
            </a:lvl1pPr>
            <a:lvl2pPr algn="l" defTabSz="685800" rtl="0" eaLnBrk="0" fontAlgn="base" hangingPunct="0">
              <a:lnSpc>
                <a:spcPct val="90000"/>
              </a:lnSpc>
              <a:spcBef>
                <a:spcPct val="0"/>
              </a:spcBef>
              <a:spcAft>
                <a:spcPct val="0"/>
              </a:spcAft>
              <a:defRPr sz="3300">
                <a:solidFill>
                  <a:schemeClr val="tx1"/>
                </a:solidFill>
                <a:latin typeface="Nexa Light" panose="02000000000000000000" pitchFamily="50" charset="0"/>
                <a:ea typeface="Arial Unicode MS" panose="020B0604020202020204" pitchFamily="34" charset="-128"/>
                <a:cs typeface="Arial Unicode MS" panose="020B0604020202020204" pitchFamily="34" charset="-128"/>
              </a:defRPr>
            </a:lvl2pPr>
            <a:lvl3pPr algn="l" defTabSz="685800" rtl="0" eaLnBrk="0" fontAlgn="base" hangingPunct="0">
              <a:lnSpc>
                <a:spcPct val="90000"/>
              </a:lnSpc>
              <a:spcBef>
                <a:spcPct val="0"/>
              </a:spcBef>
              <a:spcAft>
                <a:spcPct val="0"/>
              </a:spcAft>
              <a:defRPr sz="3300">
                <a:solidFill>
                  <a:schemeClr val="tx1"/>
                </a:solidFill>
                <a:latin typeface="Nexa Light" panose="02000000000000000000" pitchFamily="50" charset="0"/>
                <a:ea typeface="Arial Unicode MS" panose="020B0604020202020204" pitchFamily="34" charset="-128"/>
                <a:cs typeface="Arial Unicode MS" panose="020B0604020202020204" pitchFamily="34" charset="-128"/>
              </a:defRPr>
            </a:lvl3pPr>
            <a:lvl4pPr algn="l" defTabSz="685800" rtl="0" eaLnBrk="0" fontAlgn="base" hangingPunct="0">
              <a:lnSpc>
                <a:spcPct val="90000"/>
              </a:lnSpc>
              <a:spcBef>
                <a:spcPct val="0"/>
              </a:spcBef>
              <a:spcAft>
                <a:spcPct val="0"/>
              </a:spcAft>
              <a:defRPr sz="3300">
                <a:solidFill>
                  <a:schemeClr val="tx1"/>
                </a:solidFill>
                <a:latin typeface="Nexa Light" panose="02000000000000000000" pitchFamily="50" charset="0"/>
                <a:ea typeface="Arial Unicode MS" panose="020B0604020202020204" pitchFamily="34" charset="-128"/>
                <a:cs typeface="Arial Unicode MS" panose="020B0604020202020204" pitchFamily="34" charset="-128"/>
              </a:defRPr>
            </a:lvl4pPr>
            <a:lvl5pPr algn="l" defTabSz="685800" rtl="0" eaLnBrk="0" fontAlgn="base" hangingPunct="0">
              <a:lnSpc>
                <a:spcPct val="90000"/>
              </a:lnSpc>
              <a:spcBef>
                <a:spcPct val="0"/>
              </a:spcBef>
              <a:spcAft>
                <a:spcPct val="0"/>
              </a:spcAft>
              <a:defRPr sz="3300">
                <a:solidFill>
                  <a:schemeClr val="tx1"/>
                </a:solidFill>
                <a:latin typeface="Nexa Light" panose="02000000000000000000" pitchFamily="50" charset="0"/>
                <a:ea typeface="Arial Unicode MS" panose="020B0604020202020204" pitchFamily="34" charset="-128"/>
                <a:cs typeface="Arial Unicode MS" panose="020B0604020202020204" pitchFamily="34" charset="-128"/>
              </a:defRPr>
            </a:lvl5pPr>
            <a:lvl6pPr marL="457200" algn="l" defTabSz="685800" rtl="0" fontAlgn="base">
              <a:lnSpc>
                <a:spcPct val="90000"/>
              </a:lnSpc>
              <a:spcBef>
                <a:spcPct val="0"/>
              </a:spcBef>
              <a:spcAft>
                <a:spcPct val="0"/>
              </a:spcAft>
              <a:defRPr sz="3300">
                <a:solidFill>
                  <a:schemeClr val="tx1"/>
                </a:solidFill>
                <a:latin typeface="Nexa Light" panose="02000000000000000000" pitchFamily="50" charset="0"/>
                <a:ea typeface="华康少女文字W5(P)" panose="040F0500000000000000" pitchFamily="82" charset="-122"/>
              </a:defRPr>
            </a:lvl6pPr>
            <a:lvl7pPr marL="914400" algn="l" defTabSz="685800" rtl="0" fontAlgn="base">
              <a:lnSpc>
                <a:spcPct val="90000"/>
              </a:lnSpc>
              <a:spcBef>
                <a:spcPct val="0"/>
              </a:spcBef>
              <a:spcAft>
                <a:spcPct val="0"/>
              </a:spcAft>
              <a:defRPr sz="3300">
                <a:solidFill>
                  <a:schemeClr val="tx1"/>
                </a:solidFill>
                <a:latin typeface="Nexa Light" panose="02000000000000000000" pitchFamily="50" charset="0"/>
                <a:ea typeface="华康少女文字W5(P)" panose="040F0500000000000000" pitchFamily="82" charset="-122"/>
              </a:defRPr>
            </a:lvl7pPr>
            <a:lvl8pPr marL="1371600" algn="l" defTabSz="685800" rtl="0" fontAlgn="base">
              <a:lnSpc>
                <a:spcPct val="90000"/>
              </a:lnSpc>
              <a:spcBef>
                <a:spcPct val="0"/>
              </a:spcBef>
              <a:spcAft>
                <a:spcPct val="0"/>
              </a:spcAft>
              <a:defRPr sz="3300">
                <a:solidFill>
                  <a:schemeClr val="tx1"/>
                </a:solidFill>
                <a:latin typeface="Nexa Light" panose="02000000000000000000" pitchFamily="50" charset="0"/>
                <a:ea typeface="华康少女文字W5(P)" panose="040F0500000000000000" pitchFamily="82" charset="-122"/>
              </a:defRPr>
            </a:lvl8pPr>
            <a:lvl9pPr marL="1828800" algn="l" defTabSz="685800" rtl="0" fontAlgn="base">
              <a:lnSpc>
                <a:spcPct val="90000"/>
              </a:lnSpc>
              <a:spcBef>
                <a:spcPct val="0"/>
              </a:spcBef>
              <a:spcAft>
                <a:spcPct val="0"/>
              </a:spcAft>
              <a:defRPr sz="3300">
                <a:solidFill>
                  <a:schemeClr val="tx1"/>
                </a:solidFill>
                <a:latin typeface="Nexa Light" panose="02000000000000000000" pitchFamily="50" charset="0"/>
                <a:ea typeface="华康少女文字W5(P)" panose="040F0500000000000000" pitchFamily="82" charset="-122"/>
              </a:defRPr>
            </a:lvl9pPr>
          </a:lstStyle>
          <a:p>
            <a:pPr algn="ctr"/>
            <a:r>
              <a:rPr lang="en-US" sz="2400" b="1" dirty="0">
                <a:solidFill>
                  <a:schemeClr val="bg1"/>
                </a:solidFill>
                <a:latin typeface="Arial" panose="020B0604020202020204" pitchFamily="34" charset="0"/>
                <a:ea typeface="Segoe UI Black" panose="020B0A02040204020203" pitchFamily="34" charset="0"/>
                <a:cs typeface="Arial" panose="020B0604020202020204" pitchFamily="34" charset="0"/>
              </a:rPr>
              <a:t>TRƯỜNG THCS </a:t>
            </a:r>
          </a:p>
        </p:txBody>
      </p:sp>
      <p:cxnSp>
        <p:nvCxnSpPr>
          <p:cNvPr id="3" name="Straight Connector 2">
            <a:extLst>
              <a:ext uri="{FF2B5EF4-FFF2-40B4-BE49-F238E27FC236}">
                <a16:creationId xmlns:a16="http://schemas.microsoft.com/office/drawing/2014/main" id="{0B441954-E51B-4614-B5F6-33A06CC2E7CE}"/>
              </a:ext>
            </a:extLst>
          </p:cNvPr>
          <p:cNvCxnSpPr/>
          <p:nvPr/>
        </p:nvCxnSpPr>
        <p:spPr>
          <a:xfrm>
            <a:off x="3458307" y="549040"/>
            <a:ext cx="2227385"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7" name="Subtitle 4">
            <a:extLst>
              <a:ext uri="{FF2B5EF4-FFF2-40B4-BE49-F238E27FC236}">
                <a16:creationId xmlns:a16="http://schemas.microsoft.com/office/drawing/2014/main" id="{8E89BEDF-E6C6-45E7-9FA7-44715D6D5C08}"/>
              </a:ext>
            </a:extLst>
          </p:cNvPr>
          <p:cNvSpPr txBox="1">
            <a:spLocks/>
          </p:cNvSpPr>
          <p:nvPr/>
        </p:nvSpPr>
        <p:spPr>
          <a:xfrm>
            <a:off x="3293421" y="4619134"/>
            <a:ext cx="2843429" cy="416789"/>
          </a:xfrm>
          <a:prstGeom prst="rect">
            <a:avLst/>
          </a:prstGeom>
        </p:spPr>
        <p:txBody>
          <a:bodyPr>
            <a:normAutofit fontScale="92500" lnSpcReduction="20000"/>
          </a:bodyPr>
          <a:lst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Arial" panose="020B0604020202020204" pitchFamily="34" charset="0"/>
                <a:ea typeface="Arial Unicode MS" panose="020B0604020202020204" pitchFamily="34" charset="-122"/>
                <a:cs typeface="Arial" panose="020B0604020202020204" pitchFamily="34" charset="0"/>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kern="1200">
                <a:solidFill>
                  <a:schemeClr val="tx1"/>
                </a:solidFill>
                <a:latin typeface="Arial" panose="020B0604020202020204" pitchFamily="34" charset="0"/>
                <a:ea typeface="Arial Unicode MS" panose="020B0604020202020204" pitchFamily="34" charset="-122"/>
                <a:cs typeface="Arial" panose="020B0604020202020204" pitchFamily="34" charset="0"/>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Arial" panose="020B0604020202020204" pitchFamily="34" charset="0"/>
                <a:ea typeface="Arial Unicode MS" panose="020B0604020202020204" pitchFamily="34" charset="-122"/>
                <a:cs typeface="Arial" panose="020B0604020202020204" pitchFamily="34" charset="0"/>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Arial" panose="020B0604020202020204" pitchFamily="34" charset="0"/>
                <a:ea typeface="Arial Unicode MS" panose="020B0604020202020204" pitchFamily="34" charset="-122"/>
                <a:cs typeface="Arial" panose="020B0604020202020204" pitchFamily="34" charset="0"/>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Arial" panose="020B0604020202020204" pitchFamily="34" charset="0"/>
                <a:ea typeface="Arial Unicode MS" panose="020B0604020202020204" pitchFamily="34" charset="-122"/>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US" sz="1500" dirty="0">
                <a:solidFill>
                  <a:schemeClr val="bg1"/>
                </a:solidFill>
                <a:latin typeface="#9Slide03 FS Neusa Bold" panose="00000800000000000000" pitchFamily="2" charset="0"/>
              </a:rPr>
              <a:t>CHÂN TRỜI SÁNG TẠO – KHTN 6</a:t>
            </a:r>
            <a:endParaRPr lang="ru-RU" sz="1500" dirty="0">
              <a:solidFill>
                <a:schemeClr val="bg1"/>
              </a:solidFill>
              <a:latin typeface="#9Slide03 FS Neusa Bold" panose="00000800000000000000" pitchFamily="2" charset="0"/>
            </a:endParaRPr>
          </a:p>
        </p:txBody>
      </p:sp>
    </p:spTree>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3795684626"/>
              </p:ext>
            </p:extLst>
          </p:nvPr>
        </p:nvGraphicFramePr>
        <p:xfrm>
          <a:off x="175364" y="187890"/>
          <a:ext cx="8780264" cy="4838932"/>
        </p:xfrm>
        <a:graphic>
          <a:graphicData uri="http://schemas.openxmlformats.org/drawingml/2006/table">
            <a:tbl>
              <a:tblPr firstRow="1" bandRow="1">
                <a:tableStyleId>{7DF18680-E054-41AD-8BC1-D1AEF772440D}</a:tableStyleId>
              </a:tblPr>
              <a:tblGrid>
                <a:gridCol w="2818848">
                  <a:extLst>
                    <a:ext uri="{9D8B030D-6E8A-4147-A177-3AD203B41FA5}">
                      <a16:colId xmlns:a16="http://schemas.microsoft.com/office/drawing/2014/main" val="20000"/>
                    </a:ext>
                  </a:extLst>
                </a:gridCol>
                <a:gridCol w="2533296">
                  <a:extLst>
                    <a:ext uri="{9D8B030D-6E8A-4147-A177-3AD203B41FA5}">
                      <a16:colId xmlns:a16="http://schemas.microsoft.com/office/drawing/2014/main" val="20001"/>
                    </a:ext>
                  </a:extLst>
                </a:gridCol>
                <a:gridCol w="3428120">
                  <a:extLst>
                    <a:ext uri="{9D8B030D-6E8A-4147-A177-3AD203B41FA5}">
                      <a16:colId xmlns:a16="http://schemas.microsoft.com/office/drawing/2014/main" val="20002"/>
                    </a:ext>
                  </a:extLst>
                </a:gridCol>
              </a:tblGrid>
              <a:tr h="500703">
                <a:tc gridSpan="3">
                  <a:txBody>
                    <a:bodyPr/>
                    <a:lstStyle/>
                    <a:p>
                      <a:pPr algn="ctr">
                        <a:lnSpc>
                          <a:spcPct val="130000"/>
                        </a:lnSpc>
                      </a:pPr>
                      <a:r>
                        <a:rPr lang="en-US" sz="1800" noProof="0" dirty="0">
                          <a:latin typeface="#9Slide03 Cabin Condensed Bold" panose="00000806000000000000" pitchFamily="2" charset="0"/>
                        </a:rPr>
                        <a:t>PHIẾU</a:t>
                      </a:r>
                      <a:r>
                        <a:rPr lang="en-US" sz="1800" baseline="0" noProof="0" dirty="0">
                          <a:latin typeface="#9Slide03 Cabin Condensed Bold" panose="00000806000000000000" pitchFamily="2" charset="0"/>
                        </a:rPr>
                        <a:t> SỐ 1</a:t>
                      </a:r>
                    </a:p>
                  </a:txBody>
                  <a:tcPr marL="68580" marR="68580" marT="34290" marB="34290" anchor="ctr">
                    <a:solidFill>
                      <a:srgbClr val="C00000"/>
                    </a:solidFill>
                  </a:tcPr>
                </a:tc>
                <a:tc hMerge="1">
                  <a:txBody>
                    <a:bodyPr/>
                    <a:lstStyle/>
                    <a:p>
                      <a:endParaRPr lang="en-US" dirty="0"/>
                    </a:p>
                  </a:txBody>
                  <a:tcPr/>
                </a:tc>
                <a:tc hMerge="1">
                  <a:txBody>
                    <a:bodyPr/>
                    <a:lstStyle/>
                    <a:p>
                      <a:endParaRPr lang="en-US"/>
                    </a:p>
                  </a:txBody>
                  <a:tcPr/>
                </a:tc>
                <a:extLst>
                  <a:ext uri="{0D108BD9-81ED-4DB2-BD59-A6C34878D82A}">
                    <a16:rowId xmlns:a16="http://schemas.microsoft.com/office/drawing/2014/main" val="10000"/>
                  </a:ext>
                </a:extLst>
              </a:tr>
              <a:tr h="385288">
                <a:tc>
                  <a:txBody>
                    <a:bodyPr/>
                    <a:lstStyle/>
                    <a:p>
                      <a:pPr algn="ctr">
                        <a:lnSpc>
                          <a:spcPct val="120000"/>
                        </a:lnSpc>
                      </a:pPr>
                      <a:r>
                        <a:rPr lang="vi-VN" sz="1800" noProof="0" dirty="0">
                          <a:latin typeface="#9Slide03 Cabin Condensed Bold" panose="00000806000000000000" pitchFamily="2" charset="0"/>
                        </a:rPr>
                        <a:t>Câu</a:t>
                      </a:r>
                      <a:r>
                        <a:rPr lang="vi-VN" sz="1800" baseline="0" noProof="0" dirty="0">
                          <a:latin typeface="#9Slide03 Cabin Condensed Bold" panose="00000806000000000000" pitchFamily="2" charset="0"/>
                        </a:rPr>
                        <a:t> hỏi</a:t>
                      </a:r>
                      <a:endParaRPr lang="vi-VN" sz="1800" noProof="0" dirty="0">
                        <a:latin typeface="#9Slide03 Cabin Condensed Bold" panose="00000806000000000000" pitchFamily="2" charset="0"/>
                      </a:endParaRPr>
                    </a:p>
                  </a:txBody>
                  <a:tcPr marL="68580" marR="68580" marT="34290" marB="34290" anchor="ctr">
                    <a:solidFill>
                      <a:schemeClr val="accent2">
                        <a:lumMod val="20000"/>
                        <a:lumOff val="80000"/>
                      </a:schemeClr>
                    </a:solidFill>
                  </a:tcPr>
                </a:tc>
                <a:tc gridSpan="2">
                  <a:txBody>
                    <a:bodyPr/>
                    <a:lstStyle/>
                    <a:p>
                      <a:pPr algn="ctr">
                        <a:lnSpc>
                          <a:spcPct val="120000"/>
                        </a:lnSpc>
                      </a:pPr>
                      <a:r>
                        <a:rPr lang="vi-VN" sz="1800" noProof="0" dirty="0">
                          <a:latin typeface="#9Slide03 Cabin Condensed Bold" panose="00000806000000000000" pitchFamily="2" charset="0"/>
                        </a:rPr>
                        <a:t>Trả lời</a:t>
                      </a:r>
                    </a:p>
                  </a:txBody>
                  <a:tcPr marL="68580" marR="68580" marT="34290" marB="34290" anchor="ctr">
                    <a:solidFill>
                      <a:schemeClr val="accent2">
                        <a:lumMod val="20000"/>
                        <a:lumOff val="80000"/>
                      </a:schemeClr>
                    </a:solidFill>
                  </a:tcPr>
                </a:tc>
                <a:tc hMerge="1">
                  <a:txBody>
                    <a:bodyPr/>
                    <a:lstStyle/>
                    <a:p>
                      <a:endParaRPr lang="en-US"/>
                    </a:p>
                  </a:txBody>
                  <a:tcPr/>
                </a:tc>
                <a:extLst>
                  <a:ext uri="{0D108BD9-81ED-4DB2-BD59-A6C34878D82A}">
                    <a16:rowId xmlns:a16="http://schemas.microsoft.com/office/drawing/2014/main" val="10001"/>
                  </a:ext>
                </a:extLst>
              </a:tr>
              <a:tr h="505517">
                <a:tc>
                  <a:txBody>
                    <a:bodyPr/>
                    <a:lstStyle/>
                    <a:p>
                      <a:pPr algn="just">
                        <a:lnSpc>
                          <a:spcPct val="120000"/>
                        </a:lnSpc>
                      </a:pPr>
                      <a:r>
                        <a:rPr lang="vi-VN" sz="1800" noProof="0" dirty="0">
                          <a:latin typeface="#9Slide03 Cabin Condensed Bold" panose="00000806000000000000" pitchFamily="2" charset="0"/>
                        </a:rPr>
                        <a:t>1</a:t>
                      </a:r>
                      <a:r>
                        <a:rPr lang="vi-VN" sz="1800" baseline="0" noProof="0" dirty="0">
                          <a:latin typeface="#9Slide03 Cabin Condensed Bold" panose="00000806000000000000" pitchFamily="2" charset="0"/>
                        </a:rPr>
                        <a:t>. Hình dạng nấm.</a:t>
                      </a:r>
                      <a:endParaRPr lang="vi-VN" sz="1800" noProof="0" dirty="0">
                        <a:latin typeface="#9Slide03 Cabin Condensed Bold" panose="00000806000000000000" pitchFamily="2" charset="0"/>
                      </a:endParaRPr>
                    </a:p>
                  </a:txBody>
                  <a:tcPr marL="68580" marR="68580" marT="34290" marB="34290" anchor="ctr"/>
                </a:tc>
                <a:tc gridSpan="2">
                  <a:txBody>
                    <a:bodyPr/>
                    <a:lstStyle/>
                    <a:p>
                      <a:pPr algn="ctr">
                        <a:lnSpc>
                          <a:spcPct val="120000"/>
                        </a:lnSpc>
                      </a:pPr>
                      <a:r>
                        <a:rPr lang="vi-VN" sz="1800" noProof="0" dirty="0">
                          <a:latin typeface="+mn-lt"/>
                        </a:rPr>
                        <a:t>Hình</a:t>
                      </a:r>
                      <a:r>
                        <a:rPr lang="vi-VN" sz="1800" baseline="0" noProof="0" dirty="0">
                          <a:latin typeface="+mn-lt"/>
                        </a:rPr>
                        <a:t> bầu dục, hình mũ, hình cốc, hình sợi,….</a:t>
                      </a:r>
                      <a:endParaRPr lang="vi-VN" sz="1800" noProof="0" dirty="0">
                        <a:latin typeface="+mn-lt"/>
                      </a:endParaRPr>
                    </a:p>
                  </a:txBody>
                  <a:tcPr marL="68580" marR="68580" marT="34290" marB="34290" anchor="ctr">
                    <a:solidFill>
                      <a:schemeClr val="accent3">
                        <a:lumMod val="20000"/>
                        <a:lumOff val="80000"/>
                      </a:schemeClr>
                    </a:solidFill>
                  </a:tcPr>
                </a:tc>
                <a:tc hMerge="1">
                  <a:txBody>
                    <a:bodyPr/>
                    <a:lstStyle/>
                    <a:p>
                      <a:pPr algn="ctr">
                        <a:lnSpc>
                          <a:spcPct val="130000"/>
                        </a:lnSpc>
                      </a:pPr>
                      <a:endParaRPr lang="vi-VN" sz="2400" noProof="0" dirty="0">
                        <a:latin typeface="#9Slide03 Cabin Condensed Bold" panose="00000806000000000000" pitchFamily="2" charset="0"/>
                      </a:endParaRPr>
                    </a:p>
                  </a:txBody>
                  <a:tcPr anchor="ctr">
                    <a:solidFill>
                      <a:schemeClr val="accent3">
                        <a:lumMod val="20000"/>
                        <a:lumOff val="80000"/>
                      </a:schemeClr>
                    </a:solidFill>
                  </a:tcPr>
                </a:tc>
                <a:extLst>
                  <a:ext uri="{0D108BD9-81ED-4DB2-BD59-A6C34878D82A}">
                    <a16:rowId xmlns:a16="http://schemas.microsoft.com/office/drawing/2014/main" val="10002"/>
                  </a:ext>
                </a:extLst>
              </a:tr>
              <a:tr h="496750">
                <a:tc rowSpan="4">
                  <a:txBody>
                    <a:bodyPr/>
                    <a:lstStyle/>
                    <a:p>
                      <a:pPr algn="just">
                        <a:lnSpc>
                          <a:spcPct val="120000"/>
                        </a:lnSpc>
                      </a:pPr>
                      <a:r>
                        <a:rPr lang="en-US" sz="1800" noProof="0" dirty="0">
                          <a:latin typeface="#9Slide03 Cabin Condensed Bold" panose="00000806000000000000" pitchFamily="2" charset="0"/>
                        </a:rPr>
                        <a:t>2. </a:t>
                      </a:r>
                      <a:r>
                        <a:rPr lang="vi-VN" sz="1800" noProof="0" dirty="0">
                          <a:latin typeface="#9Slide03 Cabin Condensed Bold" panose="00000806000000000000" pitchFamily="2" charset="0"/>
                        </a:rPr>
                        <a:t>Hãy</a:t>
                      </a:r>
                      <a:r>
                        <a:rPr lang="vi-VN" sz="1800" baseline="0" noProof="0" dirty="0">
                          <a:latin typeface="#9Slide03 Cabin Condensed Bold" panose="00000806000000000000" pitchFamily="2" charset="0"/>
                        </a:rPr>
                        <a:t> chỉ ra điểm khác biệt giữa cấu tạo cơ thể nấm đ</a:t>
                      </a:r>
                      <a:r>
                        <a:rPr lang="en-US" sz="1800" baseline="0" noProof="0" dirty="0">
                          <a:latin typeface="#9Slide03 Cabin Condensed Bold" panose="00000806000000000000" pitchFamily="2" charset="0"/>
                        </a:rPr>
                        <a:t>ộ</a:t>
                      </a:r>
                      <a:r>
                        <a:rPr lang="vi-VN" sz="1800" baseline="0" noProof="0" dirty="0">
                          <a:latin typeface="#9Slide03 Cabin Condensed Bold" panose="00000806000000000000" pitchFamily="2" charset="0"/>
                        </a:rPr>
                        <a:t>c và các loại nấm khác.</a:t>
                      </a:r>
                      <a:endParaRPr lang="vi-VN" sz="1800" noProof="0" dirty="0">
                        <a:latin typeface="#9Slide03 Cabin Condensed Bold" panose="00000806000000000000" pitchFamily="2" charset="0"/>
                      </a:endParaRPr>
                    </a:p>
                  </a:txBody>
                  <a:tcPr marL="68580" marR="68580" marT="34290" marB="34290" anchor="ctr"/>
                </a:tc>
                <a:tc>
                  <a:txBody>
                    <a:bodyPr/>
                    <a:lstStyle/>
                    <a:p>
                      <a:pPr algn="ctr">
                        <a:lnSpc>
                          <a:spcPct val="120000"/>
                        </a:lnSpc>
                      </a:pPr>
                      <a:r>
                        <a:rPr lang="vi-VN" sz="1800" noProof="0" dirty="0">
                          <a:solidFill>
                            <a:schemeClr val="bg1"/>
                          </a:solidFill>
                          <a:latin typeface="#9Slide03 Cabin Condensed Bold" panose="00000806000000000000" pitchFamily="2" charset="0"/>
                        </a:rPr>
                        <a:t>Nấm thường</a:t>
                      </a:r>
                    </a:p>
                  </a:txBody>
                  <a:tcPr marL="68580" marR="68580" marT="34290" marB="34290" anchor="ctr">
                    <a:solidFill>
                      <a:schemeClr val="accent6">
                        <a:lumMod val="75000"/>
                      </a:schemeClr>
                    </a:solidFill>
                  </a:tcPr>
                </a:tc>
                <a:tc>
                  <a:txBody>
                    <a:bodyPr/>
                    <a:lstStyle/>
                    <a:p>
                      <a:pPr algn="ctr">
                        <a:lnSpc>
                          <a:spcPct val="120000"/>
                        </a:lnSpc>
                      </a:pPr>
                      <a:r>
                        <a:rPr lang="vi-VN" sz="1800" noProof="0" dirty="0">
                          <a:solidFill>
                            <a:schemeClr val="bg1"/>
                          </a:solidFill>
                          <a:latin typeface="#9Slide03 Cabin Condensed Bold" panose="00000806000000000000" pitchFamily="2" charset="0"/>
                        </a:rPr>
                        <a:t>Nấm độc</a:t>
                      </a:r>
                    </a:p>
                  </a:txBody>
                  <a:tcPr marL="68580" marR="68580" marT="34290" marB="34290" anchor="ctr">
                    <a:solidFill>
                      <a:schemeClr val="accent6">
                        <a:lumMod val="75000"/>
                      </a:schemeClr>
                    </a:solidFill>
                  </a:tcPr>
                </a:tc>
                <a:extLst>
                  <a:ext uri="{0D108BD9-81ED-4DB2-BD59-A6C34878D82A}">
                    <a16:rowId xmlns:a16="http://schemas.microsoft.com/office/drawing/2014/main" val="10003"/>
                  </a:ext>
                </a:extLst>
              </a:tr>
              <a:tr h="1329112">
                <a:tc vMerge="1">
                  <a:txBody>
                    <a:bodyPr/>
                    <a:lstStyle/>
                    <a:p>
                      <a:endParaRPr lang="en-US"/>
                    </a:p>
                  </a:txBody>
                  <a:tcPr/>
                </a:tc>
                <a:tc>
                  <a:txBody>
                    <a:bodyPr/>
                    <a:lstStyle/>
                    <a:p>
                      <a:pPr algn="just">
                        <a:lnSpc>
                          <a:spcPct val="120000"/>
                        </a:lnSpc>
                      </a:pPr>
                      <a:r>
                        <a:rPr lang="vi-VN" sz="1800" noProof="0" dirty="0">
                          <a:latin typeface="+mn-lt"/>
                        </a:rPr>
                        <a:t>Được sử</a:t>
                      </a:r>
                      <a:r>
                        <a:rPr lang="vi-VN" sz="1800" baseline="0" noProof="0" dirty="0">
                          <a:latin typeface="+mn-lt"/>
                        </a:rPr>
                        <a:t> dụng làm thức ăn: nấm hương, nấm rơm</a:t>
                      </a:r>
                      <a:r>
                        <a:rPr lang="en-US" sz="1800" baseline="0" noProof="0" dirty="0">
                          <a:latin typeface="+mn-lt"/>
                        </a:rPr>
                        <a:t>, </a:t>
                      </a:r>
                      <a:r>
                        <a:rPr lang="vi-VN" sz="1800" baseline="0" noProof="0" dirty="0">
                          <a:latin typeface="+mn-lt"/>
                        </a:rPr>
                        <a:t>nấm sò, nấm mộc nhĩ</a:t>
                      </a:r>
                      <a:r>
                        <a:rPr lang="en-US" sz="1800" baseline="0" noProof="0" dirty="0">
                          <a:latin typeface="+mn-lt"/>
                        </a:rPr>
                        <a:t>,…</a:t>
                      </a:r>
                      <a:endParaRPr lang="vi-VN" sz="1800" noProof="0" dirty="0">
                        <a:latin typeface="+mn-lt"/>
                      </a:endParaRPr>
                    </a:p>
                  </a:txBody>
                  <a:tcPr marL="68580" marR="68580" marT="34290" marB="34290" anchor="ctr">
                    <a:solidFill>
                      <a:schemeClr val="accent3">
                        <a:lumMod val="20000"/>
                        <a:lumOff val="80000"/>
                      </a:schemeClr>
                    </a:solidFill>
                  </a:tcPr>
                </a:tc>
                <a:tc>
                  <a:txBody>
                    <a:bodyPr/>
                    <a:lstStyle/>
                    <a:p>
                      <a:pPr algn="just">
                        <a:lnSpc>
                          <a:spcPct val="120000"/>
                        </a:lnSpc>
                      </a:pPr>
                      <a:r>
                        <a:rPr lang="vi-VN" sz="1800" noProof="0" dirty="0">
                          <a:latin typeface="+mn-lt"/>
                        </a:rPr>
                        <a:t>Nấm không</a:t>
                      </a:r>
                      <a:r>
                        <a:rPr lang="vi-VN" sz="1800" baseline="0" noProof="0" dirty="0">
                          <a:latin typeface="+mn-lt"/>
                        </a:rPr>
                        <a:t> nên ăn: nấm mốc cà chua (có thể gây đau bụng hoặc ngộ độc), nấm độc đỏ, nấm độc tán trắng,…</a:t>
                      </a:r>
                    </a:p>
                  </a:txBody>
                  <a:tcPr marL="68580" marR="68580" marT="34290" marB="34290" anchor="ctr">
                    <a:solidFill>
                      <a:schemeClr val="accent3">
                        <a:lumMod val="20000"/>
                        <a:lumOff val="80000"/>
                      </a:schemeClr>
                    </a:solidFill>
                  </a:tcPr>
                </a:tc>
                <a:extLst>
                  <a:ext uri="{0D108BD9-81ED-4DB2-BD59-A6C34878D82A}">
                    <a16:rowId xmlns:a16="http://schemas.microsoft.com/office/drawing/2014/main" val="10004"/>
                  </a:ext>
                </a:extLst>
              </a:tr>
              <a:tr h="496750">
                <a:tc vMerge="1">
                  <a:txBody>
                    <a:bodyPr/>
                    <a:lstStyle/>
                    <a:p>
                      <a:pPr algn="just">
                        <a:lnSpc>
                          <a:spcPct val="130000"/>
                        </a:lnSpc>
                      </a:pPr>
                      <a:endParaRPr lang="vi-VN" sz="2400" noProof="0" dirty="0">
                        <a:latin typeface="#9Slide03 Cabin Condensed Bold" panose="00000806000000000000" pitchFamily="2" charset="0"/>
                      </a:endParaRPr>
                    </a:p>
                  </a:txBody>
                  <a:tcPr anchor="ctr"/>
                </a:tc>
                <a:tc gridSpan="2">
                  <a:txBody>
                    <a:bodyPr/>
                    <a:lstStyle/>
                    <a:p>
                      <a:pPr algn="ctr">
                        <a:lnSpc>
                          <a:spcPct val="120000"/>
                        </a:lnSpc>
                      </a:pPr>
                      <a:r>
                        <a:rPr lang="vi-VN" sz="1800" noProof="0" dirty="0">
                          <a:latin typeface="#9Slide03 Cabin Condensed Bold" panose="00000806000000000000" pitchFamily="2" charset="0"/>
                        </a:rPr>
                        <a:t>Cấu tạo</a:t>
                      </a:r>
                      <a:r>
                        <a:rPr lang="vi-VN" sz="1800" baseline="0" noProof="0" dirty="0">
                          <a:latin typeface="#9Slide03 Cabin Condensed Bold" panose="00000806000000000000" pitchFamily="2" charset="0"/>
                        </a:rPr>
                        <a:t> chung của nấm: mũ, cuống, sợi nấm </a:t>
                      </a:r>
                      <a:endParaRPr lang="vi-VN" sz="1800" noProof="0" dirty="0">
                        <a:latin typeface="#9Slide03 Cabin Condensed Bold" panose="00000806000000000000" pitchFamily="2" charset="0"/>
                      </a:endParaRPr>
                    </a:p>
                  </a:txBody>
                  <a:tcPr marL="68580" marR="68580" marT="34290" marB="34290" anchor="ctr">
                    <a:solidFill>
                      <a:schemeClr val="bg1"/>
                    </a:solidFill>
                  </a:tcPr>
                </a:tc>
                <a:tc hMerge="1">
                  <a:txBody>
                    <a:bodyPr/>
                    <a:lstStyle/>
                    <a:p>
                      <a:pPr algn="ctr">
                        <a:lnSpc>
                          <a:spcPct val="130000"/>
                        </a:lnSpc>
                      </a:pPr>
                      <a:endParaRPr lang="en-US" sz="2400" baseline="0" noProof="0" dirty="0">
                        <a:latin typeface="#9Slide03 Cabin Condensed Bold" panose="00000806000000000000" pitchFamily="2" charset="0"/>
                      </a:endParaRPr>
                    </a:p>
                  </a:txBody>
                  <a:tcPr anchor="ctr">
                    <a:solidFill>
                      <a:schemeClr val="accent3">
                        <a:lumMod val="20000"/>
                        <a:lumOff val="80000"/>
                      </a:schemeClr>
                    </a:solidFill>
                  </a:tcPr>
                </a:tc>
                <a:extLst>
                  <a:ext uri="{0D108BD9-81ED-4DB2-BD59-A6C34878D82A}">
                    <a16:rowId xmlns:a16="http://schemas.microsoft.com/office/drawing/2014/main" val="10005"/>
                  </a:ext>
                </a:extLst>
              </a:tr>
              <a:tr h="1008194">
                <a:tc vMerge="1">
                  <a:txBody>
                    <a:bodyPr/>
                    <a:lstStyle/>
                    <a:p>
                      <a:pPr algn="just">
                        <a:lnSpc>
                          <a:spcPct val="130000"/>
                        </a:lnSpc>
                      </a:pPr>
                      <a:endParaRPr lang="vi-VN" sz="2400" noProof="0" dirty="0">
                        <a:latin typeface="#9Slide03 Cabin Condensed Bold" panose="00000806000000000000" pitchFamily="2" charset="0"/>
                      </a:endParaRPr>
                    </a:p>
                  </a:txBody>
                  <a:tcPr anchor="ctr"/>
                </a:tc>
                <a:tc>
                  <a:txBody>
                    <a:bodyPr/>
                    <a:lstStyle/>
                    <a:p>
                      <a:pPr algn="ctr">
                        <a:lnSpc>
                          <a:spcPct val="120000"/>
                        </a:lnSpc>
                      </a:pPr>
                      <a:endParaRPr lang="vi-VN" sz="1800" noProof="0" dirty="0">
                        <a:latin typeface="#9Slide03 Cabin Condensed Bold" panose="00000806000000000000" pitchFamily="2" charset="0"/>
                      </a:endParaRPr>
                    </a:p>
                  </a:txBody>
                  <a:tcPr marL="68580" marR="68580" marT="34290" marB="34290" anchor="ctr">
                    <a:solidFill>
                      <a:schemeClr val="accent3">
                        <a:lumMod val="20000"/>
                        <a:lumOff val="80000"/>
                      </a:schemeClr>
                    </a:solidFill>
                  </a:tcPr>
                </a:tc>
                <a:tc>
                  <a:txBody>
                    <a:bodyPr/>
                    <a:lstStyle/>
                    <a:p>
                      <a:pPr algn="just">
                        <a:lnSpc>
                          <a:spcPct val="120000"/>
                        </a:lnSpc>
                      </a:pPr>
                      <a:r>
                        <a:rPr lang="vi-VN" sz="1800" noProof="0" dirty="0"/>
                        <a:t>Nấm độc có</a:t>
                      </a:r>
                      <a:r>
                        <a:rPr lang="vi-VN" sz="1800" baseline="0" noProof="0" dirty="0"/>
                        <a:t> th</a:t>
                      </a:r>
                      <a:r>
                        <a:rPr lang="en-US" sz="1800" baseline="0" noProof="0" dirty="0"/>
                        <a:t>ê</a:t>
                      </a:r>
                      <a:r>
                        <a:rPr lang="vi-VN" sz="1800" baseline="0" noProof="0" dirty="0"/>
                        <a:t>m bộ phận như vòng cuống nấm, bao gốc nấm và có màu sắc sặc sỡ.</a:t>
                      </a:r>
                      <a:endParaRPr lang="vi-VN" sz="1800" noProof="0" dirty="0"/>
                    </a:p>
                  </a:txBody>
                  <a:tcPr marL="68580" marR="68580" marT="34290" marB="34290" anchor="ctr">
                    <a:solidFill>
                      <a:schemeClr val="accent3">
                        <a:lumMod val="20000"/>
                        <a:lumOff val="80000"/>
                      </a:schemeClr>
                    </a:solidFill>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408834042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95366" y="47971"/>
            <a:ext cx="8041193" cy="1316771"/>
          </a:xfrm>
          <a:prstGeom prst="rect">
            <a:avLst/>
          </a:prstGeom>
          <a:noFill/>
        </p:spPr>
        <p:txBody>
          <a:bodyPr wrap="square" rtlCol="0">
            <a:spAutoFit/>
          </a:bodyPr>
          <a:lstStyle/>
          <a:p>
            <a:pPr algn="ctr">
              <a:lnSpc>
                <a:spcPct val="130000"/>
              </a:lnSpc>
            </a:pPr>
            <a:r>
              <a:rPr lang="vi-VN" sz="3600" b="1" dirty="0">
                <a:solidFill>
                  <a:schemeClr val="bg1"/>
                </a:solidFill>
                <a:latin typeface="#9Slide03 FS Neusa Bold" panose="00000800000000000000" pitchFamily="2" charset="0"/>
              </a:rPr>
              <a:t>THẢO LUẬN NHÓM</a:t>
            </a:r>
          </a:p>
          <a:p>
            <a:pPr algn="ctr">
              <a:lnSpc>
                <a:spcPct val="130000"/>
              </a:lnSpc>
            </a:pPr>
            <a:r>
              <a:rPr lang="vi-VN" sz="2800" dirty="0">
                <a:solidFill>
                  <a:schemeClr val="bg1"/>
                </a:solidFill>
                <a:latin typeface="Times New Roman" panose="02020603050405020304" pitchFamily="18" charset="0"/>
                <a:cs typeface="Times New Roman" panose="02020603050405020304" pitchFamily="18" charset="0"/>
              </a:rPr>
              <a:t>Hoàn thành phiếu học tập dưới đây:</a:t>
            </a:r>
          </a:p>
        </p:txBody>
      </p:sp>
      <p:graphicFrame>
        <p:nvGraphicFramePr>
          <p:cNvPr id="5" name="Table 4"/>
          <p:cNvGraphicFramePr>
            <a:graphicFrameLocks noGrp="1"/>
          </p:cNvGraphicFramePr>
          <p:nvPr>
            <p:extLst>
              <p:ext uri="{D42A27DB-BD31-4B8C-83A1-F6EECF244321}">
                <p14:modId xmlns:p14="http://schemas.microsoft.com/office/powerpoint/2010/main" val="1488420460"/>
              </p:ext>
            </p:extLst>
          </p:nvPr>
        </p:nvGraphicFramePr>
        <p:xfrm>
          <a:off x="155787" y="1492214"/>
          <a:ext cx="8825653" cy="3486186"/>
        </p:xfrm>
        <a:graphic>
          <a:graphicData uri="http://schemas.openxmlformats.org/drawingml/2006/table">
            <a:tbl>
              <a:tblPr firstRow="1" bandRow="1">
                <a:tableStyleId>{7DF18680-E054-41AD-8BC1-D1AEF772440D}</a:tableStyleId>
              </a:tblPr>
              <a:tblGrid>
                <a:gridCol w="4616397">
                  <a:extLst>
                    <a:ext uri="{9D8B030D-6E8A-4147-A177-3AD203B41FA5}">
                      <a16:colId xmlns:a16="http://schemas.microsoft.com/office/drawing/2014/main" val="20000"/>
                    </a:ext>
                  </a:extLst>
                </a:gridCol>
                <a:gridCol w="2135119">
                  <a:extLst>
                    <a:ext uri="{9D8B030D-6E8A-4147-A177-3AD203B41FA5}">
                      <a16:colId xmlns:a16="http://schemas.microsoft.com/office/drawing/2014/main" val="20001"/>
                    </a:ext>
                  </a:extLst>
                </a:gridCol>
                <a:gridCol w="2074137">
                  <a:extLst>
                    <a:ext uri="{9D8B030D-6E8A-4147-A177-3AD203B41FA5}">
                      <a16:colId xmlns:a16="http://schemas.microsoft.com/office/drawing/2014/main" val="20002"/>
                    </a:ext>
                  </a:extLst>
                </a:gridCol>
              </a:tblGrid>
              <a:tr h="1659697">
                <a:tc gridSpan="3">
                  <a:txBody>
                    <a:bodyPr/>
                    <a:lstStyle/>
                    <a:p>
                      <a:pPr algn="ctr">
                        <a:lnSpc>
                          <a:spcPct val="130000"/>
                        </a:lnSpc>
                      </a:pPr>
                      <a:r>
                        <a:rPr lang="en-US" sz="3000" noProof="0" dirty="0">
                          <a:latin typeface="#9Slide03 Cabin Condensed Bold" panose="00000806000000000000" pitchFamily="2" charset="0"/>
                        </a:rPr>
                        <a:t>PHIẾU</a:t>
                      </a:r>
                      <a:r>
                        <a:rPr lang="en-US" sz="3000" baseline="0" noProof="0" dirty="0">
                          <a:latin typeface="#9Slide03 Cabin Condensed Bold" panose="00000806000000000000" pitchFamily="2" charset="0"/>
                        </a:rPr>
                        <a:t> HỌC TẬP SỐ 2 – SINH HỌC 6</a:t>
                      </a:r>
                    </a:p>
                    <a:p>
                      <a:pPr algn="ctr">
                        <a:lnSpc>
                          <a:spcPct val="130000"/>
                        </a:lnSpc>
                      </a:pPr>
                      <a:r>
                        <a:rPr lang="vi-VN" sz="1800" baseline="0" noProof="0" dirty="0">
                          <a:latin typeface="#9Slide03 Cabin Condensed Bold" panose="00000806000000000000" pitchFamily="2" charset="0"/>
                        </a:rPr>
                        <a:t>Nhóm:                                                  Lớp:</a:t>
                      </a:r>
                      <a:endParaRPr lang="vi-VN" sz="1800" noProof="0" dirty="0">
                        <a:latin typeface="#9Slide03 Cabin Condensed Bold" panose="00000806000000000000" pitchFamily="2" charset="0"/>
                      </a:endParaRPr>
                    </a:p>
                  </a:txBody>
                  <a:tcPr marL="68580" marR="68580" marT="34290" marB="34290" anchor="ctr">
                    <a:solidFill>
                      <a:schemeClr val="accent4">
                        <a:lumMod val="50000"/>
                      </a:schemeClr>
                    </a:solidFill>
                  </a:tcPr>
                </a:tc>
                <a:tc hMerge="1">
                  <a:txBody>
                    <a:bodyPr/>
                    <a:lstStyle/>
                    <a:p>
                      <a:endParaRPr lang="en-US" dirty="0"/>
                    </a:p>
                  </a:txBody>
                  <a:tcPr/>
                </a:tc>
                <a:tc hMerge="1">
                  <a:txBody>
                    <a:bodyPr/>
                    <a:lstStyle/>
                    <a:p>
                      <a:endParaRPr lang="en-US"/>
                    </a:p>
                  </a:txBody>
                  <a:tcPr/>
                </a:tc>
                <a:extLst>
                  <a:ext uri="{0D108BD9-81ED-4DB2-BD59-A6C34878D82A}">
                    <a16:rowId xmlns:a16="http://schemas.microsoft.com/office/drawing/2014/main" val="10000"/>
                  </a:ext>
                </a:extLst>
              </a:tr>
              <a:tr h="629377">
                <a:tc>
                  <a:txBody>
                    <a:bodyPr/>
                    <a:lstStyle/>
                    <a:p>
                      <a:pPr algn="ctr">
                        <a:lnSpc>
                          <a:spcPct val="130000"/>
                        </a:lnSpc>
                      </a:pPr>
                      <a:r>
                        <a:rPr lang="vi-VN" sz="1800" noProof="0" dirty="0">
                          <a:latin typeface="#9Slide03 Cabin Condensed Bold" panose="00000806000000000000" pitchFamily="2" charset="0"/>
                        </a:rPr>
                        <a:t>Câu</a:t>
                      </a:r>
                      <a:r>
                        <a:rPr lang="vi-VN" sz="1800" baseline="0" noProof="0" dirty="0">
                          <a:latin typeface="#9Slide03 Cabin Condensed Bold" panose="00000806000000000000" pitchFamily="2" charset="0"/>
                        </a:rPr>
                        <a:t> hỏi</a:t>
                      </a:r>
                      <a:endParaRPr lang="vi-VN" sz="1800" noProof="0" dirty="0">
                        <a:latin typeface="#9Slide03 Cabin Condensed Bold" panose="00000806000000000000" pitchFamily="2" charset="0"/>
                      </a:endParaRPr>
                    </a:p>
                  </a:txBody>
                  <a:tcPr marL="68580" marR="68580" marT="34290" marB="34290" anchor="ctr">
                    <a:solidFill>
                      <a:schemeClr val="accent2">
                        <a:lumMod val="20000"/>
                        <a:lumOff val="80000"/>
                      </a:schemeClr>
                    </a:solidFill>
                  </a:tcPr>
                </a:tc>
                <a:tc gridSpan="2">
                  <a:txBody>
                    <a:bodyPr/>
                    <a:lstStyle/>
                    <a:p>
                      <a:pPr algn="ctr">
                        <a:lnSpc>
                          <a:spcPct val="130000"/>
                        </a:lnSpc>
                      </a:pPr>
                      <a:r>
                        <a:rPr lang="vi-VN" sz="1800" noProof="0" dirty="0">
                          <a:latin typeface="#9Slide03 Cabin Condensed Bold" panose="00000806000000000000" pitchFamily="2" charset="0"/>
                        </a:rPr>
                        <a:t>Trả lời</a:t>
                      </a:r>
                    </a:p>
                  </a:txBody>
                  <a:tcPr marL="68580" marR="68580" marT="34290" marB="34290" anchor="ctr">
                    <a:solidFill>
                      <a:schemeClr val="accent2">
                        <a:lumMod val="20000"/>
                        <a:lumOff val="80000"/>
                      </a:schemeClr>
                    </a:solidFill>
                  </a:tcPr>
                </a:tc>
                <a:tc hMerge="1">
                  <a:txBody>
                    <a:bodyPr/>
                    <a:lstStyle/>
                    <a:p>
                      <a:endParaRPr lang="en-US"/>
                    </a:p>
                  </a:txBody>
                  <a:tcPr/>
                </a:tc>
                <a:extLst>
                  <a:ext uri="{0D108BD9-81ED-4DB2-BD59-A6C34878D82A}">
                    <a16:rowId xmlns:a16="http://schemas.microsoft.com/office/drawing/2014/main" val="10001"/>
                  </a:ext>
                </a:extLst>
              </a:tr>
              <a:tr h="598556">
                <a:tc rowSpan="2">
                  <a:txBody>
                    <a:bodyPr/>
                    <a:lstStyle/>
                    <a:p>
                      <a:pPr algn="just">
                        <a:lnSpc>
                          <a:spcPct val="130000"/>
                        </a:lnSpc>
                      </a:pPr>
                      <a:r>
                        <a:rPr lang="en-US" sz="1800" noProof="0" dirty="0">
                          <a:latin typeface="#9Slide03 Cabin Condensed Bold" panose="00000806000000000000" pitchFamily="2" charset="0"/>
                        </a:rPr>
                        <a:t>1. </a:t>
                      </a:r>
                      <a:r>
                        <a:rPr lang="vi-VN" sz="1800" noProof="0" dirty="0">
                          <a:latin typeface="#9Slide03 Cabin Condensed Bold" panose="00000806000000000000" pitchFamily="2" charset="0"/>
                        </a:rPr>
                        <a:t>Em hãy</a:t>
                      </a:r>
                      <a:r>
                        <a:rPr lang="vi-VN" sz="1800" baseline="0" noProof="0" dirty="0">
                          <a:latin typeface="#9Slide03 Cabin Condensed Bold" panose="00000806000000000000" pitchFamily="2" charset="0"/>
                        </a:rPr>
                        <a:t> phân biệt nấm túi và nấm đảm.</a:t>
                      </a:r>
                      <a:endParaRPr lang="vi-VN" sz="1800" noProof="0" dirty="0">
                        <a:latin typeface="#9Slide03 Cabin Condensed Bold" panose="00000806000000000000" pitchFamily="2" charset="0"/>
                      </a:endParaRPr>
                    </a:p>
                  </a:txBody>
                  <a:tcPr marL="68580" marR="68580" marT="34290" marB="34290" anchor="ctr"/>
                </a:tc>
                <a:tc>
                  <a:txBody>
                    <a:bodyPr/>
                    <a:lstStyle/>
                    <a:p>
                      <a:pPr algn="ctr">
                        <a:lnSpc>
                          <a:spcPct val="130000"/>
                        </a:lnSpc>
                      </a:pPr>
                      <a:r>
                        <a:rPr lang="vi-VN" sz="1800" noProof="0" dirty="0">
                          <a:solidFill>
                            <a:srgbClr val="002060"/>
                          </a:solidFill>
                          <a:latin typeface="#9Slide03 Cabin Condensed Bold" panose="00000806000000000000" pitchFamily="2" charset="0"/>
                        </a:rPr>
                        <a:t>Nấm túi</a:t>
                      </a:r>
                    </a:p>
                  </a:txBody>
                  <a:tcPr marL="68580" marR="68580" marT="34290" marB="34290" anchor="ctr"/>
                </a:tc>
                <a:tc>
                  <a:txBody>
                    <a:bodyPr/>
                    <a:lstStyle/>
                    <a:p>
                      <a:pPr algn="ctr">
                        <a:lnSpc>
                          <a:spcPct val="130000"/>
                        </a:lnSpc>
                      </a:pPr>
                      <a:r>
                        <a:rPr lang="vi-VN" sz="1800" noProof="0" dirty="0">
                          <a:solidFill>
                            <a:srgbClr val="002060"/>
                          </a:solidFill>
                          <a:latin typeface="#9Slide03 Cabin Condensed Bold" panose="00000806000000000000" pitchFamily="2" charset="0"/>
                        </a:rPr>
                        <a:t>Nấm đảm</a:t>
                      </a:r>
                    </a:p>
                  </a:txBody>
                  <a:tcPr marL="68580" marR="68580" marT="34290" marB="34290" anchor="ctr"/>
                </a:tc>
                <a:extLst>
                  <a:ext uri="{0D108BD9-81ED-4DB2-BD59-A6C34878D82A}">
                    <a16:rowId xmlns:a16="http://schemas.microsoft.com/office/drawing/2014/main" val="10002"/>
                  </a:ext>
                </a:extLst>
              </a:tr>
              <a:tr h="598556">
                <a:tc vMerge="1">
                  <a:txBody>
                    <a:bodyPr/>
                    <a:lstStyle/>
                    <a:p>
                      <a:endParaRPr lang="en-US"/>
                    </a:p>
                  </a:txBody>
                  <a:tcPr/>
                </a:tc>
                <a:tc>
                  <a:txBody>
                    <a:bodyPr/>
                    <a:lstStyle/>
                    <a:p>
                      <a:pPr algn="ctr">
                        <a:lnSpc>
                          <a:spcPct val="130000"/>
                        </a:lnSpc>
                      </a:pPr>
                      <a:r>
                        <a:rPr lang="en-US" sz="1800" noProof="0" dirty="0">
                          <a:latin typeface="#9Slide03 Cabin Condensed Bold" panose="00000806000000000000" pitchFamily="2" charset="0"/>
                        </a:rPr>
                        <a:t>?</a:t>
                      </a:r>
                      <a:endParaRPr lang="vi-VN" sz="1800" noProof="0" dirty="0">
                        <a:latin typeface="#9Slide03 Cabin Condensed Bold" panose="00000806000000000000" pitchFamily="2" charset="0"/>
                      </a:endParaRPr>
                    </a:p>
                  </a:txBody>
                  <a:tcPr marL="68580" marR="68580" marT="34290" marB="34290" anchor="ctr">
                    <a:solidFill>
                      <a:schemeClr val="accent3">
                        <a:lumMod val="20000"/>
                        <a:lumOff val="80000"/>
                      </a:schemeClr>
                    </a:solidFill>
                  </a:tcPr>
                </a:tc>
                <a:tc>
                  <a:txBody>
                    <a:bodyPr/>
                    <a:lstStyle/>
                    <a:p>
                      <a:pPr algn="ctr">
                        <a:lnSpc>
                          <a:spcPct val="130000"/>
                        </a:lnSpc>
                      </a:pPr>
                      <a:r>
                        <a:rPr lang="en-US" sz="1800" noProof="0" dirty="0">
                          <a:latin typeface="#9Slide03 Cabin Condensed Bold" panose="00000806000000000000" pitchFamily="2" charset="0"/>
                        </a:rPr>
                        <a:t>?</a:t>
                      </a:r>
                      <a:endParaRPr lang="vi-VN" sz="1800" noProof="0" dirty="0">
                        <a:latin typeface="#9Slide03 Cabin Condensed Bold" panose="00000806000000000000" pitchFamily="2" charset="0"/>
                      </a:endParaRPr>
                    </a:p>
                  </a:txBody>
                  <a:tcPr marL="68580" marR="68580" marT="34290" marB="34290" anchor="ctr">
                    <a:solidFill>
                      <a:schemeClr val="accent3">
                        <a:lumMod val="20000"/>
                        <a:lumOff val="80000"/>
                      </a:schemeClr>
                    </a:solid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210364188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1783551153"/>
              </p:ext>
            </p:extLst>
          </p:nvPr>
        </p:nvGraphicFramePr>
        <p:xfrm>
          <a:off x="208504" y="1136135"/>
          <a:ext cx="8726992" cy="3815171"/>
        </p:xfrm>
        <a:graphic>
          <a:graphicData uri="http://schemas.openxmlformats.org/drawingml/2006/table">
            <a:tbl>
              <a:tblPr firstRow="1" bandRow="1">
                <a:tableStyleId>{7DF18680-E054-41AD-8BC1-D1AEF772440D}</a:tableStyleId>
              </a:tblPr>
              <a:tblGrid>
                <a:gridCol w="2321168">
                  <a:extLst>
                    <a:ext uri="{9D8B030D-6E8A-4147-A177-3AD203B41FA5}">
                      <a16:colId xmlns:a16="http://schemas.microsoft.com/office/drawing/2014/main" val="20000"/>
                    </a:ext>
                  </a:extLst>
                </a:gridCol>
                <a:gridCol w="3420191">
                  <a:extLst>
                    <a:ext uri="{9D8B030D-6E8A-4147-A177-3AD203B41FA5}">
                      <a16:colId xmlns:a16="http://schemas.microsoft.com/office/drawing/2014/main" val="20001"/>
                    </a:ext>
                  </a:extLst>
                </a:gridCol>
                <a:gridCol w="2985633">
                  <a:extLst>
                    <a:ext uri="{9D8B030D-6E8A-4147-A177-3AD203B41FA5}">
                      <a16:colId xmlns:a16="http://schemas.microsoft.com/office/drawing/2014/main" val="20002"/>
                    </a:ext>
                  </a:extLst>
                </a:gridCol>
              </a:tblGrid>
              <a:tr h="583567">
                <a:tc gridSpan="3">
                  <a:txBody>
                    <a:bodyPr/>
                    <a:lstStyle/>
                    <a:p>
                      <a:pPr algn="ctr">
                        <a:lnSpc>
                          <a:spcPct val="130000"/>
                        </a:lnSpc>
                      </a:pPr>
                      <a:r>
                        <a:rPr lang="en-US" sz="1900" noProof="0" dirty="0">
                          <a:latin typeface="#9Slide03 Cabin Condensed Bold" panose="00000806000000000000" pitchFamily="2" charset="0"/>
                        </a:rPr>
                        <a:t>PHIẾU</a:t>
                      </a:r>
                      <a:r>
                        <a:rPr lang="en-US" sz="1900" baseline="0" noProof="0" dirty="0">
                          <a:latin typeface="#9Slide03 Cabin Condensed Bold" panose="00000806000000000000" pitchFamily="2" charset="0"/>
                        </a:rPr>
                        <a:t> SỐ 2</a:t>
                      </a:r>
                      <a:endParaRPr lang="vi-VN" sz="1900" noProof="0" dirty="0">
                        <a:latin typeface="#9Slide03 Cabin Condensed Bold" panose="00000806000000000000" pitchFamily="2" charset="0"/>
                      </a:endParaRPr>
                    </a:p>
                  </a:txBody>
                  <a:tcPr marL="68580" marR="68580" marT="34290" marB="34290" anchor="ctr">
                    <a:solidFill>
                      <a:schemeClr val="accent4">
                        <a:lumMod val="50000"/>
                      </a:schemeClr>
                    </a:solidFill>
                  </a:tcPr>
                </a:tc>
                <a:tc hMerge="1">
                  <a:txBody>
                    <a:bodyPr/>
                    <a:lstStyle/>
                    <a:p>
                      <a:endParaRPr lang="en-US" dirty="0"/>
                    </a:p>
                  </a:txBody>
                  <a:tcPr/>
                </a:tc>
                <a:tc hMerge="1">
                  <a:txBody>
                    <a:bodyPr/>
                    <a:lstStyle/>
                    <a:p>
                      <a:endParaRPr lang="en-US"/>
                    </a:p>
                  </a:txBody>
                  <a:tcPr/>
                </a:tc>
                <a:extLst>
                  <a:ext uri="{0D108BD9-81ED-4DB2-BD59-A6C34878D82A}">
                    <a16:rowId xmlns:a16="http://schemas.microsoft.com/office/drawing/2014/main" val="10000"/>
                  </a:ext>
                </a:extLst>
              </a:tr>
              <a:tr h="583567">
                <a:tc>
                  <a:txBody>
                    <a:bodyPr/>
                    <a:lstStyle/>
                    <a:p>
                      <a:pPr algn="ctr">
                        <a:lnSpc>
                          <a:spcPct val="130000"/>
                        </a:lnSpc>
                      </a:pPr>
                      <a:r>
                        <a:rPr lang="vi-VN" sz="1900" noProof="0" dirty="0">
                          <a:latin typeface="#9Slide03 Cabin Condensed Bold" panose="00000806000000000000" pitchFamily="2" charset="0"/>
                        </a:rPr>
                        <a:t>Câu</a:t>
                      </a:r>
                      <a:r>
                        <a:rPr lang="vi-VN" sz="1900" baseline="0" noProof="0" dirty="0">
                          <a:latin typeface="#9Slide03 Cabin Condensed Bold" panose="00000806000000000000" pitchFamily="2" charset="0"/>
                        </a:rPr>
                        <a:t> hỏi</a:t>
                      </a:r>
                      <a:endParaRPr lang="vi-VN" sz="1900" noProof="0" dirty="0">
                        <a:latin typeface="#9Slide03 Cabin Condensed Bold" panose="00000806000000000000" pitchFamily="2" charset="0"/>
                      </a:endParaRPr>
                    </a:p>
                  </a:txBody>
                  <a:tcPr marL="68580" marR="68580" marT="34290" marB="34290" anchor="ctr">
                    <a:solidFill>
                      <a:schemeClr val="accent2">
                        <a:lumMod val="20000"/>
                        <a:lumOff val="80000"/>
                      </a:schemeClr>
                    </a:solidFill>
                  </a:tcPr>
                </a:tc>
                <a:tc gridSpan="2">
                  <a:txBody>
                    <a:bodyPr/>
                    <a:lstStyle/>
                    <a:p>
                      <a:pPr algn="ctr">
                        <a:lnSpc>
                          <a:spcPct val="130000"/>
                        </a:lnSpc>
                      </a:pPr>
                      <a:r>
                        <a:rPr lang="vi-VN" sz="1900" noProof="0" dirty="0">
                          <a:latin typeface="#9Slide03 Cabin Condensed Bold" panose="00000806000000000000" pitchFamily="2" charset="0"/>
                        </a:rPr>
                        <a:t>Trả lời</a:t>
                      </a:r>
                    </a:p>
                  </a:txBody>
                  <a:tcPr marL="68580" marR="68580" marT="34290" marB="34290" anchor="ctr">
                    <a:solidFill>
                      <a:schemeClr val="accent2">
                        <a:lumMod val="20000"/>
                        <a:lumOff val="80000"/>
                      </a:schemeClr>
                    </a:solidFill>
                  </a:tcPr>
                </a:tc>
                <a:tc hMerge="1">
                  <a:txBody>
                    <a:bodyPr/>
                    <a:lstStyle/>
                    <a:p>
                      <a:endParaRPr lang="en-US"/>
                    </a:p>
                  </a:txBody>
                  <a:tcPr/>
                </a:tc>
                <a:extLst>
                  <a:ext uri="{0D108BD9-81ED-4DB2-BD59-A6C34878D82A}">
                    <a16:rowId xmlns:a16="http://schemas.microsoft.com/office/drawing/2014/main" val="10001"/>
                  </a:ext>
                </a:extLst>
              </a:tr>
              <a:tr h="583567">
                <a:tc rowSpan="2">
                  <a:txBody>
                    <a:bodyPr/>
                    <a:lstStyle/>
                    <a:p>
                      <a:pPr algn="just">
                        <a:lnSpc>
                          <a:spcPct val="130000"/>
                        </a:lnSpc>
                      </a:pPr>
                      <a:r>
                        <a:rPr lang="en-US" sz="1900" noProof="0" dirty="0">
                          <a:latin typeface="#9Slide03 Cabin Condensed Bold" panose="00000806000000000000" pitchFamily="2" charset="0"/>
                        </a:rPr>
                        <a:t>1. </a:t>
                      </a:r>
                      <a:r>
                        <a:rPr lang="vi-VN" sz="1900" noProof="0" dirty="0">
                          <a:latin typeface="#9Slide03 Cabin Condensed Bold" panose="00000806000000000000" pitchFamily="2" charset="0"/>
                        </a:rPr>
                        <a:t>Em hãy</a:t>
                      </a:r>
                      <a:r>
                        <a:rPr lang="vi-VN" sz="1900" baseline="0" noProof="0" dirty="0">
                          <a:latin typeface="#9Slide03 Cabin Condensed Bold" panose="00000806000000000000" pitchFamily="2" charset="0"/>
                        </a:rPr>
                        <a:t> phân biệt nấm túi và nấm đảm.</a:t>
                      </a:r>
                      <a:endParaRPr lang="vi-VN" sz="1900" noProof="0" dirty="0">
                        <a:latin typeface="#9Slide03 Cabin Condensed Bold" panose="00000806000000000000" pitchFamily="2" charset="0"/>
                      </a:endParaRPr>
                    </a:p>
                  </a:txBody>
                  <a:tcPr marL="68580" marR="68580" marT="34290" marB="34290" anchor="ctr"/>
                </a:tc>
                <a:tc>
                  <a:txBody>
                    <a:bodyPr/>
                    <a:lstStyle/>
                    <a:p>
                      <a:pPr algn="ctr">
                        <a:lnSpc>
                          <a:spcPct val="130000"/>
                        </a:lnSpc>
                      </a:pPr>
                      <a:r>
                        <a:rPr lang="vi-VN" sz="1900" noProof="0">
                          <a:solidFill>
                            <a:srgbClr val="002060"/>
                          </a:solidFill>
                          <a:latin typeface="#9Slide03 Cabin Condensed Bold" panose="00000806000000000000" pitchFamily="2" charset="0"/>
                        </a:rPr>
                        <a:t>Nấm túi</a:t>
                      </a:r>
                      <a:endParaRPr lang="vi-VN" sz="1900" noProof="0" dirty="0">
                        <a:solidFill>
                          <a:srgbClr val="002060"/>
                        </a:solidFill>
                        <a:latin typeface="#9Slide03 Cabin Condensed Bold" panose="00000806000000000000" pitchFamily="2" charset="0"/>
                      </a:endParaRPr>
                    </a:p>
                  </a:txBody>
                  <a:tcPr marL="68580" marR="68580" marT="34290" marB="34290" anchor="ctr">
                    <a:solidFill>
                      <a:schemeClr val="bg1"/>
                    </a:solidFill>
                  </a:tcPr>
                </a:tc>
                <a:tc>
                  <a:txBody>
                    <a:bodyPr/>
                    <a:lstStyle/>
                    <a:p>
                      <a:pPr algn="ctr">
                        <a:lnSpc>
                          <a:spcPct val="130000"/>
                        </a:lnSpc>
                      </a:pPr>
                      <a:r>
                        <a:rPr lang="vi-VN" sz="1900" noProof="0" dirty="0">
                          <a:solidFill>
                            <a:srgbClr val="002060"/>
                          </a:solidFill>
                          <a:latin typeface="#9Slide03 Cabin Condensed Bold" panose="00000806000000000000" pitchFamily="2" charset="0"/>
                        </a:rPr>
                        <a:t>Nấm đảm</a:t>
                      </a:r>
                    </a:p>
                  </a:txBody>
                  <a:tcPr marL="68580" marR="68580" marT="34290" marB="34290" anchor="ctr">
                    <a:solidFill>
                      <a:schemeClr val="bg1"/>
                    </a:solidFill>
                  </a:tcPr>
                </a:tc>
                <a:extLst>
                  <a:ext uri="{0D108BD9-81ED-4DB2-BD59-A6C34878D82A}">
                    <a16:rowId xmlns:a16="http://schemas.microsoft.com/office/drawing/2014/main" val="10002"/>
                  </a:ext>
                </a:extLst>
              </a:tr>
              <a:tr h="2064470">
                <a:tc vMerge="1">
                  <a:txBody>
                    <a:bodyPr/>
                    <a:lstStyle/>
                    <a:p>
                      <a:endParaRPr lang="en-US"/>
                    </a:p>
                  </a:txBody>
                  <a:tcPr/>
                </a:tc>
                <a:tc>
                  <a:txBody>
                    <a:bodyPr/>
                    <a:lstStyle/>
                    <a:p>
                      <a:pPr marL="342900" indent="-342900" algn="just">
                        <a:lnSpc>
                          <a:spcPct val="130000"/>
                        </a:lnSpc>
                        <a:buFont typeface="Wingdings" panose="05000000000000000000" pitchFamily="2" charset="2"/>
                        <a:buChar char="§"/>
                      </a:pPr>
                      <a:r>
                        <a:rPr lang="vi-VN" sz="1900" noProof="0" dirty="0" err="1">
                          <a:latin typeface="#9Slide03 Cabin Condensed Bold" panose="00000806000000000000" pitchFamily="2" charset="0"/>
                        </a:rPr>
                        <a:t>Nấm</a:t>
                      </a:r>
                      <a:r>
                        <a:rPr lang="vi-VN" sz="1900" noProof="0" dirty="0">
                          <a:latin typeface="#9Slide03 Cabin Condensed Bold" panose="00000806000000000000" pitchFamily="2" charset="0"/>
                        </a:rPr>
                        <a:t> </a:t>
                      </a:r>
                      <a:r>
                        <a:rPr lang="vi-VN" sz="1900" noProof="0" dirty="0" err="1">
                          <a:latin typeface="#9Slide03 Cabin Condensed Bold" panose="00000806000000000000" pitchFamily="2" charset="0"/>
                        </a:rPr>
                        <a:t>thể</a:t>
                      </a:r>
                      <a:r>
                        <a:rPr lang="vi-VN" sz="1900" baseline="0" noProof="0" dirty="0">
                          <a:latin typeface="#9Slide03 Cabin Condensed Bold" panose="00000806000000000000" pitchFamily="2" charset="0"/>
                        </a:rPr>
                        <a:t> </a:t>
                      </a:r>
                      <a:r>
                        <a:rPr lang="vi-VN" sz="1900" baseline="0" noProof="0" dirty="0" err="1">
                          <a:latin typeface="#9Slide03 Cabin Condensed Bold" panose="00000806000000000000" pitchFamily="2" charset="0"/>
                        </a:rPr>
                        <a:t>dạng</a:t>
                      </a:r>
                      <a:r>
                        <a:rPr lang="vi-VN" sz="1900" baseline="0" noProof="0" dirty="0">
                          <a:latin typeface="#9Slide03 Cabin Condensed Bold" panose="00000806000000000000" pitchFamily="2" charset="0"/>
                        </a:rPr>
                        <a:t> </a:t>
                      </a:r>
                      <a:r>
                        <a:rPr lang="vi-VN" sz="1900" baseline="0" noProof="0" dirty="0" err="1">
                          <a:latin typeface="#9Slide03 Cabin Condensed Bold" panose="00000806000000000000" pitchFamily="2" charset="0"/>
                        </a:rPr>
                        <a:t>hình</a:t>
                      </a:r>
                      <a:r>
                        <a:rPr lang="vi-VN" sz="1900" baseline="0" noProof="0" dirty="0">
                          <a:latin typeface="#9Slide03 Cabin Condensed Bold" panose="00000806000000000000" pitchFamily="2" charset="0"/>
                        </a:rPr>
                        <a:t> </a:t>
                      </a:r>
                      <a:r>
                        <a:rPr lang="vi-VN" sz="1900" baseline="0" noProof="0" dirty="0" err="1">
                          <a:latin typeface="#9Slide03 Cabin Condensed Bold" panose="00000806000000000000" pitchFamily="2" charset="0"/>
                        </a:rPr>
                        <a:t>túi</a:t>
                      </a:r>
                      <a:endParaRPr lang="vi-VN" sz="1900" baseline="0" noProof="0" dirty="0">
                        <a:latin typeface="#9Slide03 Cabin Condensed Bold" panose="00000806000000000000" pitchFamily="2" charset="0"/>
                      </a:endParaRPr>
                    </a:p>
                    <a:p>
                      <a:pPr marL="342900" indent="-342900" algn="just">
                        <a:lnSpc>
                          <a:spcPct val="130000"/>
                        </a:lnSpc>
                        <a:buFont typeface="Wingdings" panose="05000000000000000000" pitchFamily="2" charset="2"/>
                        <a:buChar char="§"/>
                      </a:pPr>
                      <a:r>
                        <a:rPr lang="vi-VN" sz="1900" noProof="0" dirty="0">
                          <a:latin typeface="#9Slide03 Cabin Condensed Bold" panose="00000806000000000000" pitchFamily="2" charset="0"/>
                        </a:rPr>
                        <a:t>Sinh </a:t>
                      </a:r>
                      <a:r>
                        <a:rPr lang="vi-VN" sz="1900" noProof="0" dirty="0" err="1">
                          <a:latin typeface="#9Slide03 Cabin Condensed Bold" panose="00000806000000000000" pitchFamily="2" charset="0"/>
                        </a:rPr>
                        <a:t>sản</a:t>
                      </a:r>
                      <a:r>
                        <a:rPr lang="vi-VN" sz="1900" baseline="0" noProof="0" dirty="0">
                          <a:latin typeface="#9Slide03 Cabin Condensed Bold" panose="00000806000000000000" pitchFamily="2" charset="0"/>
                        </a:rPr>
                        <a:t> </a:t>
                      </a:r>
                      <a:r>
                        <a:rPr lang="vi-VN" sz="1900" baseline="0" noProof="0" dirty="0" err="1">
                          <a:latin typeface="#9Slide03 Cabin Condensed Bold" panose="00000806000000000000" pitchFamily="2" charset="0"/>
                        </a:rPr>
                        <a:t>bằng</a:t>
                      </a:r>
                      <a:r>
                        <a:rPr lang="vi-VN" sz="1900" baseline="0" noProof="0" dirty="0">
                          <a:latin typeface="#9Slide03 Cabin Condensed Bold" panose="00000806000000000000" pitchFamily="2" charset="0"/>
                        </a:rPr>
                        <a:t> </a:t>
                      </a:r>
                      <a:r>
                        <a:rPr lang="vi-VN" sz="1900" baseline="0" noProof="0" dirty="0" err="1">
                          <a:latin typeface="#9Slide03 Cabin Condensed Bold" panose="00000806000000000000" pitchFamily="2" charset="0"/>
                        </a:rPr>
                        <a:t>bào</a:t>
                      </a:r>
                      <a:r>
                        <a:rPr lang="vi-VN" sz="1900" baseline="0" noProof="0" dirty="0">
                          <a:latin typeface="#9Slide03 Cabin Condensed Bold" panose="00000806000000000000" pitchFamily="2" charset="0"/>
                        </a:rPr>
                        <a:t> </a:t>
                      </a:r>
                      <a:r>
                        <a:rPr lang="vi-VN" sz="1900" baseline="0" noProof="0" dirty="0" err="1">
                          <a:latin typeface="#9Slide03 Cabin Condensed Bold" panose="00000806000000000000" pitchFamily="2" charset="0"/>
                        </a:rPr>
                        <a:t>tử</a:t>
                      </a:r>
                      <a:r>
                        <a:rPr lang="vi-VN" sz="1900" baseline="0" noProof="0" dirty="0">
                          <a:latin typeface="#9Slide03 Cabin Condensed Bold" panose="00000806000000000000" pitchFamily="2" charset="0"/>
                        </a:rPr>
                        <a:t> </a:t>
                      </a:r>
                      <a:r>
                        <a:rPr lang="vi-VN" sz="1900" baseline="0" noProof="0" dirty="0" err="1">
                          <a:latin typeface="#9Slide03 Cabin Condensed Bold" panose="00000806000000000000" pitchFamily="2" charset="0"/>
                        </a:rPr>
                        <a:t>túi</a:t>
                      </a:r>
                      <a:endParaRPr lang="vi-VN" sz="1900" noProof="0" dirty="0">
                        <a:latin typeface="#9Slide03 Cabin Condensed Bold" panose="00000806000000000000" pitchFamily="2" charset="0"/>
                      </a:endParaRPr>
                    </a:p>
                  </a:txBody>
                  <a:tcPr marL="68580" marR="68580" marT="34290" marB="34290" anchor="ctr">
                    <a:solidFill>
                      <a:schemeClr val="accent3">
                        <a:lumMod val="20000"/>
                        <a:lumOff val="80000"/>
                      </a:schemeClr>
                    </a:solidFill>
                  </a:tcPr>
                </a:tc>
                <a:tc>
                  <a:txBody>
                    <a:bodyPr/>
                    <a:lstStyle/>
                    <a:p>
                      <a:pPr marL="0" indent="0" algn="just">
                        <a:lnSpc>
                          <a:spcPct val="130000"/>
                        </a:lnSpc>
                        <a:buFont typeface="Wingdings" panose="05000000000000000000" pitchFamily="2" charset="2"/>
                        <a:buChar char="§"/>
                      </a:pPr>
                      <a:r>
                        <a:rPr lang="en-US" sz="1900" noProof="0" dirty="0">
                          <a:latin typeface="#9Slide03 Cabin Condensed Bold" panose="00000806000000000000" pitchFamily="2" charset="0"/>
                        </a:rPr>
                        <a:t> </a:t>
                      </a:r>
                      <a:r>
                        <a:rPr lang="vi-VN" sz="1900" noProof="0" dirty="0" err="1">
                          <a:latin typeface="#9Slide03 Cabin Condensed Bold" panose="00000806000000000000" pitchFamily="2" charset="0"/>
                        </a:rPr>
                        <a:t>Nấm</a:t>
                      </a:r>
                      <a:r>
                        <a:rPr lang="vi-VN" sz="1900" noProof="0" dirty="0">
                          <a:latin typeface="#9Slide03 Cabin Condensed Bold" panose="00000806000000000000" pitchFamily="2" charset="0"/>
                        </a:rPr>
                        <a:t> thể</a:t>
                      </a:r>
                      <a:r>
                        <a:rPr lang="vi-VN" sz="1900" baseline="0" noProof="0" dirty="0">
                          <a:latin typeface="#9Slide03 Cabin Condensed Bold" panose="00000806000000000000" pitchFamily="2" charset="0"/>
                        </a:rPr>
                        <a:t> dạng hình mũ</a:t>
                      </a:r>
                    </a:p>
                    <a:p>
                      <a:pPr marL="0" indent="0" algn="just">
                        <a:lnSpc>
                          <a:spcPct val="130000"/>
                        </a:lnSpc>
                        <a:buFont typeface="Wingdings" panose="05000000000000000000" pitchFamily="2" charset="2"/>
                        <a:buChar char="§"/>
                      </a:pPr>
                      <a:r>
                        <a:rPr lang="en-US" sz="1900" noProof="0" dirty="0">
                          <a:latin typeface="#9Slide03 Cabin Condensed Bold" panose="00000806000000000000" pitchFamily="2" charset="0"/>
                        </a:rPr>
                        <a:t> </a:t>
                      </a:r>
                      <a:r>
                        <a:rPr lang="vi-VN" sz="1900" noProof="0" dirty="0">
                          <a:latin typeface="#9Slide03 Cabin Condensed Bold" panose="00000806000000000000" pitchFamily="2" charset="0"/>
                        </a:rPr>
                        <a:t>Sinh sản</a:t>
                      </a:r>
                      <a:r>
                        <a:rPr lang="vi-VN" sz="1900" baseline="0" noProof="0" dirty="0">
                          <a:latin typeface="#9Slide03 Cabin Condensed Bold" panose="00000806000000000000" pitchFamily="2" charset="0"/>
                        </a:rPr>
                        <a:t> bằng bào tử đảm</a:t>
                      </a:r>
                      <a:endParaRPr lang="vi-VN" sz="1900" noProof="0" dirty="0">
                        <a:latin typeface="#9Slide03 Cabin Condensed Bold" panose="00000806000000000000" pitchFamily="2" charset="0"/>
                      </a:endParaRPr>
                    </a:p>
                  </a:txBody>
                  <a:tcPr marL="68580" marR="68580" marT="34290" marB="34290" anchor="ctr">
                    <a:solidFill>
                      <a:schemeClr val="accent3">
                        <a:lumMod val="20000"/>
                        <a:lumOff val="80000"/>
                      </a:schemeClr>
                    </a:solid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250231545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176726" y="80682"/>
            <a:ext cx="8790548" cy="3959495"/>
            <a:chOff x="60634" y="778811"/>
            <a:chExt cx="11720730" cy="5185584"/>
          </a:xfrm>
        </p:grpSpPr>
        <p:pic>
          <p:nvPicPr>
            <p:cNvPr id="4" name="Picture 3"/>
            <p:cNvPicPr>
              <a:picLocks noChangeAspect="1"/>
            </p:cNvPicPr>
            <p:nvPr/>
          </p:nvPicPr>
          <p:blipFill rotWithShape="1">
            <a:blip r:embed="rId2"/>
            <a:srcRect t="-3133"/>
            <a:stretch/>
          </p:blipFill>
          <p:spPr>
            <a:xfrm>
              <a:off x="60634" y="778811"/>
              <a:ext cx="11720730" cy="3888710"/>
            </a:xfrm>
            <a:prstGeom prst="rect">
              <a:avLst/>
            </a:prstGeom>
          </p:spPr>
        </p:pic>
        <p:grpSp>
          <p:nvGrpSpPr>
            <p:cNvPr id="17" name="Group 16"/>
            <p:cNvGrpSpPr/>
            <p:nvPr/>
          </p:nvGrpSpPr>
          <p:grpSpPr>
            <a:xfrm>
              <a:off x="3105036" y="5147256"/>
              <a:ext cx="7466765" cy="817139"/>
              <a:chOff x="3105036" y="5147256"/>
              <a:chExt cx="7466765" cy="817139"/>
            </a:xfrm>
          </p:grpSpPr>
          <p:sp>
            <p:nvSpPr>
              <p:cNvPr id="15" name="TextBox 14"/>
              <p:cNvSpPr txBox="1"/>
              <p:nvPr/>
            </p:nvSpPr>
            <p:spPr>
              <a:xfrm>
                <a:off x="4822267" y="5430915"/>
                <a:ext cx="5749534" cy="533480"/>
              </a:xfrm>
              <a:prstGeom prst="rect">
                <a:avLst/>
              </a:prstGeom>
              <a:noFill/>
            </p:spPr>
            <p:txBody>
              <a:bodyPr wrap="square" rtlCol="0">
                <a:spAutoFit/>
              </a:bodyPr>
              <a:lstStyle/>
              <a:p>
                <a:pPr algn="ctr"/>
                <a:endParaRPr lang="vi-VN" sz="2000" i="1" dirty="0">
                  <a:solidFill>
                    <a:schemeClr val="bg1"/>
                  </a:solidFill>
                </a:endParaRPr>
              </a:p>
            </p:txBody>
          </p:sp>
          <p:sp>
            <p:nvSpPr>
              <p:cNvPr id="16" name="Rounded Rectangle 15"/>
              <p:cNvSpPr/>
              <p:nvPr/>
            </p:nvSpPr>
            <p:spPr>
              <a:xfrm>
                <a:off x="3105036" y="5147256"/>
                <a:ext cx="5983493" cy="477136"/>
              </a:xfrm>
              <a:prstGeom prst="roundRect">
                <a:avLst>
                  <a:gd name="adj" fmla="val 50000"/>
                </a:avLst>
              </a:prstGeom>
              <a:gradFill>
                <a:gsLst>
                  <a:gs pos="0">
                    <a:srgbClr val="FFC000"/>
                  </a:gs>
                  <a:gs pos="34000">
                    <a:srgbClr val="FFC000"/>
                  </a:gs>
                  <a:gs pos="66000">
                    <a:srgbClr val="FFC000"/>
                  </a:gs>
                  <a:gs pos="97000">
                    <a:srgbClr val="FFC000"/>
                  </a:gs>
                </a:gsLst>
                <a:lin ang="2700000" scaled="1"/>
              </a:gradFill>
              <a:ln>
                <a:noFill/>
              </a:ln>
              <a:effectLst/>
              <a:scene3d>
                <a:camera prst="orthographicFront">
                  <a:rot lat="0" lon="0" rev="0"/>
                </a:camera>
                <a:lightRig rig="contrasting" dir="t">
                  <a:rot lat="0" lon="0" rev="7800000"/>
                </a:lightRig>
              </a:scene3d>
              <a:sp3d>
                <a:bevelT w="139700" h="139700"/>
              </a:sp3d>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vi-VN" sz="2000" b="1" i="1" dirty="0" err="1">
                    <a:solidFill>
                      <a:schemeClr val="bg1"/>
                    </a:solidFill>
                  </a:rPr>
                  <a:t>Cấu</a:t>
                </a:r>
                <a:r>
                  <a:rPr lang="vi-VN" sz="2000" b="1" i="1" dirty="0">
                    <a:solidFill>
                      <a:schemeClr val="bg1"/>
                    </a:solidFill>
                  </a:rPr>
                  <a:t> </a:t>
                </a:r>
                <a:r>
                  <a:rPr lang="vi-VN" sz="2000" b="1" i="1" dirty="0" err="1">
                    <a:solidFill>
                      <a:schemeClr val="bg1"/>
                    </a:solidFill>
                  </a:rPr>
                  <a:t>tạo</a:t>
                </a:r>
                <a:r>
                  <a:rPr lang="vi-VN" sz="2000" b="1" i="1" dirty="0">
                    <a:solidFill>
                      <a:schemeClr val="bg1"/>
                    </a:solidFill>
                  </a:rPr>
                  <a:t> </a:t>
                </a:r>
                <a:r>
                  <a:rPr lang="vi-VN" sz="2000" b="1" i="1" dirty="0" err="1">
                    <a:solidFill>
                      <a:schemeClr val="bg1"/>
                    </a:solidFill>
                  </a:rPr>
                  <a:t>nấm</a:t>
                </a:r>
                <a:r>
                  <a:rPr lang="vi-VN" sz="2000" b="1" i="1" dirty="0">
                    <a:solidFill>
                      <a:schemeClr val="bg1"/>
                    </a:solidFill>
                  </a:rPr>
                  <a:t> đơn </a:t>
                </a:r>
                <a:r>
                  <a:rPr lang="vi-VN" sz="2000" b="1" i="1" dirty="0" err="1">
                    <a:solidFill>
                      <a:schemeClr val="bg1"/>
                    </a:solidFill>
                  </a:rPr>
                  <a:t>bào</a:t>
                </a:r>
                <a:r>
                  <a:rPr lang="vi-VN" sz="2000" b="1" i="1" dirty="0">
                    <a:solidFill>
                      <a:schemeClr val="bg1"/>
                    </a:solidFill>
                  </a:rPr>
                  <a:t> </a:t>
                </a:r>
                <a:r>
                  <a:rPr lang="vi-VN" sz="2000" b="1" i="1" dirty="0" err="1">
                    <a:solidFill>
                      <a:schemeClr val="bg1"/>
                    </a:solidFill>
                  </a:rPr>
                  <a:t>và</a:t>
                </a:r>
                <a:r>
                  <a:rPr lang="vi-VN" sz="2000" b="1" i="1" dirty="0">
                    <a:solidFill>
                      <a:schemeClr val="bg1"/>
                    </a:solidFill>
                  </a:rPr>
                  <a:t> </a:t>
                </a:r>
                <a:r>
                  <a:rPr lang="vi-VN" sz="2000" b="1" i="1" dirty="0" err="1">
                    <a:solidFill>
                      <a:schemeClr val="bg1"/>
                    </a:solidFill>
                  </a:rPr>
                  <a:t>nấm</a:t>
                </a:r>
                <a:r>
                  <a:rPr lang="vi-VN" sz="2000" b="1" i="1" dirty="0">
                    <a:solidFill>
                      <a:schemeClr val="bg1"/>
                    </a:solidFill>
                  </a:rPr>
                  <a:t> đa </a:t>
                </a:r>
                <a:r>
                  <a:rPr lang="vi-VN" sz="2000" b="1" i="1" dirty="0" err="1">
                    <a:solidFill>
                      <a:schemeClr val="bg1"/>
                    </a:solidFill>
                  </a:rPr>
                  <a:t>bào</a:t>
                </a:r>
                <a:endParaRPr lang="vi-VN" sz="2000" b="1" i="1" dirty="0">
                  <a:solidFill>
                    <a:schemeClr val="bg1"/>
                  </a:solidFill>
                </a:endParaRPr>
              </a:p>
            </p:txBody>
          </p:sp>
        </p:grpSp>
      </p:grpSp>
      <p:sp>
        <p:nvSpPr>
          <p:cNvPr id="20" name="TextBox 19"/>
          <p:cNvSpPr txBox="1"/>
          <p:nvPr/>
        </p:nvSpPr>
        <p:spPr>
          <a:xfrm>
            <a:off x="798844" y="3081986"/>
            <a:ext cx="1251020" cy="323165"/>
          </a:xfrm>
          <a:prstGeom prst="rect">
            <a:avLst/>
          </a:prstGeom>
          <a:noFill/>
        </p:spPr>
        <p:txBody>
          <a:bodyPr wrap="square" rtlCol="0">
            <a:spAutoFit/>
          </a:bodyPr>
          <a:lstStyle/>
          <a:p>
            <a:pPr algn="ctr"/>
            <a:r>
              <a:rPr lang="vi-VN" sz="1500" dirty="0">
                <a:solidFill>
                  <a:schemeClr val="bg1"/>
                </a:solidFill>
              </a:rPr>
              <a:t>Nấm men</a:t>
            </a:r>
          </a:p>
        </p:txBody>
      </p:sp>
      <p:sp>
        <p:nvSpPr>
          <p:cNvPr id="21" name="TextBox 20"/>
          <p:cNvSpPr txBox="1"/>
          <p:nvPr/>
        </p:nvSpPr>
        <p:spPr>
          <a:xfrm>
            <a:off x="4175090" y="3059723"/>
            <a:ext cx="1251020" cy="323165"/>
          </a:xfrm>
          <a:prstGeom prst="rect">
            <a:avLst/>
          </a:prstGeom>
          <a:noFill/>
        </p:spPr>
        <p:txBody>
          <a:bodyPr wrap="square" rtlCol="0">
            <a:spAutoFit/>
          </a:bodyPr>
          <a:lstStyle/>
          <a:p>
            <a:pPr algn="ctr"/>
            <a:r>
              <a:rPr lang="vi-VN" sz="1500" dirty="0">
                <a:solidFill>
                  <a:schemeClr val="bg1"/>
                </a:solidFill>
              </a:rPr>
              <a:t>Nấm độc đỏ</a:t>
            </a:r>
          </a:p>
        </p:txBody>
      </p:sp>
      <p:sp>
        <p:nvSpPr>
          <p:cNvPr id="22" name="TextBox 21"/>
          <p:cNvSpPr txBox="1"/>
          <p:nvPr/>
        </p:nvSpPr>
        <p:spPr>
          <a:xfrm>
            <a:off x="7151914" y="3059723"/>
            <a:ext cx="1251020" cy="323165"/>
          </a:xfrm>
          <a:prstGeom prst="rect">
            <a:avLst/>
          </a:prstGeom>
          <a:noFill/>
        </p:spPr>
        <p:txBody>
          <a:bodyPr wrap="square" rtlCol="0">
            <a:spAutoFit/>
          </a:bodyPr>
          <a:lstStyle/>
          <a:p>
            <a:pPr algn="ctr"/>
            <a:r>
              <a:rPr lang="vi-VN" sz="1500" dirty="0">
                <a:solidFill>
                  <a:schemeClr val="bg1"/>
                </a:solidFill>
              </a:rPr>
              <a:t>Nấm hương</a:t>
            </a:r>
          </a:p>
        </p:txBody>
      </p:sp>
      <p:sp>
        <p:nvSpPr>
          <p:cNvPr id="19" name="Rectangle 18"/>
          <p:cNvSpPr/>
          <p:nvPr/>
        </p:nvSpPr>
        <p:spPr>
          <a:xfrm>
            <a:off x="185691" y="3858746"/>
            <a:ext cx="8790548" cy="1117893"/>
          </a:xfrm>
          <a:prstGeom prst="rect">
            <a:avLst/>
          </a:prstGeom>
          <a:no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lvl="2" indent="179388">
              <a:lnSpc>
                <a:spcPct val="130000"/>
              </a:lnSpc>
              <a:buFont typeface="+mj-lt"/>
              <a:buAutoNum type="arabicPeriod"/>
              <a:tabLst>
                <a:tab pos="8615363" algn="l"/>
              </a:tabLst>
            </a:pPr>
            <a:r>
              <a:rPr lang="vi-VN" sz="2000" dirty="0">
                <a:solidFill>
                  <a:srgbClr val="FFFF00"/>
                </a:solidFill>
              </a:rPr>
              <a:t>Nấm men có cơ thể chỉ gồm 1 tế bào nên gọi là nấm đơn bào; các loại nấm còn lại có hệ sợi nấm cấu tạo từ nhiều tế bào được gọi là nấm đa bào.</a:t>
            </a:r>
          </a:p>
          <a:p>
            <a:pPr marL="0" lvl="2" indent="179388">
              <a:lnSpc>
                <a:spcPct val="130000"/>
              </a:lnSpc>
              <a:buFont typeface="+mj-lt"/>
              <a:buAutoNum type="arabicPeriod"/>
              <a:tabLst>
                <a:tab pos="8615363" algn="l"/>
              </a:tabLst>
            </a:pPr>
            <a:r>
              <a:rPr lang="vi-VN" sz="2000" dirty="0">
                <a:solidFill>
                  <a:srgbClr val="FFFF00"/>
                </a:solidFill>
              </a:rPr>
              <a:t>Nấm đơn bào chỉ có 1 tế bào. Nấm đa bào có hệ sợi nấm đa bào.</a:t>
            </a:r>
          </a:p>
        </p:txBody>
      </p:sp>
      <p:sp>
        <p:nvSpPr>
          <p:cNvPr id="23" name="Cloud 4">
            <a:extLst>
              <a:ext uri="{FF2B5EF4-FFF2-40B4-BE49-F238E27FC236}">
                <a16:creationId xmlns:a16="http://schemas.microsoft.com/office/drawing/2014/main" id="{AB11F55F-D6A1-4B51-8856-3E840433AD49}"/>
              </a:ext>
            </a:extLst>
          </p:cNvPr>
          <p:cNvSpPr/>
          <p:nvPr/>
        </p:nvSpPr>
        <p:spPr>
          <a:xfrm>
            <a:off x="545814" y="230542"/>
            <a:ext cx="8320077" cy="4602785"/>
          </a:xfrm>
          <a:prstGeom prst="cloud">
            <a:avLst/>
          </a:prstGeom>
          <a:solidFill>
            <a:schemeClr val="accent1"/>
          </a:solidFill>
          <a:ln w="0">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L="685800" lvl="1" indent="-342900" algn="just">
              <a:lnSpc>
                <a:spcPct val="130000"/>
              </a:lnSpc>
              <a:buAutoNum type="arabicPeriod"/>
            </a:pPr>
            <a:r>
              <a:rPr lang="vi-VN" sz="3000" dirty="0">
                <a:solidFill>
                  <a:srgbClr val="FFFF00"/>
                </a:solidFill>
              </a:rPr>
              <a:t>Quan</a:t>
            </a:r>
            <a:r>
              <a:rPr lang="en-US" sz="3000" dirty="0">
                <a:solidFill>
                  <a:srgbClr val="FFFF00"/>
                </a:solidFill>
              </a:rPr>
              <a:t> </a:t>
            </a:r>
            <a:r>
              <a:rPr lang="vi-VN" sz="3000" dirty="0" err="1">
                <a:solidFill>
                  <a:srgbClr val="FFFF00"/>
                </a:solidFill>
              </a:rPr>
              <a:t>sát</a:t>
            </a:r>
            <a:r>
              <a:rPr lang="vi-VN" sz="3000" dirty="0">
                <a:solidFill>
                  <a:srgbClr val="FFFF00"/>
                </a:solidFill>
              </a:rPr>
              <a:t> </a:t>
            </a:r>
            <a:r>
              <a:rPr lang="vi-VN" sz="3000" dirty="0" err="1">
                <a:solidFill>
                  <a:srgbClr val="FFFF00"/>
                </a:solidFill>
              </a:rPr>
              <a:t>hình</a:t>
            </a:r>
            <a:r>
              <a:rPr lang="vi-VN" sz="3000" dirty="0">
                <a:solidFill>
                  <a:srgbClr val="FFFF00"/>
                </a:solidFill>
              </a:rPr>
              <a:t> </a:t>
            </a:r>
            <a:r>
              <a:rPr lang="en-US" sz="3000" dirty="0" err="1">
                <a:solidFill>
                  <a:srgbClr val="FFFF00"/>
                </a:solidFill>
              </a:rPr>
              <a:t>sau</a:t>
            </a:r>
            <a:r>
              <a:rPr lang="vi-VN" sz="3000" dirty="0">
                <a:solidFill>
                  <a:srgbClr val="FFFF00"/>
                </a:solidFill>
              </a:rPr>
              <a:t>, </a:t>
            </a:r>
            <a:r>
              <a:rPr lang="vi-VN" sz="3000" dirty="0" err="1">
                <a:solidFill>
                  <a:srgbClr val="FFFF00"/>
                </a:solidFill>
              </a:rPr>
              <a:t>hãy</a:t>
            </a:r>
            <a:r>
              <a:rPr lang="vi-VN" sz="3000" dirty="0">
                <a:solidFill>
                  <a:srgbClr val="FFFF00"/>
                </a:solidFill>
              </a:rPr>
              <a:t> nêu </a:t>
            </a:r>
            <a:r>
              <a:rPr lang="vi-VN" sz="3000" dirty="0" err="1">
                <a:solidFill>
                  <a:srgbClr val="FFFF00"/>
                </a:solidFill>
              </a:rPr>
              <a:t>sự</a:t>
            </a:r>
            <a:r>
              <a:rPr lang="vi-VN" sz="3000" dirty="0">
                <a:solidFill>
                  <a:srgbClr val="FFFF00"/>
                </a:solidFill>
              </a:rPr>
              <a:t> </a:t>
            </a:r>
            <a:r>
              <a:rPr lang="vi-VN" sz="3000" dirty="0" err="1">
                <a:solidFill>
                  <a:srgbClr val="FFFF00"/>
                </a:solidFill>
              </a:rPr>
              <a:t>khác</a:t>
            </a:r>
            <a:r>
              <a:rPr lang="vi-VN" sz="3000" dirty="0">
                <a:solidFill>
                  <a:srgbClr val="FFFF00"/>
                </a:solidFill>
              </a:rPr>
              <a:t> nhau </a:t>
            </a:r>
            <a:r>
              <a:rPr lang="vi-VN" sz="3000" dirty="0" err="1">
                <a:solidFill>
                  <a:srgbClr val="FFFF00"/>
                </a:solidFill>
              </a:rPr>
              <a:t>giữa</a:t>
            </a:r>
            <a:r>
              <a:rPr lang="vi-VN" sz="3000" dirty="0">
                <a:solidFill>
                  <a:srgbClr val="FFFF00"/>
                </a:solidFill>
              </a:rPr>
              <a:t> </a:t>
            </a:r>
            <a:r>
              <a:rPr lang="vi-VN" sz="3000" dirty="0" err="1">
                <a:solidFill>
                  <a:srgbClr val="FFFF00"/>
                </a:solidFill>
              </a:rPr>
              <a:t>đặc</a:t>
            </a:r>
            <a:r>
              <a:rPr lang="vi-VN" sz="3000" dirty="0">
                <a:solidFill>
                  <a:srgbClr val="FFFF00"/>
                </a:solidFill>
              </a:rPr>
              <a:t> </a:t>
            </a:r>
            <a:r>
              <a:rPr lang="vi-VN" sz="3000" dirty="0" err="1">
                <a:solidFill>
                  <a:srgbClr val="FFFF00"/>
                </a:solidFill>
              </a:rPr>
              <a:t>điểm</a:t>
            </a:r>
            <a:r>
              <a:rPr lang="vi-VN" sz="3000" dirty="0">
                <a:solidFill>
                  <a:srgbClr val="FFFF00"/>
                </a:solidFill>
              </a:rPr>
              <a:t> </a:t>
            </a:r>
            <a:r>
              <a:rPr lang="vi-VN" sz="3000" dirty="0" err="1">
                <a:solidFill>
                  <a:srgbClr val="FFFF00"/>
                </a:solidFill>
              </a:rPr>
              <a:t>cấu</a:t>
            </a:r>
            <a:r>
              <a:rPr lang="vi-VN" sz="3000" dirty="0">
                <a:solidFill>
                  <a:srgbClr val="FFFF00"/>
                </a:solidFill>
              </a:rPr>
              <a:t> </a:t>
            </a:r>
            <a:r>
              <a:rPr lang="vi-VN" sz="3000" dirty="0" err="1">
                <a:solidFill>
                  <a:srgbClr val="FFFF00"/>
                </a:solidFill>
              </a:rPr>
              <a:t>tạo</a:t>
            </a:r>
            <a:r>
              <a:rPr lang="vi-VN" sz="3000" dirty="0">
                <a:solidFill>
                  <a:srgbClr val="FFFF00"/>
                </a:solidFill>
              </a:rPr>
              <a:t> </a:t>
            </a:r>
            <a:r>
              <a:rPr lang="vi-VN" sz="3000" dirty="0" err="1">
                <a:solidFill>
                  <a:srgbClr val="FFFF00"/>
                </a:solidFill>
              </a:rPr>
              <a:t>nấm</a:t>
            </a:r>
            <a:r>
              <a:rPr lang="vi-VN" sz="3000" dirty="0">
                <a:solidFill>
                  <a:srgbClr val="FFFF00"/>
                </a:solidFill>
              </a:rPr>
              <a:t> men so </a:t>
            </a:r>
            <a:r>
              <a:rPr lang="vi-VN" sz="3000" dirty="0" err="1">
                <a:solidFill>
                  <a:srgbClr val="FFFF00"/>
                </a:solidFill>
              </a:rPr>
              <a:t>với</a:t>
            </a:r>
            <a:r>
              <a:rPr lang="vi-VN" sz="3000" dirty="0">
                <a:solidFill>
                  <a:srgbClr val="FFFF00"/>
                </a:solidFill>
              </a:rPr>
              <a:t> </a:t>
            </a:r>
            <a:r>
              <a:rPr lang="vi-VN" sz="3000" dirty="0" err="1">
                <a:solidFill>
                  <a:srgbClr val="FFFF00"/>
                </a:solidFill>
              </a:rPr>
              <a:t>các</a:t>
            </a:r>
            <a:r>
              <a:rPr lang="vi-VN" sz="3000" dirty="0">
                <a:solidFill>
                  <a:srgbClr val="FFFF00"/>
                </a:solidFill>
              </a:rPr>
              <a:t> </a:t>
            </a:r>
            <a:r>
              <a:rPr lang="vi-VN" sz="3000" dirty="0" err="1">
                <a:solidFill>
                  <a:srgbClr val="FFFF00"/>
                </a:solidFill>
              </a:rPr>
              <a:t>nấm</a:t>
            </a:r>
            <a:r>
              <a:rPr lang="vi-VN" sz="3000" dirty="0">
                <a:solidFill>
                  <a:srgbClr val="FFFF00"/>
                </a:solidFill>
              </a:rPr>
              <a:t> </a:t>
            </a:r>
            <a:r>
              <a:rPr lang="vi-VN" sz="3000" dirty="0" err="1">
                <a:solidFill>
                  <a:srgbClr val="FFFF00"/>
                </a:solidFill>
              </a:rPr>
              <a:t>khác</a:t>
            </a:r>
            <a:r>
              <a:rPr lang="en-US" sz="3000" dirty="0">
                <a:solidFill>
                  <a:srgbClr val="FFFF00"/>
                </a:solidFill>
              </a:rPr>
              <a:t>?</a:t>
            </a:r>
          </a:p>
          <a:p>
            <a:pPr marL="685800" lvl="1" indent="-342900" algn="just">
              <a:lnSpc>
                <a:spcPct val="130000"/>
              </a:lnSpc>
              <a:buAutoNum type="arabicPeriod"/>
            </a:pPr>
            <a:r>
              <a:rPr lang="vi-VN" sz="3000" dirty="0" err="1">
                <a:solidFill>
                  <a:srgbClr val="FFFF00"/>
                </a:solidFill>
              </a:rPr>
              <a:t>Từ</a:t>
            </a:r>
            <a:r>
              <a:rPr lang="vi-VN" sz="3000" dirty="0">
                <a:solidFill>
                  <a:srgbClr val="FFFF00"/>
                </a:solidFill>
              </a:rPr>
              <a:t> </a:t>
            </a:r>
            <a:r>
              <a:rPr lang="vi-VN" sz="3000" dirty="0" err="1">
                <a:solidFill>
                  <a:srgbClr val="FFFF00"/>
                </a:solidFill>
              </a:rPr>
              <a:t>đó</a:t>
            </a:r>
            <a:r>
              <a:rPr lang="vi-VN" sz="3000" dirty="0">
                <a:solidFill>
                  <a:srgbClr val="FFFF00"/>
                </a:solidFill>
              </a:rPr>
              <a:t>, em </a:t>
            </a:r>
            <a:r>
              <a:rPr lang="vi-VN" sz="3000" dirty="0" err="1">
                <a:solidFill>
                  <a:srgbClr val="FFFF00"/>
                </a:solidFill>
              </a:rPr>
              <a:t>hãy</a:t>
            </a:r>
            <a:r>
              <a:rPr lang="vi-VN" sz="3000" dirty="0">
                <a:solidFill>
                  <a:srgbClr val="FFFF00"/>
                </a:solidFill>
              </a:rPr>
              <a:t> phân </a:t>
            </a:r>
            <a:r>
              <a:rPr lang="vi-VN" sz="3000" dirty="0" err="1">
                <a:solidFill>
                  <a:srgbClr val="FFFF00"/>
                </a:solidFill>
              </a:rPr>
              <a:t>biệt</a:t>
            </a:r>
            <a:r>
              <a:rPr lang="vi-VN" sz="3000" dirty="0">
                <a:solidFill>
                  <a:srgbClr val="FFFF00"/>
                </a:solidFill>
              </a:rPr>
              <a:t> </a:t>
            </a:r>
            <a:r>
              <a:rPr lang="vi-VN" sz="3000" dirty="0" err="1">
                <a:solidFill>
                  <a:srgbClr val="FFFF00"/>
                </a:solidFill>
              </a:rPr>
              <a:t>nấm</a:t>
            </a:r>
            <a:r>
              <a:rPr lang="vi-VN" sz="3000" dirty="0">
                <a:solidFill>
                  <a:srgbClr val="FFFF00"/>
                </a:solidFill>
              </a:rPr>
              <a:t> đơn </a:t>
            </a:r>
            <a:r>
              <a:rPr lang="vi-VN" sz="3000" dirty="0" err="1">
                <a:solidFill>
                  <a:srgbClr val="FFFF00"/>
                </a:solidFill>
              </a:rPr>
              <a:t>bào</a:t>
            </a:r>
            <a:r>
              <a:rPr lang="vi-VN" sz="3000" dirty="0">
                <a:solidFill>
                  <a:srgbClr val="FFFF00"/>
                </a:solidFill>
              </a:rPr>
              <a:t> </a:t>
            </a:r>
            <a:r>
              <a:rPr lang="vi-VN" sz="3000" dirty="0" err="1">
                <a:solidFill>
                  <a:srgbClr val="FFFF00"/>
                </a:solidFill>
              </a:rPr>
              <a:t>và</a:t>
            </a:r>
            <a:r>
              <a:rPr lang="vi-VN" sz="3000" dirty="0">
                <a:solidFill>
                  <a:srgbClr val="FFFF00"/>
                </a:solidFill>
              </a:rPr>
              <a:t> </a:t>
            </a:r>
            <a:r>
              <a:rPr lang="vi-VN" sz="3000" dirty="0" err="1">
                <a:solidFill>
                  <a:srgbClr val="FFFF00"/>
                </a:solidFill>
              </a:rPr>
              <a:t>nấm</a:t>
            </a:r>
            <a:r>
              <a:rPr lang="vi-VN" sz="3000" dirty="0">
                <a:solidFill>
                  <a:srgbClr val="FFFF00"/>
                </a:solidFill>
              </a:rPr>
              <a:t> đa </a:t>
            </a:r>
            <a:r>
              <a:rPr lang="vi-VN" sz="3000" dirty="0" err="1">
                <a:solidFill>
                  <a:srgbClr val="FFFF00"/>
                </a:solidFill>
              </a:rPr>
              <a:t>bào</a:t>
            </a:r>
            <a:r>
              <a:rPr lang="en-US" sz="3000" dirty="0">
                <a:solidFill>
                  <a:srgbClr val="FFFF00"/>
                </a:solidFill>
              </a:rPr>
              <a:t>?</a:t>
            </a:r>
            <a:endParaRPr lang="vi-VN" sz="3000" dirty="0">
              <a:solidFill>
                <a:srgbClr val="FFFF00"/>
              </a:solidFill>
            </a:endParaRPr>
          </a:p>
        </p:txBody>
      </p:sp>
    </p:spTree>
    <p:extLst>
      <p:ext uri="{BB962C8B-B14F-4D97-AF65-F5344CB8AC3E}">
        <p14:creationId xmlns:p14="http://schemas.microsoft.com/office/powerpoint/2010/main" val="3570551692"/>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childTnLst>
                          </p:cTn>
                        </p:par>
                      </p:childTnLst>
                    </p:cTn>
                  </p:par>
                  <p:par>
                    <p:cTn id="10" fill="hold">
                      <p:stCondLst>
                        <p:cond delay="indefinite"/>
                      </p:stCondLst>
                      <p:childTnLst>
                        <p:par>
                          <p:cTn id="11" fill="hold">
                            <p:stCondLst>
                              <p:cond delay="0"/>
                            </p:stCondLst>
                            <p:childTnLst>
                              <p:par>
                                <p:cTn id="12" presetID="23" presetClass="exit" presetSubtype="32" fill="hold" grpId="1" nodeType="clickEffect">
                                  <p:stCondLst>
                                    <p:cond delay="0"/>
                                  </p:stCondLst>
                                  <p:childTnLst>
                                    <p:anim calcmode="lin" valueType="num">
                                      <p:cBhvr>
                                        <p:cTn id="13" dur="500"/>
                                        <p:tgtEl>
                                          <p:spTgt spid="23"/>
                                        </p:tgtEl>
                                        <p:attrNameLst>
                                          <p:attrName>ppt_w</p:attrName>
                                        </p:attrNameLst>
                                      </p:cBhvr>
                                      <p:tavLst>
                                        <p:tav tm="0">
                                          <p:val>
                                            <p:strVal val="ppt_w"/>
                                          </p:val>
                                        </p:tav>
                                        <p:tav tm="100000">
                                          <p:val>
                                            <p:fltVal val="0"/>
                                          </p:val>
                                        </p:tav>
                                      </p:tavLst>
                                    </p:anim>
                                    <p:anim calcmode="lin" valueType="num">
                                      <p:cBhvr>
                                        <p:cTn id="14" dur="500"/>
                                        <p:tgtEl>
                                          <p:spTgt spid="23"/>
                                        </p:tgtEl>
                                        <p:attrNameLst>
                                          <p:attrName>ppt_h</p:attrName>
                                        </p:attrNameLst>
                                      </p:cBhvr>
                                      <p:tavLst>
                                        <p:tav tm="0">
                                          <p:val>
                                            <p:strVal val="ppt_h"/>
                                          </p:val>
                                        </p:tav>
                                        <p:tav tm="100000">
                                          <p:val>
                                            <p:fltVal val="0"/>
                                          </p:val>
                                        </p:tav>
                                      </p:tavLst>
                                    </p:anim>
                                    <p:set>
                                      <p:cBhvr>
                                        <p:cTn id="15" dur="1" fill="hold">
                                          <p:stCondLst>
                                            <p:cond delay="499"/>
                                          </p:stCondLst>
                                        </p:cTn>
                                        <p:tgtEl>
                                          <p:spTgt spid="23"/>
                                        </p:tgtEl>
                                        <p:attrNameLst>
                                          <p:attrName>style.visibility</p:attrName>
                                        </p:attrNameLst>
                                      </p:cBhvr>
                                      <p:to>
                                        <p:strVal val="hidden"/>
                                      </p:to>
                                    </p:set>
                                  </p:childTnLst>
                                </p:cTn>
                              </p:par>
                              <p:par>
                                <p:cTn id="16" presetID="22" presetClass="entr" presetSubtype="4" fill="hold" nodeType="with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wipe(down)">
                                      <p:cBhvr>
                                        <p:cTn id="18" dur="500"/>
                                        <p:tgtEl>
                                          <p:spTgt spid="18"/>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wipe(down)">
                                      <p:cBhvr>
                                        <p:cTn id="21" dur="500"/>
                                        <p:tgtEl>
                                          <p:spTgt spid="20"/>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wipe(down)">
                                      <p:cBhvr>
                                        <p:cTn id="24" dur="500"/>
                                        <p:tgtEl>
                                          <p:spTgt spid="21"/>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ipe(down)">
                                      <p:cBhvr>
                                        <p:cTn id="2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8" restart="whenNotActive" fill="hold" evtFilter="cancelBubble" nodeType="interactiveSeq">
                <p:stCondLst>
                  <p:cond evt="onClick" delay="0">
                    <p:tgtEl>
                      <p:spTgt spid="18"/>
                    </p:tgtEl>
                  </p:cond>
                </p:stCondLst>
                <p:endSync evt="end" delay="0">
                  <p:rtn val="all"/>
                </p:endSync>
                <p:childTnLst>
                  <p:par>
                    <p:cTn id="29" fill="hold">
                      <p:stCondLst>
                        <p:cond delay="0"/>
                      </p:stCondLst>
                      <p:childTnLst>
                        <p:par>
                          <p:cTn id="30" fill="hold">
                            <p:stCondLst>
                              <p:cond delay="0"/>
                            </p:stCondLst>
                            <p:childTnLst>
                              <p:par>
                                <p:cTn id="31" presetID="6" presetClass="entr" presetSubtype="16" fill="hold" grpId="0" nodeType="click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circle(in)">
                                      <p:cBhvr>
                                        <p:cTn id="33" dur="2000"/>
                                        <p:tgtEl>
                                          <p:spTgt spid="19"/>
                                        </p:tgtEl>
                                      </p:cBhvr>
                                    </p:animEffect>
                                  </p:childTnLst>
                                </p:cTn>
                              </p:par>
                            </p:childTnLst>
                          </p:cTn>
                        </p:par>
                      </p:childTnLst>
                    </p:cTn>
                  </p:par>
                </p:childTnLst>
              </p:cTn>
              <p:nextCondLst>
                <p:cond evt="onClick" delay="0">
                  <p:tgtEl>
                    <p:spTgt spid="18"/>
                  </p:tgtEl>
                </p:cond>
              </p:nextCondLst>
            </p:seq>
          </p:childTnLst>
        </p:cTn>
      </p:par>
    </p:tnLst>
    <p:bldLst>
      <p:bldP spid="20" grpId="0"/>
      <p:bldP spid="21" grpId="0"/>
      <p:bldP spid="22" grpId="0"/>
      <p:bldP spid="19" grpId="0"/>
      <p:bldP spid="23" grpId="0" animBg="1"/>
      <p:bldP spid="23"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p:cNvGrpSpPr/>
          <p:nvPr/>
        </p:nvGrpSpPr>
        <p:grpSpPr>
          <a:xfrm>
            <a:off x="242049" y="159668"/>
            <a:ext cx="8691282" cy="553573"/>
            <a:chOff x="1223408" y="1069370"/>
            <a:chExt cx="9746901" cy="849058"/>
          </a:xfrm>
        </p:grpSpPr>
        <p:sp>
          <p:nvSpPr>
            <p:cNvPr id="3" name="Rectangle 2"/>
            <p:cNvSpPr/>
            <p:nvPr/>
          </p:nvSpPr>
          <p:spPr>
            <a:xfrm>
              <a:off x="1223408" y="1069370"/>
              <a:ext cx="9746901" cy="849058"/>
            </a:xfrm>
            <a:prstGeom prst="rect">
              <a:avLst/>
            </a:prstGeom>
            <a:ln>
              <a:noFill/>
            </a:ln>
            <a:effectLst/>
            <a:scene3d>
              <a:camera prst="orthographicFront">
                <a:rot lat="0" lon="0" rev="0"/>
              </a:camera>
              <a:lightRig rig="chilly" dir="t">
                <a:rot lat="0" lon="0" rev="18480000"/>
              </a:lightRig>
            </a:scene3d>
            <a:sp3d prstMaterial="clear">
              <a:bevelT h="63500"/>
            </a:sp3d>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a:solidFill>
                  <a:srgbClr val="FFFF00"/>
                </a:solidFill>
              </a:endParaRPr>
            </a:p>
          </p:txBody>
        </p:sp>
        <p:sp>
          <p:nvSpPr>
            <p:cNvPr id="7" name="TextBox 6"/>
            <p:cNvSpPr txBox="1"/>
            <p:nvPr/>
          </p:nvSpPr>
          <p:spPr>
            <a:xfrm>
              <a:off x="1808375" y="1263067"/>
              <a:ext cx="9019049" cy="536728"/>
            </a:xfrm>
            <a:prstGeom prst="rect">
              <a:avLst/>
            </a:prstGeom>
            <a:noFill/>
          </p:spPr>
          <p:txBody>
            <a:bodyPr wrap="square" rtlCol="0">
              <a:spAutoFit/>
            </a:bodyPr>
            <a:lstStyle/>
            <a:p>
              <a:pPr algn="just">
                <a:lnSpc>
                  <a:spcPct val="120000"/>
                </a:lnSpc>
              </a:pPr>
              <a:r>
                <a:rPr lang="vi-VN" sz="1800" dirty="0">
                  <a:solidFill>
                    <a:srgbClr val="FFFF00"/>
                  </a:solidFill>
                </a:rPr>
                <a:t>Em hãy xác định môi trường sống của một số nấm bằng cách hoàn thành theo mẫu</a:t>
              </a:r>
              <a:r>
                <a:rPr lang="en-US" sz="1800" dirty="0">
                  <a:solidFill>
                    <a:srgbClr val="FFFF00"/>
                  </a:solidFill>
                </a:rPr>
                <a:t>:</a:t>
              </a:r>
              <a:endParaRPr lang="vi-VN" sz="1800" dirty="0">
                <a:solidFill>
                  <a:srgbClr val="FFFF00"/>
                </a:solidFill>
              </a:endParaRPr>
            </a:p>
          </p:txBody>
        </p:sp>
      </p:grpSp>
      <p:graphicFrame>
        <p:nvGraphicFramePr>
          <p:cNvPr id="13" name="Table 12"/>
          <p:cNvGraphicFramePr>
            <a:graphicFrameLocks noGrp="1"/>
          </p:cNvGraphicFramePr>
          <p:nvPr>
            <p:extLst>
              <p:ext uri="{D42A27DB-BD31-4B8C-83A1-F6EECF244321}">
                <p14:modId xmlns:p14="http://schemas.microsoft.com/office/powerpoint/2010/main" val="1907824989"/>
              </p:ext>
            </p:extLst>
          </p:nvPr>
        </p:nvGraphicFramePr>
        <p:xfrm>
          <a:off x="640954" y="797868"/>
          <a:ext cx="3903074" cy="405459"/>
        </p:xfrm>
        <a:graphic>
          <a:graphicData uri="http://schemas.openxmlformats.org/drawingml/2006/table">
            <a:tbl>
              <a:tblPr firstRow="1" bandRow="1">
                <a:tableStyleId>{5C22544A-7EE6-4342-B048-85BDC9FD1C3A}</a:tableStyleId>
              </a:tblPr>
              <a:tblGrid>
                <a:gridCol w="1951537">
                  <a:extLst>
                    <a:ext uri="{9D8B030D-6E8A-4147-A177-3AD203B41FA5}">
                      <a16:colId xmlns:a16="http://schemas.microsoft.com/office/drawing/2014/main" val="20000"/>
                    </a:ext>
                  </a:extLst>
                </a:gridCol>
                <a:gridCol w="1951537">
                  <a:extLst>
                    <a:ext uri="{9D8B030D-6E8A-4147-A177-3AD203B41FA5}">
                      <a16:colId xmlns:a16="http://schemas.microsoft.com/office/drawing/2014/main" val="20001"/>
                    </a:ext>
                  </a:extLst>
                </a:gridCol>
              </a:tblGrid>
              <a:tr h="405459">
                <a:tc>
                  <a:txBody>
                    <a:bodyPr/>
                    <a:lstStyle/>
                    <a:p>
                      <a:pPr algn="ctr"/>
                      <a:r>
                        <a:rPr lang="vi-VN" sz="1500" b="1" noProof="0" dirty="0"/>
                        <a:t>Tên</a:t>
                      </a:r>
                      <a:r>
                        <a:rPr lang="vi-VN" sz="1500" b="1" baseline="0" noProof="0" dirty="0"/>
                        <a:t> nấm</a:t>
                      </a:r>
                      <a:endParaRPr lang="vi-VN" sz="1500" b="1" noProof="0" dirty="0"/>
                    </a:p>
                  </a:txBody>
                  <a:tcPr marL="68580" marR="68580" marT="34290" marB="34290" anchor="ctr">
                    <a:solidFill>
                      <a:srgbClr val="002060"/>
                    </a:solidFill>
                  </a:tcPr>
                </a:tc>
                <a:tc>
                  <a:txBody>
                    <a:bodyPr/>
                    <a:lstStyle/>
                    <a:p>
                      <a:pPr algn="ctr"/>
                      <a:r>
                        <a:rPr lang="vi-VN" sz="1500" b="1" noProof="0" dirty="0"/>
                        <a:t>Môi</a:t>
                      </a:r>
                      <a:r>
                        <a:rPr lang="vi-VN" sz="1500" b="1" baseline="0" noProof="0" dirty="0"/>
                        <a:t> trường</a:t>
                      </a:r>
                      <a:endParaRPr lang="vi-VN" sz="1500" b="1" noProof="0" dirty="0"/>
                    </a:p>
                  </a:txBody>
                  <a:tcPr marL="68580" marR="68580" marT="34290" marB="34290" anchor="ctr">
                    <a:solidFill>
                      <a:srgbClr val="002060"/>
                    </a:solidFill>
                  </a:tcPr>
                </a:tc>
                <a:extLst>
                  <a:ext uri="{0D108BD9-81ED-4DB2-BD59-A6C34878D82A}">
                    <a16:rowId xmlns:a16="http://schemas.microsoft.com/office/drawing/2014/main" val="10000"/>
                  </a:ext>
                </a:extLst>
              </a:tr>
            </a:tbl>
          </a:graphicData>
        </a:graphic>
      </p:graphicFrame>
      <p:graphicFrame>
        <p:nvGraphicFramePr>
          <p:cNvPr id="15" name="Table 14"/>
          <p:cNvGraphicFramePr>
            <a:graphicFrameLocks noGrp="1"/>
          </p:cNvGraphicFramePr>
          <p:nvPr>
            <p:extLst>
              <p:ext uri="{D42A27DB-BD31-4B8C-83A1-F6EECF244321}">
                <p14:modId xmlns:p14="http://schemas.microsoft.com/office/powerpoint/2010/main" val="4220584599"/>
              </p:ext>
            </p:extLst>
          </p:nvPr>
        </p:nvGraphicFramePr>
        <p:xfrm>
          <a:off x="5012326" y="800591"/>
          <a:ext cx="3903074" cy="405459"/>
        </p:xfrm>
        <a:graphic>
          <a:graphicData uri="http://schemas.openxmlformats.org/drawingml/2006/table">
            <a:tbl>
              <a:tblPr firstRow="1" bandRow="1">
                <a:tableStyleId>{5C22544A-7EE6-4342-B048-85BDC9FD1C3A}</a:tableStyleId>
              </a:tblPr>
              <a:tblGrid>
                <a:gridCol w="1951537">
                  <a:extLst>
                    <a:ext uri="{9D8B030D-6E8A-4147-A177-3AD203B41FA5}">
                      <a16:colId xmlns:a16="http://schemas.microsoft.com/office/drawing/2014/main" val="20000"/>
                    </a:ext>
                  </a:extLst>
                </a:gridCol>
                <a:gridCol w="1951537">
                  <a:extLst>
                    <a:ext uri="{9D8B030D-6E8A-4147-A177-3AD203B41FA5}">
                      <a16:colId xmlns:a16="http://schemas.microsoft.com/office/drawing/2014/main" val="20001"/>
                    </a:ext>
                  </a:extLst>
                </a:gridCol>
              </a:tblGrid>
              <a:tr h="405459">
                <a:tc>
                  <a:txBody>
                    <a:bodyPr/>
                    <a:lstStyle/>
                    <a:p>
                      <a:pPr algn="ctr"/>
                      <a:r>
                        <a:rPr lang="vi-VN" sz="1500" b="1" noProof="0" dirty="0"/>
                        <a:t>Tên</a:t>
                      </a:r>
                      <a:r>
                        <a:rPr lang="vi-VN" sz="1500" b="1" baseline="0" noProof="0" dirty="0"/>
                        <a:t> nấm</a:t>
                      </a:r>
                      <a:endParaRPr lang="vi-VN" sz="1500" b="1" noProof="0" dirty="0"/>
                    </a:p>
                  </a:txBody>
                  <a:tcPr marL="68580" marR="68580" marT="34290" marB="34290" anchor="ctr">
                    <a:solidFill>
                      <a:srgbClr val="002060"/>
                    </a:solidFill>
                  </a:tcPr>
                </a:tc>
                <a:tc>
                  <a:txBody>
                    <a:bodyPr/>
                    <a:lstStyle/>
                    <a:p>
                      <a:pPr algn="ctr"/>
                      <a:r>
                        <a:rPr lang="vi-VN" sz="1500" b="1" noProof="0" dirty="0"/>
                        <a:t>Môi</a:t>
                      </a:r>
                      <a:r>
                        <a:rPr lang="vi-VN" sz="1500" b="1" baseline="0" noProof="0" dirty="0"/>
                        <a:t> trường</a:t>
                      </a:r>
                      <a:endParaRPr lang="vi-VN" sz="1500" b="1" noProof="0" dirty="0"/>
                    </a:p>
                  </a:txBody>
                  <a:tcPr marL="68580" marR="68580" marT="34290" marB="34290" anchor="ctr">
                    <a:solidFill>
                      <a:srgbClr val="002060"/>
                    </a:solidFill>
                  </a:tcPr>
                </a:tc>
                <a:extLst>
                  <a:ext uri="{0D108BD9-81ED-4DB2-BD59-A6C34878D82A}">
                    <a16:rowId xmlns:a16="http://schemas.microsoft.com/office/drawing/2014/main" val="10000"/>
                  </a:ext>
                </a:extLst>
              </a:tr>
            </a:tbl>
          </a:graphicData>
        </a:graphic>
      </p:graphicFrame>
      <p:grpSp>
        <p:nvGrpSpPr>
          <p:cNvPr id="23" name="Group 22"/>
          <p:cNvGrpSpPr/>
          <p:nvPr/>
        </p:nvGrpSpPr>
        <p:grpSpPr>
          <a:xfrm>
            <a:off x="42312" y="1312854"/>
            <a:ext cx="2566791" cy="3366958"/>
            <a:chOff x="-558608" y="2102293"/>
            <a:chExt cx="3422389" cy="4489277"/>
          </a:xfrm>
        </p:grpSpPr>
        <p:grpSp>
          <p:nvGrpSpPr>
            <p:cNvPr id="17" name="Group 16"/>
            <p:cNvGrpSpPr/>
            <p:nvPr/>
          </p:nvGrpSpPr>
          <p:grpSpPr>
            <a:xfrm>
              <a:off x="783182" y="2102293"/>
              <a:ext cx="2080599" cy="4489277"/>
              <a:chOff x="783182" y="2102293"/>
              <a:chExt cx="2080599" cy="4489277"/>
            </a:xfrm>
          </p:grpSpPr>
          <p:pic>
            <p:nvPicPr>
              <p:cNvPr id="3078" name="Picture 6" descr="Kỹ thuật trồng nấm rơm hiệu quả cao - Hội Nông Dân tỉnh Ninh Bình"/>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b="17718"/>
              <a:stretch/>
            </p:blipFill>
            <p:spPr bwMode="auto">
              <a:xfrm>
                <a:off x="783476" y="2102293"/>
                <a:ext cx="2063262" cy="1273262"/>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3080" name="Picture 8" descr="Nấm Tai Mèo - Mộc Nhĩ"/>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0210" t="9302" r="7560" b="13250"/>
              <a:stretch/>
            </p:blipFill>
            <p:spPr bwMode="auto">
              <a:xfrm>
                <a:off x="783182" y="3596799"/>
                <a:ext cx="2064440" cy="1296239"/>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19" name="Picture 12" descr="Vien Sot ret Ky Sinh Trung - Con trung Quy Nho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6200000">
                <a:off x="1094468" y="4822256"/>
                <a:ext cx="1474776" cy="2063851"/>
              </a:xfrm>
              <a:prstGeom prst="rect">
                <a:avLst/>
              </a:prstGeom>
              <a:noFill/>
              <a:ln>
                <a:noFill/>
              </a:ln>
              <a:extLst>
                <a:ext uri="{909E8E84-426E-40DD-AFC4-6F175D3DCCD1}">
                  <a14:hiddenFill xmlns:a14="http://schemas.microsoft.com/office/drawing/2010/main">
                    <a:solidFill>
                      <a:srgbClr val="FFFFFF"/>
                    </a:solidFill>
                  </a14:hiddenFill>
                </a:ext>
              </a:extLst>
            </p:spPr>
          </p:pic>
        </p:grpSp>
        <p:grpSp>
          <p:nvGrpSpPr>
            <p:cNvPr id="22" name="Group 21"/>
            <p:cNvGrpSpPr/>
            <p:nvPr/>
          </p:nvGrpSpPr>
          <p:grpSpPr>
            <a:xfrm>
              <a:off x="-558608" y="2517488"/>
              <a:ext cx="1390525" cy="3594627"/>
              <a:chOff x="-598800" y="2537584"/>
              <a:chExt cx="1390525" cy="3594627"/>
            </a:xfrm>
          </p:grpSpPr>
          <p:sp>
            <p:nvSpPr>
              <p:cNvPr id="20" name="TextBox 19"/>
              <p:cNvSpPr txBox="1"/>
              <p:nvPr/>
            </p:nvSpPr>
            <p:spPr>
              <a:xfrm>
                <a:off x="-553477" y="2537584"/>
                <a:ext cx="1345202" cy="467820"/>
              </a:xfrm>
              <a:prstGeom prst="rect">
                <a:avLst/>
              </a:prstGeom>
              <a:noFill/>
              <a:ln>
                <a:noFill/>
              </a:ln>
            </p:spPr>
            <p:txBody>
              <a:bodyPr wrap="square" rtlCol="0">
                <a:spAutoFit/>
              </a:bodyPr>
              <a:lstStyle/>
              <a:p>
                <a:pPr algn="ctr">
                  <a:lnSpc>
                    <a:spcPct val="120000"/>
                  </a:lnSpc>
                </a:pPr>
                <a:r>
                  <a:rPr lang="vi-VN" sz="1500" dirty="0">
                    <a:solidFill>
                      <a:srgbClr val="FFFF00"/>
                    </a:solidFill>
                  </a:rPr>
                  <a:t>Nấm</a:t>
                </a:r>
                <a:r>
                  <a:rPr lang="en-US" sz="1500" dirty="0">
                    <a:solidFill>
                      <a:srgbClr val="FFFF00"/>
                    </a:solidFill>
                  </a:rPr>
                  <a:t> </a:t>
                </a:r>
                <a:r>
                  <a:rPr lang="vi-VN" sz="1500" dirty="0">
                    <a:solidFill>
                      <a:srgbClr val="FFFF00"/>
                    </a:solidFill>
                  </a:rPr>
                  <a:t>rơm</a:t>
                </a:r>
              </a:p>
            </p:txBody>
          </p:sp>
          <p:sp>
            <p:nvSpPr>
              <p:cNvPr id="26" name="TextBox 25"/>
              <p:cNvSpPr txBox="1"/>
              <p:nvPr/>
            </p:nvSpPr>
            <p:spPr>
              <a:xfrm>
                <a:off x="-559589" y="3827849"/>
                <a:ext cx="1345202" cy="837152"/>
              </a:xfrm>
              <a:prstGeom prst="rect">
                <a:avLst/>
              </a:prstGeom>
              <a:noFill/>
              <a:ln>
                <a:noFill/>
              </a:ln>
            </p:spPr>
            <p:txBody>
              <a:bodyPr wrap="square" rtlCol="0">
                <a:spAutoFit/>
              </a:bodyPr>
              <a:lstStyle/>
              <a:p>
                <a:pPr algn="ctr">
                  <a:lnSpc>
                    <a:spcPct val="120000"/>
                  </a:lnSpc>
                </a:pPr>
                <a:r>
                  <a:rPr lang="vi-VN" sz="1500" dirty="0" err="1">
                    <a:solidFill>
                      <a:srgbClr val="FFFF00"/>
                    </a:solidFill>
                  </a:rPr>
                  <a:t>Nấm</a:t>
                </a:r>
                <a:r>
                  <a:rPr lang="vi-VN" sz="1500" dirty="0">
                    <a:solidFill>
                      <a:srgbClr val="FFFF00"/>
                    </a:solidFill>
                  </a:rPr>
                  <a:t> </a:t>
                </a:r>
                <a:endParaRPr lang="en-US" sz="1500" dirty="0">
                  <a:solidFill>
                    <a:srgbClr val="FFFF00"/>
                  </a:solidFill>
                </a:endParaRPr>
              </a:p>
              <a:p>
                <a:pPr algn="ctr">
                  <a:lnSpc>
                    <a:spcPct val="120000"/>
                  </a:lnSpc>
                </a:pPr>
                <a:r>
                  <a:rPr lang="vi-VN" sz="1500" dirty="0" err="1">
                    <a:solidFill>
                      <a:srgbClr val="FFFF00"/>
                    </a:solidFill>
                  </a:rPr>
                  <a:t>mộc</a:t>
                </a:r>
                <a:r>
                  <a:rPr lang="vi-VN" sz="1500" dirty="0">
                    <a:solidFill>
                      <a:srgbClr val="FFFF00"/>
                    </a:solidFill>
                  </a:rPr>
                  <a:t> nhĩ</a:t>
                </a:r>
              </a:p>
            </p:txBody>
          </p:sp>
          <p:sp>
            <p:nvSpPr>
              <p:cNvPr id="27" name="TextBox 26"/>
              <p:cNvSpPr txBox="1"/>
              <p:nvPr/>
            </p:nvSpPr>
            <p:spPr>
              <a:xfrm>
                <a:off x="-598800" y="5664391"/>
                <a:ext cx="1345203" cy="467820"/>
              </a:xfrm>
              <a:prstGeom prst="rect">
                <a:avLst/>
              </a:prstGeom>
              <a:noFill/>
              <a:ln>
                <a:noFill/>
              </a:ln>
            </p:spPr>
            <p:txBody>
              <a:bodyPr wrap="square" rtlCol="0">
                <a:spAutoFit/>
              </a:bodyPr>
              <a:lstStyle/>
              <a:p>
                <a:pPr algn="ctr">
                  <a:lnSpc>
                    <a:spcPct val="120000"/>
                  </a:lnSpc>
                </a:pPr>
                <a:r>
                  <a:rPr lang="vi-VN" sz="1500" dirty="0">
                    <a:solidFill>
                      <a:srgbClr val="FFFF00"/>
                    </a:solidFill>
                  </a:rPr>
                  <a:t>Nấm mốc</a:t>
                </a:r>
              </a:p>
            </p:txBody>
          </p:sp>
        </p:grpSp>
      </p:grpSp>
      <p:grpSp>
        <p:nvGrpSpPr>
          <p:cNvPr id="25" name="Group 24"/>
          <p:cNvGrpSpPr/>
          <p:nvPr/>
        </p:nvGrpSpPr>
        <p:grpSpPr>
          <a:xfrm>
            <a:off x="5111935" y="1330782"/>
            <a:ext cx="1793631" cy="3090092"/>
            <a:chOff x="7018772" y="2190408"/>
            <a:chExt cx="2391508" cy="4120122"/>
          </a:xfrm>
        </p:grpSpPr>
        <p:pic>
          <p:nvPicPr>
            <p:cNvPr id="14" name="Picture 13"/>
            <p:cNvPicPr>
              <a:picLocks noChangeAspect="1"/>
            </p:cNvPicPr>
            <p:nvPr/>
          </p:nvPicPr>
          <p:blipFill>
            <a:blip r:embed="rId5"/>
            <a:stretch>
              <a:fillRect/>
            </a:stretch>
          </p:blipFill>
          <p:spPr>
            <a:xfrm>
              <a:off x="7174523" y="2190408"/>
              <a:ext cx="2080009" cy="1581145"/>
            </a:xfrm>
            <a:prstGeom prst="rect">
              <a:avLst/>
            </a:prstGeom>
          </p:spPr>
        </p:pic>
        <p:sp>
          <p:nvSpPr>
            <p:cNvPr id="24" name="TextBox 23"/>
            <p:cNvSpPr txBox="1"/>
            <p:nvPr/>
          </p:nvSpPr>
          <p:spPr>
            <a:xfrm>
              <a:off x="7486020" y="3820263"/>
              <a:ext cx="1457011" cy="430887"/>
            </a:xfrm>
            <a:prstGeom prst="rect">
              <a:avLst/>
            </a:prstGeom>
            <a:noFill/>
          </p:spPr>
          <p:txBody>
            <a:bodyPr wrap="square" rtlCol="0">
              <a:spAutoFit/>
            </a:bodyPr>
            <a:lstStyle/>
            <a:p>
              <a:pPr algn="ctr"/>
              <a:r>
                <a:rPr lang="vi-VN" sz="1500" dirty="0">
                  <a:solidFill>
                    <a:srgbClr val="FFFF00"/>
                  </a:solidFill>
                </a:rPr>
                <a:t>Nấm cốc</a:t>
              </a:r>
            </a:p>
          </p:txBody>
        </p:sp>
        <p:sp>
          <p:nvSpPr>
            <p:cNvPr id="31" name="TextBox 30"/>
            <p:cNvSpPr txBox="1"/>
            <p:nvPr/>
          </p:nvSpPr>
          <p:spPr>
            <a:xfrm>
              <a:off x="7018772" y="5879643"/>
              <a:ext cx="2391508" cy="430887"/>
            </a:xfrm>
            <a:prstGeom prst="rect">
              <a:avLst/>
            </a:prstGeom>
            <a:noFill/>
          </p:spPr>
          <p:txBody>
            <a:bodyPr wrap="square" rtlCol="0">
              <a:spAutoFit/>
            </a:bodyPr>
            <a:lstStyle/>
            <a:p>
              <a:pPr algn="ctr"/>
              <a:r>
                <a:rPr lang="vi-VN" sz="1500" dirty="0">
                  <a:solidFill>
                    <a:srgbClr val="FFFF00"/>
                  </a:solidFill>
                </a:rPr>
                <a:t>Nấm độc tán trắng</a:t>
              </a:r>
            </a:p>
          </p:txBody>
        </p:sp>
        <p:pic>
          <p:nvPicPr>
            <p:cNvPr id="32" name="Picture 8" descr="Ngắm nghía loài &amp;quot;nấm thần chết&amp;quot; ở Việt Nam - KhoaHoc.tv"/>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t="20190" r="16669"/>
            <a:stretch/>
          </p:blipFill>
          <p:spPr bwMode="auto">
            <a:xfrm>
              <a:off x="7174523" y="4286206"/>
              <a:ext cx="2080009" cy="149562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grpSp>
      <p:sp>
        <p:nvSpPr>
          <p:cNvPr id="28" name="TextBox 27"/>
          <p:cNvSpPr txBox="1"/>
          <p:nvPr/>
        </p:nvSpPr>
        <p:spPr>
          <a:xfrm>
            <a:off x="2682430" y="2573104"/>
            <a:ext cx="1813727" cy="627864"/>
          </a:xfrm>
          <a:prstGeom prst="rect">
            <a:avLst/>
          </a:prstGeom>
          <a:noFill/>
        </p:spPr>
        <p:txBody>
          <a:bodyPr wrap="square" rtlCol="0">
            <a:spAutoFit/>
          </a:bodyPr>
          <a:lstStyle/>
          <a:p>
            <a:pPr algn="ctr">
              <a:lnSpc>
                <a:spcPct val="120000"/>
              </a:lnSpc>
            </a:pPr>
            <a:r>
              <a:rPr lang="vi-VN" sz="1500" dirty="0">
                <a:solidFill>
                  <a:schemeClr val="bg1"/>
                </a:solidFill>
              </a:rPr>
              <a:t>Thân cây gỗ mục, môi trường ẩm,…</a:t>
            </a:r>
          </a:p>
        </p:txBody>
      </p:sp>
      <p:sp>
        <p:nvSpPr>
          <p:cNvPr id="35" name="TextBox 34"/>
          <p:cNvSpPr txBox="1"/>
          <p:nvPr/>
        </p:nvSpPr>
        <p:spPr>
          <a:xfrm>
            <a:off x="2264158" y="1643656"/>
            <a:ext cx="1915166" cy="323165"/>
          </a:xfrm>
          <a:prstGeom prst="rect">
            <a:avLst/>
          </a:prstGeom>
          <a:noFill/>
        </p:spPr>
        <p:txBody>
          <a:bodyPr wrap="square" rtlCol="0">
            <a:spAutoFit/>
          </a:bodyPr>
          <a:lstStyle/>
          <a:p>
            <a:pPr algn="ctr"/>
            <a:r>
              <a:rPr lang="vi-VN" sz="1500" dirty="0">
                <a:solidFill>
                  <a:schemeClr val="bg1"/>
                </a:solidFill>
              </a:rPr>
              <a:t>Rơm rạ</a:t>
            </a:r>
          </a:p>
        </p:txBody>
      </p:sp>
      <p:sp>
        <p:nvSpPr>
          <p:cNvPr id="36" name="TextBox 35"/>
          <p:cNvSpPr txBox="1"/>
          <p:nvPr/>
        </p:nvSpPr>
        <p:spPr>
          <a:xfrm>
            <a:off x="2717721" y="3658591"/>
            <a:ext cx="1882946" cy="904863"/>
          </a:xfrm>
          <a:prstGeom prst="rect">
            <a:avLst/>
          </a:prstGeom>
          <a:noFill/>
        </p:spPr>
        <p:txBody>
          <a:bodyPr wrap="square" rtlCol="0">
            <a:spAutoFit/>
          </a:bodyPr>
          <a:lstStyle/>
          <a:p>
            <a:pPr algn="ctr">
              <a:lnSpc>
                <a:spcPct val="120000"/>
              </a:lnSpc>
            </a:pPr>
            <a:r>
              <a:rPr lang="vi-VN" sz="1500" dirty="0">
                <a:solidFill>
                  <a:schemeClr val="bg1"/>
                </a:solidFill>
              </a:rPr>
              <a:t>Quần áo, tường ẩm, đồ dùng, trên cơ thể sinh vật, thức ăn,…</a:t>
            </a:r>
          </a:p>
        </p:txBody>
      </p:sp>
      <p:sp>
        <p:nvSpPr>
          <p:cNvPr id="37" name="TextBox 36"/>
          <p:cNvSpPr txBox="1"/>
          <p:nvPr/>
        </p:nvSpPr>
        <p:spPr>
          <a:xfrm>
            <a:off x="6668539" y="1702908"/>
            <a:ext cx="1915166" cy="323165"/>
          </a:xfrm>
          <a:prstGeom prst="rect">
            <a:avLst/>
          </a:prstGeom>
          <a:noFill/>
        </p:spPr>
        <p:txBody>
          <a:bodyPr wrap="square" rtlCol="0">
            <a:spAutoFit/>
          </a:bodyPr>
          <a:lstStyle/>
          <a:p>
            <a:pPr algn="ctr"/>
            <a:r>
              <a:rPr lang="vi-VN" sz="1500" dirty="0">
                <a:solidFill>
                  <a:schemeClr val="bg1"/>
                </a:solidFill>
              </a:rPr>
              <a:t>Thân cây mục</a:t>
            </a:r>
          </a:p>
        </p:txBody>
      </p:sp>
      <p:sp>
        <p:nvSpPr>
          <p:cNvPr id="38" name="TextBox 37"/>
          <p:cNvSpPr txBox="1"/>
          <p:nvPr/>
        </p:nvSpPr>
        <p:spPr>
          <a:xfrm>
            <a:off x="7018165" y="3122779"/>
            <a:ext cx="1915166" cy="627864"/>
          </a:xfrm>
          <a:prstGeom prst="rect">
            <a:avLst/>
          </a:prstGeom>
          <a:noFill/>
        </p:spPr>
        <p:txBody>
          <a:bodyPr wrap="square" rtlCol="0">
            <a:spAutoFit/>
          </a:bodyPr>
          <a:lstStyle/>
          <a:p>
            <a:pPr algn="just">
              <a:lnSpc>
                <a:spcPct val="120000"/>
              </a:lnSpc>
            </a:pPr>
            <a:r>
              <a:rPr lang="vi-VN" sz="1500" dirty="0">
                <a:solidFill>
                  <a:schemeClr val="bg1"/>
                </a:solidFill>
              </a:rPr>
              <a:t>Trong rừng những nơi môi trường ẩm.</a:t>
            </a:r>
          </a:p>
        </p:txBody>
      </p:sp>
    </p:spTree>
    <p:extLst>
      <p:ext uri="{BB962C8B-B14F-4D97-AF65-F5344CB8AC3E}">
        <p14:creationId xmlns:p14="http://schemas.microsoft.com/office/powerpoint/2010/main" val="1940189667"/>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p:cTn id="14" dur="500" fill="hold"/>
                                        <p:tgtEl>
                                          <p:spTgt spid="13"/>
                                        </p:tgtEl>
                                        <p:attrNameLst>
                                          <p:attrName>ppt_w</p:attrName>
                                        </p:attrNameLst>
                                      </p:cBhvr>
                                      <p:tavLst>
                                        <p:tav tm="0">
                                          <p:val>
                                            <p:fltVal val="0"/>
                                          </p:val>
                                        </p:tav>
                                        <p:tav tm="100000">
                                          <p:val>
                                            <p:strVal val="#ppt_w"/>
                                          </p:val>
                                        </p:tav>
                                      </p:tavLst>
                                    </p:anim>
                                    <p:anim calcmode="lin" valueType="num">
                                      <p:cBhvr>
                                        <p:cTn id="15" dur="500" fill="hold"/>
                                        <p:tgtEl>
                                          <p:spTgt spid="13"/>
                                        </p:tgtEl>
                                        <p:attrNameLst>
                                          <p:attrName>ppt_h</p:attrName>
                                        </p:attrNameLst>
                                      </p:cBhvr>
                                      <p:tavLst>
                                        <p:tav tm="0">
                                          <p:val>
                                            <p:fltVal val="0"/>
                                          </p:val>
                                        </p:tav>
                                        <p:tav tm="100000">
                                          <p:val>
                                            <p:strVal val="#ppt_h"/>
                                          </p:val>
                                        </p:tav>
                                      </p:tavLst>
                                    </p:anim>
                                    <p:animEffect transition="in" filter="fade">
                                      <p:cBhvr>
                                        <p:cTn id="16" dur="500"/>
                                        <p:tgtEl>
                                          <p:spTgt spid="13"/>
                                        </p:tgtEl>
                                      </p:cBhvr>
                                    </p:animEffect>
                                  </p:childTnLst>
                                </p:cTn>
                              </p:par>
                              <p:par>
                                <p:cTn id="17" presetID="53" presetClass="entr" presetSubtype="16"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p:cTn id="19" dur="500" fill="hold"/>
                                        <p:tgtEl>
                                          <p:spTgt spid="15"/>
                                        </p:tgtEl>
                                        <p:attrNameLst>
                                          <p:attrName>ppt_w</p:attrName>
                                        </p:attrNameLst>
                                      </p:cBhvr>
                                      <p:tavLst>
                                        <p:tav tm="0">
                                          <p:val>
                                            <p:fltVal val="0"/>
                                          </p:val>
                                        </p:tav>
                                        <p:tav tm="100000">
                                          <p:val>
                                            <p:strVal val="#ppt_w"/>
                                          </p:val>
                                        </p:tav>
                                      </p:tavLst>
                                    </p:anim>
                                    <p:anim calcmode="lin" valueType="num">
                                      <p:cBhvr>
                                        <p:cTn id="20" dur="500" fill="hold"/>
                                        <p:tgtEl>
                                          <p:spTgt spid="15"/>
                                        </p:tgtEl>
                                        <p:attrNameLst>
                                          <p:attrName>ppt_h</p:attrName>
                                        </p:attrNameLst>
                                      </p:cBhvr>
                                      <p:tavLst>
                                        <p:tav tm="0">
                                          <p:val>
                                            <p:fltVal val="0"/>
                                          </p:val>
                                        </p:tav>
                                        <p:tav tm="100000">
                                          <p:val>
                                            <p:strVal val="#ppt_h"/>
                                          </p:val>
                                        </p:tav>
                                      </p:tavLst>
                                    </p:anim>
                                    <p:animEffect transition="in" filter="fade">
                                      <p:cBhvr>
                                        <p:cTn id="21" dur="500"/>
                                        <p:tgtEl>
                                          <p:spTgt spid="15"/>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nodeType="click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wipe(down)">
                                      <p:cBhvr>
                                        <p:cTn id="26" dur="500"/>
                                        <p:tgtEl>
                                          <p:spTgt spid="23"/>
                                        </p:tgtEl>
                                      </p:cBhvr>
                                    </p:animEffect>
                                  </p:childTnLst>
                                </p:cTn>
                              </p:par>
                            </p:childTnLst>
                          </p:cTn>
                        </p:par>
                      </p:childTnLst>
                    </p:cTn>
                  </p:par>
                  <p:par>
                    <p:cTn id="27" fill="hold">
                      <p:stCondLst>
                        <p:cond delay="indefinite"/>
                      </p:stCondLst>
                      <p:childTnLst>
                        <p:par>
                          <p:cTn id="28" fill="hold">
                            <p:stCondLst>
                              <p:cond delay="0"/>
                            </p:stCondLst>
                            <p:childTnLst>
                              <p:par>
                                <p:cTn id="29" presetID="6" presetClass="entr" presetSubtype="16" fill="hold" nodeType="click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circle(in)">
                                      <p:cBhvr>
                                        <p:cTn id="31" dur="2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2" restart="whenNotActive" fill="hold" evtFilter="cancelBubble" nodeType="interactiveSeq">
                <p:stCondLst>
                  <p:cond evt="onClick" delay="0">
                    <p:tgtEl>
                      <p:spTgt spid="25"/>
                    </p:tgtEl>
                  </p:cond>
                </p:stCondLst>
                <p:endSync evt="end" delay="0">
                  <p:rtn val="all"/>
                </p:endSync>
                <p:childTnLst>
                  <p:par>
                    <p:cTn id="33" fill="hold">
                      <p:stCondLst>
                        <p:cond delay="0"/>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37"/>
                                        </p:tgtEl>
                                        <p:attrNameLst>
                                          <p:attrName>style.visibility</p:attrName>
                                        </p:attrNameLst>
                                      </p:cBhvr>
                                      <p:to>
                                        <p:strVal val="visible"/>
                                      </p:to>
                                    </p:set>
                                    <p:anim calcmode="lin" valueType="num">
                                      <p:cBhvr additive="base">
                                        <p:cTn id="37" dur="500" fill="hold"/>
                                        <p:tgtEl>
                                          <p:spTgt spid="37"/>
                                        </p:tgtEl>
                                        <p:attrNameLst>
                                          <p:attrName>ppt_x</p:attrName>
                                        </p:attrNameLst>
                                      </p:cBhvr>
                                      <p:tavLst>
                                        <p:tav tm="0">
                                          <p:val>
                                            <p:strVal val="1+#ppt_w/2"/>
                                          </p:val>
                                        </p:tav>
                                        <p:tav tm="100000">
                                          <p:val>
                                            <p:strVal val="#ppt_x"/>
                                          </p:val>
                                        </p:tav>
                                      </p:tavLst>
                                    </p:anim>
                                    <p:anim calcmode="lin" valueType="num">
                                      <p:cBhvr additive="base">
                                        <p:cTn id="38" dur="500" fill="hold"/>
                                        <p:tgtEl>
                                          <p:spTgt spid="37"/>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grpId="0" nodeType="clickEffect">
                                  <p:stCondLst>
                                    <p:cond delay="0"/>
                                  </p:stCondLst>
                                  <p:childTnLst>
                                    <p:set>
                                      <p:cBhvr>
                                        <p:cTn id="42" dur="1" fill="hold">
                                          <p:stCondLst>
                                            <p:cond delay="0"/>
                                          </p:stCondLst>
                                        </p:cTn>
                                        <p:tgtEl>
                                          <p:spTgt spid="38"/>
                                        </p:tgtEl>
                                        <p:attrNameLst>
                                          <p:attrName>style.visibility</p:attrName>
                                        </p:attrNameLst>
                                      </p:cBhvr>
                                      <p:to>
                                        <p:strVal val="visible"/>
                                      </p:to>
                                    </p:set>
                                    <p:anim calcmode="lin" valueType="num">
                                      <p:cBhvr additive="base">
                                        <p:cTn id="43" dur="500" fill="hold"/>
                                        <p:tgtEl>
                                          <p:spTgt spid="38"/>
                                        </p:tgtEl>
                                        <p:attrNameLst>
                                          <p:attrName>ppt_x</p:attrName>
                                        </p:attrNameLst>
                                      </p:cBhvr>
                                      <p:tavLst>
                                        <p:tav tm="0">
                                          <p:val>
                                            <p:strVal val="1+#ppt_w/2"/>
                                          </p:val>
                                        </p:tav>
                                        <p:tav tm="100000">
                                          <p:val>
                                            <p:strVal val="#ppt_x"/>
                                          </p:val>
                                        </p:tav>
                                      </p:tavLst>
                                    </p:anim>
                                    <p:anim calcmode="lin" valueType="num">
                                      <p:cBhvr additive="base">
                                        <p:cTn id="44" dur="500" fill="hold"/>
                                        <p:tgtEl>
                                          <p:spTgt spid="38"/>
                                        </p:tgtEl>
                                        <p:attrNameLst>
                                          <p:attrName>ppt_y</p:attrName>
                                        </p:attrNameLst>
                                      </p:cBhvr>
                                      <p:tavLst>
                                        <p:tav tm="0">
                                          <p:val>
                                            <p:strVal val="#ppt_y"/>
                                          </p:val>
                                        </p:tav>
                                        <p:tav tm="100000">
                                          <p:val>
                                            <p:strVal val="#ppt_y"/>
                                          </p:val>
                                        </p:tav>
                                      </p:tavLst>
                                    </p:anim>
                                  </p:childTnLst>
                                </p:cTn>
                              </p:par>
                            </p:childTnLst>
                          </p:cTn>
                        </p:par>
                      </p:childTnLst>
                    </p:cTn>
                  </p:par>
                </p:childTnLst>
              </p:cTn>
              <p:nextCondLst>
                <p:cond evt="onClick" delay="0">
                  <p:tgtEl>
                    <p:spTgt spid="25"/>
                  </p:tgtEl>
                </p:cond>
              </p:nextCondLst>
            </p:seq>
            <p:seq concurrent="1" nextAc="seek">
              <p:cTn id="45" restart="whenNotActive" fill="hold" evtFilter="cancelBubble" nodeType="interactiveSeq">
                <p:stCondLst>
                  <p:cond evt="onClick" delay="0">
                    <p:tgtEl>
                      <p:spTgt spid="23"/>
                    </p:tgtEl>
                  </p:cond>
                </p:stCondLst>
                <p:endSync evt="end" delay="0">
                  <p:rtn val="all"/>
                </p:endSync>
                <p:childTnLst>
                  <p:par>
                    <p:cTn id="46" fill="hold">
                      <p:stCondLst>
                        <p:cond delay="0"/>
                      </p:stCondLst>
                      <p:childTnLst>
                        <p:par>
                          <p:cTn id="47" fill="hold">
                            <p:stCondLst>
                              <p:cond delay="0"/>
                            </p:stCondLst>
                            <p:childTnLst>
                              <p:par>
                                <p:cTn id="48" presetID="2" presetClass="entr" presetSubtype="8" fill="hold" grpId="0" nodeType="clickEffect">
                                  <p:stCondLst>
                                    <p:cond delay="0"/>
                                  </p:stCondLst>
                                  <p:childTnLst>
                                    <p:set>
                                      <p:cBhvr>
                                        <p:cTn id="49" dur="1" fill="hold">
                                          <p:stCondLst>
                                            <p:cond delay="0"/>
                                          </p:stCondLst>
                                        </p:cTn>
                                        <p:tgtEl>
                                          <p:spTgt spid="35"/>
                                        </p:tgtEl>
                                        <p:attrNameLst>
                                          <p:attrName>style.visibility</p:attrName>
                                        </p:attrNameLst>
                                      </p:cBhvr>
                                      <p:to>
                                        <p:strVal val="visible"/>
                                      </p:to>
                                    </p:set>
                                    <p:anim calcmode="lin" valueType="num">
                                      <p:cBhvr additive="base">
                                        <p:cTn id="50" dur="500" fill="hold"/>
                                        <p:tgtEl>
                                          <p:spTgt spid="35"/>
                                        </p:tgtEl>
                                        <p:attrNameLst>
                                          <p:attrName>ppt_x</p:attrName>
                                        </p:attrNameLst>
                                      </p:cBhvr>
                                      <p:tavLst>
                                        <p:tav tm="0">
                                          <p:val>
                                            <p:strVal val="0-#ppt_w/2"/>
                                          </p:val>
                                        </p:tav>
                                        <p:tav tm="100000">
                                          <p:val>
                                            <p:strVal val="#ppt_x"/>
                                          </p:val>
                                        </p:tav>
                                      </p:tavLst>
                                    </p:anim>
                                    <p:anim calcmode="lin" valueType="num">
                                      <p:cBhvr additive="base">
                                        <p:cTn id="51" dur="500" fill="hold"/>
                                        <p:tgtEl>
                                          <p:spTgt spid="35"/>
                                        </p:tgtEl>
                                        <p:attrNameLst>
                                          <p:attrName>ppt_y</p:attrName>
                                        </p:attrNameLst>
                                      </p:cBhvr>
                                      <p:tavLst>
                                        <p:tav tm="0">
                                          <p:val>
                                            <p:strVal val="#ppt_y"/>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 presetClass="entr" presetSubtype="8" fill="hold" grpId="0" nodeType="clickEffect">
                                  <p:stCondLst>
                                    <p:cond delay="0"/>
                                  </p:stCondLst>
                                  <p:childTnLst>
                                    <p:set>
                                      <p:cBhvr>
                                        <p:cTn id="55" dur="1" fill="hold">
                                          <p:stCondLst>
                                            <p:cond delay="0"/>
                                          </p:stCondLst>
                                        </p:cTn>
                                        <p:tgtEl>
                                          <p:spTgt spid="28"/>
                                        </p:tgtEl>
                                        <p:attrNameLst>
                                          <p:attrName>style.visibility</p:attrName>
                                        </p:attrNameLst>
                                      </p:cBhvr>
                                      <p:to>
                                        <p:strVal val="visible"/>
                                      </p:to>
                                    </p:set>
                                    <p:anim calcmode="lin" valueType="num">
                                      <p:cBhvr additive="base">
                                        <p:cTn id="56" dur="500" fill="hold"/>
                                        <p:tgtEl>
                                          <p:spTgt spid="28"/>
                                        </p:tgtEl>
                                        <p:attrNameLst>
                                          <p:attrName>ppt_x</p:attrName>
                                        </p:attrNameLst>
                                      </p:cBhvr>
                                      <p:tavLst>
                                        <p:tav tm="0">
                                          <p:val>
                                            <p:strVal val="0-#ppt_w/2"/>
                                          </p:val>
                                        </p:tav>
                                        <p:tav tm="100000">
                                          <p:val>
                                            <p:strVal val="#ppt_x"/>
                                          </p:val>
                                        </p:tav>
                                      </p:tavLst>
                                    </p:anim>
                                    <p:anim calcmode="lin" valueType="num">
                                      <p:cBhvr additive="base">
                                        <p:cTn id="57" dur="500" fill="hold"/>
                                        <p:tgtEl>
                                          <p:spTgt spid="28"/>
                                        </p:tgtEl>
                                        <p:attrNameLst>
                                          <p:attrName>ppt_y</p:attrName>
                                        </p:attrNameLst>
                                      </p:cBhvr>
                                      <p:tavLst>
                                        <p:tav tm="0">
                                          <p:val>
                                            <p:strVal val="#ppt_y"/>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2" presetClass="entr" presetSubtype="8" fill="hold" grpId="0" nodeType="clickEffect">
                                  <p:stCondLst>
                                    <p:cond delay="0"/>
                                  </p:stCondLst>
                                  <p:childTnLst>
                                    <p:set>
                                      <p:cBhvr>
                                        <p:cTn id="61" dur="1" fill="hold">
                                          <p:stCondLst>
                                            <p:cond delay="0"/>
                                          </p:stCondLst>
                                        </p:cTn>
                                        <p:tgtEl>
                                          <p:spTgt spid="36"/>
                                        </p:tgtEl>
                                        <p:attrNameLst>
                                          <p:attrName>style.visibility</p:attrName>
                                        </p:attrNameLst>
                                      </p:cBhvr>
                                      <p:to>
                                        <p:strVal val="visible"/>
                                      </p:to>
                                    </p:set>
                                    <p:anim calcmode="lin" valueType="num">
                                      <p:cBhvr additive="base">
                                        <p:cTn id="62" dur="500" fill="hold"/>
                                        <p:tgtEl>
                                          <p:spTgt spid="36"/>
                                        </p:tgtEl>
                                        <p:attrNameLst>
                                          <p:attrName>ppt_x</p:attrName>
                                        </p:attrNameLst>
                                      </p:cBhvr>
                                      <p:tavLst>
                                        <p:tav tm="0">
                                          <p:val>
                                            <p:strVal val="0-#ppt_w/2"/>
                                          </p:val>
                                        </p:tav>
                                        <p:tav tm="100000">
                                          <p:val>
                                            <p:strVal val="#ppt_x"/>
                                          </p:val>
                                        </p:tav>
                                      </p:tavLst>
                                    </p:anim>
                                    <p:anim calcmode="lin" valueType="num">
                                      <p:cBhvr additive="base">
                                        <p:cTn id="63" dur="500" fill="hold"/>
                                        <p:tgtEl>
                                          <p:spTgt spid="36"/>
                                        </p:tgtEl>
                                        <p:attrNameLst>
                                          <p:attrName>ppt_y</p:attrName>
                                        </p:attrNameLst>
                                      </p:cBhvr>
                                      <p:tavLst>
                                        <p:tav tm="0">
                                          <p:val>
                                            <p:strVal val="#ppt_y"/>
                                          </p:val>
                                        </p:tav>
                                        <p:tav tm="100000">
                                          <p:val>
                                            <p:strVal val="#ppt_y"/>
                                          </p:val>
                                        </p:tav>
                                      </p:tavLst>
                                    </p:anim>
                                  </p:childTnLst>
                                </p:cTn>
                              </p:par>
                            </p:childTnLst>
                          </p:cTn>
                        </p:par>
                      </p:childTnLst>
                    </p:cTn>
                  </p:par>
                </p:childTnLst>
              </p:cTn>
              <p:nextCondLst>
                <p:cond evt="onClick" delay="0">
                  <p:tgtEl>
                    <p:spTgt spid="23"/>
                  </p:tgtEl>
                </p:cond>
              </p:nextCondLst>
            </p:seq>
          </p:childTnLst>
        </p:cTn>
      </p:par>
    </p:tnLst>
    <p:bldLst>
      <p:bldP spid="28" grpId="0"/>
      <p:bldP spid="35" grpId="0"/>
      <p:bldP spid="36" grpId="0"/>
      <p:bldP spid="37" grpId="0"/>
      <p:bldP spid="3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Nấm Phim Hoạt Hình Màu Xanh Lá Cây - Miễn Phí vector hình ảnh trên Pixabay"/>
          <p:cNvPicPr>
            <a:picLocks noChangeAspect="1" noChangeArrowheads="1"/>
          </p:cNvPicPr>
          <p:nvPr/>
        </p:nvPicPr>
        <p:blipFill rotWithShape="1">
          <a:blip r:embed="rId2">
            <a:extLst>
              <a:ext uri="{28A0092B-C50C-407E-A947-70E740481C1C}">
                <a14:useLocalDpi xmlns:a14="http://schemas.microsoft.com/office/drawing/2010/main" val="0"/>
              </a:ext>
            </a:extLst>
          </a:blip>
          <a:srcRect l="12866" r="14953" b="33309"/>
          <a:stretch/>
        </p:blipFill>
        <p:spPr bwMode="auto">
          <a:xfrm>
            <a:off x="306430" y="2759685"/>
            <a:ext cx="2579958" cy="2203076"/>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2886388" y="180739"/>
            <a:ext cx="5807992" cy="4869025"/>
          </a:xfrm>
          <a:prstGeom prst="rect">
            <a:avLst/>
          </a:prstGeom>
          <a:noFill/>
        </p:spPr>
        <p:txBody>
          <a:bodyPr wrap="square" rtlCol="0">
            <a:spAutoFit/>
          </a:bodyPr>
          <a:lstStyle/>
          <a:p>
            <a:pPr algn="just">
              <a:lnSpc>
                <a:spcPct val="120000"/>
              </a:lnSpc>
            </a:pPr>
            <a:r>
              <a:rPr lang="vi-VN" sz="2000" dirty="0">
                <a:solidFill>
                  <a:srgbClr val="FFFF00"/>
                </a:solidFill>
                <a:latin typeface="Acumin Pro Condensed" panose="020B0806020202020204" pitchFamily="34" charset="0"/>
              </a:rPr>
              <a:t>Nấm </a:t>
            </a:r>
            <a:r>
              <a:rPr lang="vi-VN" sz="2000" dirty="0">
                <a:solidFill>
                  <a:schemeClr val="bg1"/>
                </a:solidFill>
                <a:latin typeface="Acumin Pro Condensed" panose="020B0806020202020204" pitchFamily="34" charset="0"/>
              </a:rPr>
              <a:t>thường sống ở những nơi ẩm ướt như đất như đ</a:t>
            </a:r>
            <a:r>
              <a:rPr lang="en-US" sz="2000" dirty="0" err="1">
                <a:solidFill>
                  <a:schemeClr val="bg1"/>
                </a:solidFill>
                <a:latin typeface="Acumin Pro Condensed" panose="020B0806020202020204" pitchFamily="34" charset="0"/>
              </a:rPr>
              <a:t>ất</a:t>
            </a:r>
            <a:r>
              <a:rPr lang="vi-VN" sz="2000" dirty="0">
                <a:solidFill>
                  <a:schemeClr val="bg1"/>
                </a:solidFill>
                <a:latin typeface="Acumin Pro Condensed" panose="020B0806020202020204" pitchFamily="34" charset="0"/>
              </a:rPr>
              <a:t>, rơm rạ, thức ăn, hoa quả,…</a:t>
            </a:r>
          </a:p>
          <a:p>
            <a:pPr algn="just">
              <a:lnSpc>
                <a:spcPct val="120000"/>
              </a:lnSpc>
            </a:pPr>
            <a:r>
              <a:rPr lang="vi-VN" sz="2000" dirty="0">
                <a:solidFill>
                  <a:srgbClr val="66CCFF"/>
                </a:solidFill>
                <a:latin typeface="Acumin Pro Condensed" panose="020B0806020202020204" pitchFamily="34" charset="0"/>
              </a:rPr>
              <a:t>Dựa vào đặc điểm cấu tạo</a:t>
            </a:r>
            <a:r>
              <a:rPr lang="vi-VN" sz="2000" dirty="0">
                <a:solidFill>
                  <a:schemeClr val="bg1"/>
                </a:solidFill>
                <a:latin typeface="Acumin Pro Condensed" panose="020B0806020202020204" pitchFamily="34" charset="0"/>
              </a:rPr>
              <a:t>, nấm chia thành 2 nhóm:</a:t>
            </a:r>
          </a:p>
          <a:p>
            <a:pPr marL="0" lvl="1" indent="0" algn="just">
              <a:lnSpc>
                <a:spcPct val="120000"/>
              </a:lnSpc>
              <a:buFont typeface="Wingdings" panose="05000000000000000000" pitchFamily="2" charset="2"/>
              <a:buChar char="§"/>
            </a:pPr>
            <a:r>
              <a:rPr lang="en-US" sz="2000" dirty="0">
                <a:solidFill>
                  <a:schemeClr val="bg1"/>
                </a:solidFill>
                <a:latin typeface="Acumin Pro Condensed" panose="020B0806020202020204" pitchFamily="34" charset="0"/>
              </a:rPr>
              <a:t> </a:t>
            </a:r>
            <a:r>
              <a:rPr lang="vi-VN" sz="2000" dirty="0" err="1">
                <a:solidFill>
                  <a:schemeClr val="bg1"/>
                </a:solidFill>
                <a:latin typeface="Acumin Pro Condensed" panose="020B0806020202020204" pitchFamily="34" charset="0"/>
              </a:rPr>
              <a:t>Nấm</a:t>
            </a:r>
            <a:r>
              <a:rPr lang="vi-VN" sz="2000" dirty="0">
                <a:solidFill>
                  <a:schemeClr val="bg1"/>
                </a:solidFill>
                <a:latin typeface="Acumin Pro Condensed" panose="020B0806020202020204" pitchFamily="34" charset="0"/>
              </a:rPr>
              <a:t> đơn bào</a:t>
            </a:r>
          </a:p>
          <a:p>
            <a:pPr marL="0" lvl="1" indent="0" algn="just">
              <a:lnSpc>
                <a:spcPct val="120000"/>
              </a:lnSpc>
              <a:buFont typeface="Wingdings" panose="05000000000000000000" pitchFamily="2" charset="2"/>
              <a:buChar char="§"/>
            </a:pPr>
            <a:r>
              <a:rPr lang="en-US" sz="2000" dirty="0">
                <a:solidFill>
                  <a:schemeClr val="bg1"/>
                </a:solidFill>
                <a:latin typeface="Acumin Pro Condensed" panose="020B0806020202020204" pitchFamily="34" charset="0"/>
              </a:rPr>
              <a:t> </a:t>
            </a:r>
            <a:r>
              <a:rPr lang="vi-VN" sz="2000" dirty="0" err="1">
                <a:solidFill>
                  <a:schemeClr val="bg1"/>
                </a:solidFill>
                <a:latin typeface="Acumin Pro Condensed" panose="020B0806020202020204" pitchFamily="34" charset="0"/>
              </a:rPr>
              <a:t>Nấm</a:t>
            </a:r>
            <a:r>
              <a:rPr lang="vi-VN" sz="2000" dirty="0">
                <a:solidFill>
                  <a:schemeClr val="bg1"/>
                </a:solidFill>
                <a:latin typeface="Acumin Pro Condensed" panose="020B0806020202020204" pitchFamily="34" charset="0"/>
              </a:rPr>
              <a:t> đa bào</a:t>
            </a:r>
          </a:p>
          <a:p>
            <a:pPr algn="just">
              <a:lnSpc>
                <a:spcPct val="120000"/>
              </a:lnSpc>
            </a:pPr>
            <a:r>
              <a:rPr lang="vi-VN" sz="2000" dirty="0">
                <a:solidFill>
                  <a:srgbClr val="66CCFF"/>
                </a:solidFill>
                <a:latin typeface="Acumin Pro Condensed" panose="020B0806020202020204" pitchFamily="34" charset="0"/>
              </a:rPr>
              <a:t>Dựa vào đặc điểm cơ quan sinh sản</a:t>
            </a:r>
            <a:r>
              <a:rPr lang="vi-VN" sz="2000" dirty="0">
                <a:solidFill>
                  <a:schemeClr val="bg1"/>
                </a:solidFill>
                <a:latin typeface="Acumin Pro Condensed" panose="020B0806020202020204" pitchFamily="34" charset="0"/>
              </a:rPr>
              <a:t>, nấm chia thành 2 nhóm:</a:t>
            </a:r>
          </a:p>
          <a:p>
            <a:pPr marL="0" lvl="1" indent="0" algn="just">
              <a:lnSpc>
                <a:spcPct val="120000"/>
              </a:lnSpc>
              <a:buFont typeface="Wingdings" panose="05000000000000000000" pitchFamily="2" charset="2"/>
              <a:buChar char="§"/>
            </a:pPr>
            <a:r>
              <a:rPr lang="en-US" sz="2000" dirty="0">
                <a:solidFill>
                  <a:schemeClr val="bg1"/>
                </a:solidFill>
                <a:latin typeface="Acumin Pro Condensed" panose="020B0806020202020204" pitchFamily="34" charset="0"/>
              </a:rPr>
              <a:t> </a:t>
            </a:r>
            <a:r>
              <a:rPr lang="vi-VN" sz="2000" dirty="0" err="1">
                <a:solidFill>
                  <a:schemeClr val="bg1"/>
                </a:solidFill>
                <a:latin typeface="Acumin Pro Condensed" panose="020B0806020202020204" pitchFamily="34" charset="0"/>
              </a:rPr>
              <a:t>Nấm</a:t>
            </a:r>
            <a:r>
              <a:rPr lang="vi-VN" sz="2000" dirty="0">
                <a:solidFill>
                  <a:schemeClr val="bg1"/>
                </a:solidFill>
                <a:latin typeface="Acumin Pro Condensed" panose="020B0806020202020204" pitchFamily="34" charset="0"/>
              </a:rPr>
              <a:t> đảm: có cơ quan sinh sản là đảm bào tử, bào tử mọc trên đảm; đại diện: nấm rơm, nấm sò,….</a:t>
            </a:r>
          </a:p>
          <a:p>
            <a:pPr marL="0" lvl="1" indent="0" algn="just">
              <a:lnSpc>
                <a:spcPct val="120000"/>
              </a:lnSpc>
              <a:buFont typeface="Wingdings" panose="05000000000000000000" pitchFamily="2" charset="2"/>
              <a:buChar char="§"/>
            </a:pPr>
            <a:r>
              <a:rPr lang="en-US" sz="2000" dirty="0">
                <a:solidFill>
                  <a:schemeClr val="bg1"/>
                </a:solidFill>
                <a:latin typeface="Acumin Pro Condensed" panose="020B0806020202020204" pitchFamily="34" charset="0"/>
              </a:rPr>
              <a:t> </a:t>
            </a:r>
            <a:r>
              <a:rPr lang="vi-VN" sz="2000" dirty="0" err="1">
                <a:solidFill>
                  <a:schemeClr val="bg1"/>
                </a:solidFill>
                <a:latin typeface="Acumin Pro Condensed" panose="020B0806020202020204" pitchFamily="34" charset="0"/>
              </a:rPr>
              <a:t>Nấm</a:t>
            </a:r>
            <a:r>
              <a:rPr lang="vi-VN" sz="2000" dirty="0">
                <a:solidFill>
                  <a:schemeClr val="bg1"/>
                </a:solidFill>
                <a:latin typeface="Acumin Pro Condensed" panose="020B0806020202020204" pitchFamily="34" charset="0"/>
              </a:rPr>
              <a:t> túi: có cơ quan sinh sản là túi bào tử, bào tử nằm trong túi; đại diện nấm men, nấm mốc,…</a:t>
            </a:r>
          </a:p>
          <a:p>
            <a:pPr algn="just">
              <a:lnSpc>
                <a:spcPct val="120000"/>
              </a:lnSpc>
            </a:pPr>
            <a:r>
              <a:rPr lang="vi-VN" sz="2000" dirty="0">
                <a:solidFill>
                  <a:schemeClr val="bg1"/>
                </a:solidFill>
                <a:latin typeface="Acumin Pro Condensed" panose="020B0806020202020204" pitchFamily="34" charset="0"/>
              </a:rPr>
              <a:t>Ngoài ra, dựa vào một số đặc điểm bên ngoài, người ta có thể phân loại nấm ăn được và nấm độc.</a:t>
            </a:r>
          </a:p>
        </p:txBody>
      </p:sp>
      <p:sp>
        <p:nvSpPr>
          <p:cNvPr id="6" name="Flowchart: Connector 5"/>
          <p:cNvSpPr/>
          <p:nvPr/>
        </p:nvSpPr>
        <p:spPr>
          <a:xfrm>
            <a:off x="567732" y="657540"/>
            <a:ext cx="1974501" cy="1933051"/>
          </a:xfrm>
          <a:prstGeom prst="flowChartConnector">
            <a:avLst/>
          </a:prstGeom>
          <a:solidFill>
            <a:schemeClr val="tx2">
              <a:lumMod val="75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4050" dirty="0">
                <a:latin typeface="#9Slide03 FS Neusa Bold" panose="00000800000000000000" pitchFamily="2" charset="0"/>
              </a:rPr>
              <a:t>TÓM LẠI</a:t>
            </a:r>
          </a:p>
        </p:txBody>
      </p:sp>
    </p:spTree>
    <p:extLst>
      <p:ext uri="{BB962C8B-B14F-4D97-AF65-F5344CB8AC3E}">
        <p14:creationId xmlns:p14="http://schemas.microsoft.com/office/powerpoint/2010/main" val="2551849053"/>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additive="base">
                                        <p:cTn id="13"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 calcmode="lin" valueType="num">
                                      <p:cBhvr additive="base">
                                        <p:cTn id="17"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5">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5">
                                            <p:txEl>
                                              <p:pRg st="3" end="3"/>
                                            </p:txEl>
                                          </p:spTgt>
                                        </p:tgtEl>
                                        <p:attrNameLst>
                                          <p:attrName>style.visibility</p:attrName>
                                        </p:attrNameLst>
                                      </p:cBhvr>
                                      <p:to>
                                        <p:strVal val="visible"/>
                                      </p:to>
                                    </p:set>
                                    <p:anim calcmode="lin" valueType="num">
                                      <p:cBhvr additive="base">
                                        <p:cTn id="21"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 calcmode="lin" valueType="num">
                                      <p:cBhvr additive="base">
                                        <p:cTn id="27"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5">
                                            <p:txEl>
                                              <p:pRg st="4" end="4"/>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5">
                                            <p:txEl>
                                              <p:pRg st="5" end="5"/>
                                            </p:txEl>
                                          </p:spTgt>
                                        </p:tgtEl>
                                        <p:attrNameLst>
                                          <p:attrName>style.visibility</p:attrName>
                                        </p:attrNameLst>
                                      </p:cBhvr>
                                      <p:to>
                                        <p:strVal val="visible"/>
                                      </p:to>
                                    </p:set>
                                    <p:anim calcmode="lin" valueType="num">
                                      <p:cBhvr additive="base">
                                        <p:cTn id="31"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
                                            <p:txEl>
                                              <p:pRg st="5" end="5"/>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5">
                                            <p:txEl>
                                              <p:pRg st="6" end="6"/>
                                            </p:txEl>
                                          </p:spTgt>
                                        </p:tgtEl>
                                        <p:attrNameLst>
                                          <p:attrName>style.visibility</p:attrName>
                                        </p:attrNameLst>
                                      </p:cBhvr>
                                      <p:to>
                                        <p:strVal val="visible"/>
                                      </p:to>
                                    </p:set>
                                    <p:anim calcmode="lin" valueType="num">
                                      <p:cBhvr additive="base">
                                        <p:cTn id="35" dur="500" fill="hold"/>
                                        <p:tgtEl>
                                          <p:spTgt spid="5">
                                            <p:txEl>
                                              <p:pRg st="6" end="6"/>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5">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nodeType="clickEffect">
                                  <p:stCondLst>
                                    <p:cond delay="0"/>
                                  </p:stCondLst>
                                  <p:childTnLst>
                                    <p:set>
                                      <p:cBhvr>
                                        <p:cTn id="40" dur="1" fill="hold">
                                          <p:stCondLst>
                                            <p:cond delay="0"/>
                                          </p:stCondLst>
                                        </p:cTn>
                                        <p:tgtEl>
                                          <p:spTgt spid="5">
                                            <p:txEl>
                                              <p:pRg st="7" end="7"/>
                                            </p:txEl>
                                          </p:spTgt>
                                        </p:tgtEl>
                                        <p:attrNameLst>
                                          <p:attrName>style.visibility</p:attrName>
                                        </p:attrNameLst>
                                      </p:cBhvr>
                                      <p:to>
                                        <p:strVal val="visible"/>
                                      </p:to>
                                    </p:set>
                                    <p:anim calcmode="lin" valueType="num">
                                      <p:cBhvr additive="base">
                                        <p:cTn id="41" dur="500" fill="hold"/>
                                        <p:tgtEl>
                                          <p:spTgt spid="5">
                                            <p:txEl>
                                              <p:pRg st="7" end="7"/>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5">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318347" y="436247"/>
            <a:ext cx="8507306" cy="2135503"/>
          </a:xfrm>
          <a:prstGeom prst="rect">
            <a:avLst/>
          </a:prstGeom>
          <a:noFill/>
          <a:ln>
            <a:noFill/>
          </a:ln>
          <a:effectLst/>
          <a:scene3d>
            <a:camera prst="orthographicFront">
              <a:rot lat="0" lon="0" rev="0"/>
            </a:camera>
            <a:lightRig rig="chilly" dir="t">
              <a:rot lat="0" lon="0" rev="18480000"/>
            </a:lightRig>
          </a:scene3d>
          <a:sp3d prstMaterial="clear">
            <a:bevelT h="63500"/>
          </a:sp3d>
        </p:spPr>
        <p:style>
          <a:lnRef idx="2">
            <a:schemeClr val="dk1">
              <a:shade val="50000"/>
            </a:schemeClr>
          </a:lnRef>
          <a:fillRef idx="1">
            <a:schemeClr val="dk1"/>
          </a:fillRef>
          <a:effectRef idx="0">
            <a:schemeClr val="dk1"/>
          </a:effectRef>
          <a:fontRef idx="minor">
            <a:schemeClr val="lt1"/>
          </a:fontRef>
        </p:style>
        <p:txBody>
          <a:bodyPr rtlCol="0" anchor="ctr"/>
          <a:lstStyle/>
          <a:p>
            <a:pPr algn="ctr">
              <a:lnSpc>
                <a:spcPct val="120000"/>
              </a:lnSpc>
            </a:pPr>
            <a:r>
              <a:rPr lang="en-US" sz="4000" dirty="0">
                <a:solidFill>
                  <a:schemeClr val="bg1"/>
                </a:solidFill>
                <a:latin typeface="000 Marvin [TeddyBear]" panose="02000000000000000000" pitchFamily="2" charset="0"/>
              </a:rPr>
              <a:t>2. VAI TRÒ CỦA NẤM </a:t>
            </a:r>
          </a:p>
          <a:p>
            <a:pPr algn="ctr">
              <a:lnSpc>
                <a:spcPct val="120000"/>
              </a:lnSpc>
            </a:pPr>
            <a:r>
              <a:rPr lang="en-US" sz="4000" dirty="0">
                <a:solidFill>
                  <a:schemeClr val="bg1"/>
                </a:solidFill>
                <a:latin typeface="000 Marvin [TeddyBear]" panose="02000000000000000000" pitchFamily="2" charset="0"/>
              </a:rPr>
              <a:t>TRONG TỰ NHIÊN VÀ THỰC TIỄN</a:t>
            </a:r>
          </a:p>
        </p:txBody>
      </p:sp>
      <p:pic>
        <p:nvPicPr>
          <p:cNvPr id="17" name="Picture 4" descr="Nấm Đùi Gà hàn Quốc 500g">
            <a:extLst>
              <a:ext uri="{FF2B5EF4-FFF2-40B4-BE49-F238E27FC236}">
                <a16:creationId xmlns:a16="http://schemas.microsoft.com/office/drawing/2014/main" id="{790EFA15-E802-46F0-A917-32F892955FD6}"/>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9712" t="9827" r="10595" b="10327"/>
          <a:stretch/>
        </p:blipFill>
        <p:spPr bwMode="auto">
          <a:xfrm>
            <a:off x="3579906" y="2571750"/>
            <a:ext cx="2312056" cy="23165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62795340"/>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Quan sát hình 28.3, em hãy nêu vai trò của nấm trong tự nhiên, vai trò của  nấm đối với đời sống con người | [Chân trời sáng tạo] Khoa học tự"/>
          <p:cNvPicPr>
            <a:picLocks noChangeAspect="1" noChangeArrowheads="1"/>
          </p:cNvPicPr>
          <p:nvPr/>
        </p:nvPicPr>
        <p:blipFill rotWithShape="1">
          <a:blip r:embed="rId2">
            <a:extLst>
              <a:ext uri="{28A0092B-C50C-407E-A947-70E740481C1C}">
                <a14:useLocalDpi xmlns:a14="http://schemas.microsoft.com/office/drawing/2010/main" val="0"/>
              </a:ext>
            </a:extLst>
          </a:blip>
          <a:srcRect b="9580"/>
          <a:stretch/>
        </p:blipFill>
        <p:spPr bwMode="auto">
          <a:xfrm>
            <a:off x="4057160" y="443367"/>
            <a:ext cx="4878475" cy="4232885"/>
          </a:xfrm>
          <a:prstGeom prst="rect">
            <a:avLst/>
          </a:prstGeom>
          <a:noFill/>
          <a:extLst>
            <a:ext uri="{909E8E84-426E-40DD-AFC4-6F175D3DCCD1}">
              <a14:hiddenFill xmlns:a14="http://schemas.microsoft.com/office/drawing/2010/main">
                <a:solidFill>
                  <a:srgbClr val="FFFFFF"/>
                </a:solidFill>
              </a14:hiddenFill>
            </a:ext>
          </a:extLst>
        </p:spPr>
      </p:pic>
      <p:grpSp>
        <p:nvGrpSpPr>
          <p:cNvPr id="9" name="Group 8"/>
          <p:cNvGrpSpPr/>
          <p:nvPr/>
        </p:nvGrpSpPr>
        <p:grpSpPr>
          <a:xfrm>
            <a:off x="208643" y="53716"/>
            <a:ext cx="3848518" cy="1944356"/>
            <a:chOff x="261257" y="442127"/>
            <a:chExt cx="6561574" cy="2592475"/>
          </a:xfrm>
        </p:grpSpPr>
        <p:sp>
          <p:nvSpPr>
            <p:cNvPr id="4" name="Rounded Rectangle 3"/>
            <p:cNvSpPr/>
            <p:nvPr/>
          </p:nvSpPr>
          <p:spPr>
            <a:xfrm>
              <a:off x="261257" y="934497"/>
              <a:ext cx="6561574" cy="2100105"/>
            </a:xfrm>
            <a:prstGeom prst="roundRect">
              <a:avLst/>
            </a:prstGeom>
            <a:solidFill>
              <a:schemeClr val="accent5">
                <a:lumMod val="75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000"/>
            </a:p>
          </p:txBody>
        </p:sp>
        <p:sp>
          <p:nvSpPr>
            <p:cNvPr id="5" name="Rounded Rectangle 4"/>
            <p:cNvSpPr/>
            <p:nvPr/>
          </p:nvSpPr>
          <p:spPr>
            <a:xfrm>
              <a:off x="411982" y="1316334"/>
              <a:ext cx="6209882" cy="1557495"/>
            </a:xfrm>
            <a:prstGeom prst="roundRect">
              <a:avLst/>
            </a:prstGeom>
            <a:solidFill>
              <a:schemeClr val="bg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just">
                <a:lnSpc>
                  <a:spcPct val="120000"/>
                </a:lnSpc>
              </a:pPr>
              <a:r>
                <a:rPr lang="en-US" sz="2000" dirty="0">
                  <a:solidFill>
                    <a:srgbClr val="FF0000"/>
                  </a:solidFill>
                  <a:latin typeface="#9Slide03 AmpleSoft" panose="02000000000000000000" pitchFamily="2" charset="0"/>
                </a:rPr>
                <a:t>      </a:t>
              </a:r>
              <a:r>
                <a:rPr lang="vi-VN" sz="2300" dirty="0">
                  <a:solidFill>
                    <a:srgbClr val="FF0000"/>
                  </a:solidFill>
                  <a:latin typeface="#9Slide03 AmpleSoft" panose="02000000000000000000" pitchFamily="2" charset="0"/>
                </a:rPr>
                <a:t>Quan sát </a:t>
              </a:r>
              <a:r>
                <a:rPr lang="vi-VN" sz="2300" dirty="0" err="1">
                  <a:solidFill>
                    <a:srgbClr val="FF0000"/>
                  </a:solidFill>
                  <a:latin typeface="#9Slide03 AmpleSoft" panose="02000000000000000000" pitchFamily="2" charset="0"/>
                </a:rPr>
                <a:t>hình</a:t>
              </a:r>
              <a:r>
                <a:rPr lang="vi-VN" sz="2300" dirty="0">
                  <a:solidFill>
                    <a:srgbClr val="FF0000"/>
                  </a:solidFill>
                  <a:latin typeface="#9Slide03 AmpleSoft" panose="02000000000000000000" pitchFamily="2" charset="0"/>
                </a:rPr>
                <a:t> bên, em hãy nêu vai trò của nấm trong tự nhiên.</a:t>
              </a:r>
            </a:p>
          </p:txBody>
        </p:sp>
        <p:pic>
          <p:nvPicPr>
            <p:cNvPr id="7" name="Picture 2" descr="Thư viện số: Chất vấn và giải trình"/>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1982" y="442127"/>
              <a:ext cx="1175658" cy="1175658"/>
            </a:xfrm>
            <a:prstGeom prst="rect">
              <a:avLst/>
            </a:prstGeom>
            <a:noFill/>
            <a:extLst>
              <a:ext uri="{909E8E84-426E-40DD-AFC4-6F175D3DCCD1}">
                <a14:hiddenFill xmlns:a14="http://schemas.microsoft.com/office/drawing/2010/main">
                  <a:solidFill>
                    <a:srgbClr val="FFFFFF"/>
                  </a:solidFill>
                </a14:hiddenFill>
              </a:ext>
            </a:extLst>
          </p:spPr>
        </p:pic>
      </p:grpSp>
      <p:sp>
        <p:nvSpPr>
          <p:cNvPr id="6" name="TextBox 5"/>
          <p:cNvSpPr txBox="1"/>
          <p:nvPr/>
        </p:nvSpPr>
        <p:spPr>
          <a:xfrm>
            <a:off x="3467948" y="4655796"/>
            <a:ext cx="5492740" cy="400110"/>
          </a:xfrm>
          <a:prstGeom prst="rect">
            <a:avLst/>
          </a:prstGeom>
          <a:noFill/>
        </p:spPr>
        <p:txBody>
          <a:bodyPr wrap="square" rtlCol="0">
            <a:spAutoFit/>
          </a:bodyPr>
          <a:lstStyle/>
          <a:p>
            <a:pPr algn="ctr"/>
            <a:r>
              <a:rPr lang="vi-VN" sz="2000" i="1" dirty="0">
                <a:solidFill>
                  <a:schemeClr val="bg1"/>
                </a:solidFill>
              </a:rPr>
              <a:t>Nấm phân hủy xác sinh vật và chất hữu cơ</a:t>
            </a:r>
          </a:p>
        </p:txBody>
      </p:sp>
      <p:sp>
        <p:nvSpPr>
          <p:cNvPr id="12" name="TextBox 11"/>
          <p:cNvSpPr txBox="1"/>
          <p:nvPr/>
        </p:nvSpPr>
        <p:spPr>
          <a:xfrm>
            <a:off x="208365" y="2761882"/>
            <a:ext cx="3798279" cy="1914370"/>
          </a:xfrm>
          <a:prstGeom prst="rect">
            <a:avLst/>
          </a:prstGeom>
          <a:solidFill>
            <a:schemeClr val="accent6">
              <a:lumMod val="20000"/>
              <a:lumOff val="80000"/>
            </a:schemeClr>
          </a:solidFill>
        </p:spPr>
        <p:txBody>
          <a:bodyPr wrap="square" rtlCol="0">
            <a:spAutoFit/>
          </a:bodyPr>
          <a:lstStyle/>
          <a:p>
            <a:pPr algn="just">
              <a:lnSpc>
                <a:spcPct val="120000"/>
              </a:lnSpc>
            </a:pPr>
            <a:r>
              <a:rPr lang="en-US" sz="2000" dirty="0"/>
              <a:t>      </a:t>
            </a:r>
            <a:r>
              <a:rPr lang="vi-VN" sz="2000" dirty="0"/>
              <a:t>Trong tự nhiên, nấm tham gia vào quá trình phân hủy chất thải và xác động vật, thực vật thành các chất đơn giản cung cấp cho cây xanh và làm sạch môi trường.</a:t>
            </a:r>
          </a:p>
        </p:txBody>
      </p:sp>
    </p:spTree>
    <p:extLst>
      <p:ext uri="{BB962C8B-B14F-4D97-AF65-F5344CB8AC3E}">
        <p14:creationId xmlns:p14="http://schemas.microsoft.com/office/powerpoint/2010/main" val="389753739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repeatCount="indefinite" fill="hold" nodeType="clickEffect">
                                  <p:stCondLst>
                                    <p:cond delay="0"/>
                                  </p:stCondLst>
                                  <p:endCondLst>
                                    <p:cond evt="onNext" delay="0">
                                      <p:tgtEl>
                                        <p:sldTgt/>
                                      </p:tgtEl>
                                    </p:cond>
                                  </p:endCondLst>
                                  <p:childTnLst>
                                    <p:animEffect transition="out" filter="fade">
                                      <p:cBhvr>
                                        <p:cTn id="6" dur="500" tmFilter="0, 0; .2, .5; .8, .5; 1, 0"/>
                                        <p:tgtEl>
                                          <p:spTgt spid="9"/>
                                        </p:tgtEl>
                                      </p:cBhvr>
                                    </p:animEffect>
                                    <p:animScale>
                                      <p:cBhvr>
                                        <p:cTn id="7" dur="250" autoRev="1" fill="hold"/>
                                        <p:tgtEl>
                                          <p:spTgt spid="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seq concurrent="1" nextAc="seek">
              <p:cTn id="8" restart="whenNotActive" fill="hold" evtFilter="cancelBubble" nodeType="interactiveSeq">
                <p:stCondLst>
                  <p:cond evt="onClick" delay="0">
                    <p:tgtEl>
                      <p:spTgt spid="8194"/>
                    </p:tgtEl>
                  </p:cond>
                </p:stCondLst>
                <p:endSync evt="end" delay="0">
                  <p:rtn val="all"/>
                </p:endSync>
                <p:childTnLst>
                  <p:par>
                    <p:cTn id="9" fill="hold">
                      <p:stCondLst>
                        <p:cond delay="0"/>
                      </p:stCondLst>
                      <p:childTnLst>
                        <p:par>
                          <p:cTn id="10" fill="hold">
                            <p:stCondLst>
                              <p:cond delay="0"/>
                            </p:stCondLst>
                            <p:childTnLst>
                              <p:par>
                                <p:cTn id="11" presetID="21" presetClass="entr" presetSubtype="1"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heel(1)">
                                      <p:cBhvr>
                                        <p:cTn id="13" dur="2000"/>
                                        <p:tgtEl>
                                          <p:spTgt spid="12"/>
                                        </p:tgtEl>
                                      </p:cBhvr>
                                    </p:animEffect>
                                  </p:childTnLst>
                                </p:cTn>
                              </p:par>
                            </p:childTnLst>
                          </p:cTn>
                        </p:par>
                      </p:childTnLst>
                    </p:cTn>
                  </p:par>
                </p:childTnLst>
              </p:cTn>
              <p:nextCondLst>
                <p:cond evt="onClick" delay="0">
                  <p:tgtEl>
                    <p:spTgt spid="8194"/>
                  </p:tgtEl>
                </p:cond>
              </p:nextCondLst>
            </p:seq>
          </p:childTnLst>
        </p:cTn>
      </p:par>
    </p:tnLst>
    <p:bldLst>
      <p:bldP spid="1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p:cNvGrpSpPr/>
          <p:nvPr/>
        </p:nvGrpSpPr>
        <p:grpSpPr>
          <a:xfrm>
            <a:off x="213424" y="3261581"/>
            <a:ext cx="4921181" cy="1660405"/>
            <a:chOff x="261257" y="442127"/>
            <a:chExt cx="6561574" cy="2592475"/>
          </a:xfrm>
        </p:grpSpPr>
        <p:sp>
          <p:nvSpPr>
            <p:cNvPr id="4" name="Rounded Rectangle 3"/>
            <p:cNvSpPr/>
            <p:nvPr/>
          </p:nvSpPr>
          <p:spPr>
            <a:xfrm>
              <a:off x="261257" y="934497"/>
              <a:ext cx="6561574" cy="2100105"/>
            </a:xfrm>
            <a:prstGeom prst="roundRect">
              <a:avLst/>
            </a:prstGeom>
            <a:solidFill>
              <a:schemeClr val="accent2">
                <a:lumMod val="75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975"/>
            </a:p>
          </p:txBody>
        </p:sp>
        <p:sp>
          <p:nvSpPr>
            <p:cNvPr id="5" name="Rounded Rectangle 4"/>
            <p:cNvSpPr/>
            <p:nvPr/>
          </p:nvSpPr>
          <p:spPr>
            <a:xfrm>
              <a:off x="411982" y="1316334"/>
              <a:ext cx="6209882" cy="1557495"/>
            </a:xfrm>
            <a:prstGeom prst="roundRect">
              <a:avLst/>
            </a:prstGeom>
            <a:solidFill>
              <a:schemeClr val="bg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lnSpc>
                  <a:spcPct val="120000"/>
                </a:lnSpc>
              </a:pPr>
              <a:r>
                <a:rPr lang="vi-VN" sz="1800" dirty="0">
                  <a:solidFill>
                    <a:srgbClr val="002060"/>
                  </a:solidFill>
                  <a:latin typeface="#9Slide03 AmpleSoft" panose="02000000000000000000" pitchFamily="2" charset="0"/>
                </a:rPr>
                <a:t>Từ thông tin gợi ý trong hình, em hãy nêu vai trò của nấm đối với đời sống con người.</a:t>
              </a:r>
            </a:p>
          </p:txBody>
        </p:sp>
        <p:pic>
          <p:nvPicPr>
            <p:cNvPr id="7" name="Picture 2" descr="Thư viện số: Chất vấn và giải trình"/>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11982" y="442127"/>
              <a:ext cx="1175658" cy="1175658"/>
            </a:xfrm>
            <a:prstGeom prst="rect">
              <a:avLst/>
            </a:prstGeom>
            <a:noFill/>
            <a:extLst>
              <a:ext uri="{909E8E84-426E-40DD-AFC4-6F175D3DCCD1}">
                <a14:hiddenFill xmlns:a14="http://schemas.microsoft.com/office/drawing/2010/main">
                  <a:solidFill>
                    <a:srgbClr val="FFFFFF"/>
                  </a:solidFill>
                </a14:hiddenFill>
              </a:ext>
            </a:extLst>
          </p:spPr>
        </p:pic>
      </p:grpSp>
      <p:sp>
        <p:nvSpPr>
          <p:cNvPr id="6" name="TextBox 5"/>
          <p:cNvSpPr txBox="1"/>
          <p:nvPr/>
        </p:nvSpPr>
        <p:spPr>
          <a:xfrm>
            <a:off x="461314" y="2973213"/>
            <a:ext cx="1485048" cy="323165"/>
          </a:xfrm>
          <a:prstGeom prst="rect">
            <a:avLst/>
          </a:prstGeom>
          <a:noFill/>
        </p:spPr>
        <p:txBody>
          <a:bodyPr wrap="square" rtlCol="0">
            <a:spAutoFit/>
          </a:bodyPr>
          <a:lstStyle/>
          <a:p>
            <a:pPr algn="ctr"/>
            <a:r>
              <a:rPr lang="vi-VN" sz="1500" dirty="0">
                <a:solidFill>
                  <a:schemeClr val="bg1"/>
                </a:solidFill>
              </a:rPr>
              <a:t>Món ăn từ nấm</a:t>
            </a:r>
          </a:p>
        </p:txBody>
      </p:sp>
      <p:pic>
        <p:nvPicPr>
          <p:cNvPr id="10244" name="Picture 4" descr="Top 13+ món ngon từ nấm mối thách thức nấm mối nấu gì ngon nhất - Foodmap"/>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4035" t="3588"/>
          <a:stretch/>
        </p:blipFill>
        <p:spPr bwMode="auto">
          <a:xfrm>
            <a:off x="233625" y="173533"/>
            <a:ext cx="2031022" cy="1518557"/>
          </a:xfrm>
          <a:prstGeom prst="rect">
            <a:avLst/>
          </a:prstGeom>
          <a:noFill/>
          <a:extLst>
            <a:ext uri="{909E8E84-426E-40DD-AFC4-6F175D3DCCD1}">
              <a14:hiddenFill xmlns:a14="http://schemas.microsoft.com/office/drawing/2010/main">
                <a:solidFill>
                  <a:srgbClr val="FFFFFF"/>
                </a:solidFill>
              </a14:hiddenFill>
            </a:ext>
          </a:extLst>
        </p:spPr>
      </p:pic>
      <p:pic>
        <p:nvPicPr>
          <p:cNvPr id="10246" name="Picture 6" descr="LẨU NẤM RƠM NẤU CHUA CAY món lẩu chay mặn rất ngon và bổ dưỡng - món ngon  dễ làm - YouTube | Ẩm thực, Nấu ăn, Thức ăn"/>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33625" y="1777877"/>
            <a:ext cx="2031022" cy="1142450"/>
          </a:xfrm>
          <a:prstGeom prst="rect">
            <a:avLst/>
          </a:prstGeom>
          <a:noFill/>
          <a:extLst>
            <a:ext uri="{909E8E84-426E-40DD-AFC4-6F175D3DCCD1}">
              <a14:hiddenFill xmlns:a14="http://schemas.microsoft.com/office/drawing/2010/main">
                <a:solidFill>
                  <a:srgbClr val="FFFFFF"/>
                </a:solidFill>
              </a14:hiddenFill>
            </a:ext>
          </a:extLst>
        </p:spPr>
      </p:pic>
      <p:pic>
        <p:nvPicPr>
          <p:cNvPr id="10248" name="Picture 8" descr="Làm bánh men rượu - YouTube"/>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464358" y="173532"/>
            <a:ext cx="2024743" cy="1518557"/>
          </a:xfrm>
          <a:prstGeom prst="rect">
            <a:avLst/>
          </a:prstGeom>
          <a:noFill/>
          <a:extLst>
            <a:ext uri="{909E8E84-426E-40DD-AFC4-6F175D3DCCD1}">
              <a14:hiddenFill xmlns:a14="http://schemas.microsoft.com/office/drawing/2010/main">
                <a:solidFill>
                  <a:srgbClr val="FFFFFF"/>
                </a:solidFill>
              </a14:hiddenFill>
            </a:ext>
          </a:extLst>
        </p:spPr>
      </p:pic>
      <p:pic>
        <p:nvPicPr>
          <p:cNvPr id="10250" name="Picture 10" descr="Phân biệt các loại men nở, bột nở, muối nở trong làm bánh – CÔNG TY TNHH  THƯƠNG MẠI DỊCH VỤ NHA PHƯỚC THỊNH"/>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64358" y="1777877"/>
            <a:ext cx="2024743" cy="1142450"/>
          </a:xfrm>
          <a:prstGeom prst="rect">
            <a:avLst/>
          </a:prstGeom>
          <a:noFill/>
          <a:extLst>
            <a:ext uri="{909E8E84-426E-40DD-AFC4-6F175D3DCCD1}">
              <a14:hiddenFill xmlns:a14="http://schemas.microsoft.com/office/drawing/2010/main">
                <a:solidFill>
                  <a:srgbClr val="FFFFFF"/>
                </a:solidFill>
              </a14:hiddenFill>
            </a:ext>
          </a:extLst>
        </p:spPr>
      </p:pic>
      <p:pic>
        <p:nvPicPr>
          <p:cNvPr id="10252" name="Picture 12" descr="GÓC GIẢI ĐÁP] Có nên uống đông trùng hạ thảo hàng ngày không?"/>
          <p:cNvPicPr>
            <a:picLocks noChangeAspect="1" noChangeArrowheads="1"/>
          </p:cNvPicPr>
          <p:nvPr/>
        </p:nvPicPr>
        <p:blipFill rotWithShape="1">
          <a:blip r:embed="rId7">
            <a:extLst>
              <a:ext uri="{28A0092B-C50C-407E-A947-70E740481C1C}">
                <a14:useLocalDpi xmlns:a14="http://schemas.microsoft.com/office/drawing/2010/main" val="0"/>
              </a:ext>
            </a:extLst>
          </a:blip>
          <a:srcRect t="9827"/>
          <a:stretch/>
        </p:blipFill>
        <p:spPr bwMode="auto">
          <a:xfrm>
            <a:off x="4751441" y="193719"/>
            <a:ext cx="1930433" cy="1465638"/>
          </a:xfrm>
          <a:prstGeom prst="rect">
            <a:avLst/>
          </a:prstGeom>
          <a:noFill/>
          <a:extLst>
            <a:ext uri="{909E8E84-426E-40DD-AFC4-6F175D3DCCD1}">
              <a14:hiddenFill xmlns:a14="http://schemas.microsoft.com/office/drawing/2010/main">
                <a:solidFill>
                  <a:srgbClr val="FFFFFF"/>
                </a:solidFill>
              </a14:hiddenFill>
            </a:ext>
          </a:extLst>
        </p:spPr>
      </p:pic>
      <p:pic>
        <p:nvPicPr>
          <p:cNvPr id="10254" name="Picture 14" descr="Đông Trùng Hạ Thảo Vị Thuốc Quý Số 1 Từ Thiên Nhiên"/>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751441" y="1661181"/>
            <a:ext cx="1930433" cy="1271672"/>
          </a:xfrm>
          <a:prstGeom prst="rect">
            <a:avLst/>
          </a:prstGeom>
          <a:noFill/>
          <a:extLst>
            <a:ext uri="{909E8E84-426E-40DD-AFC4-6F175D3DCCD1}">
              <a14:hiddenFill xmlns:a14="http://schemas.microsoft.com/office/drawing/2010/main">
                <a:solidFill>
                  <a:srgbClr val="FFFFFF"/>
                </a:solidFill>
              </a14:hiddenFill>
            </a:ext>
          </a:extLst>
        </p:spPr>
      </p:pic>
      <p:pic>
        <p:nvPicPr>
          <p:cNvPr id="10256" name="Picture 16" descr="Viên uống nấm linh chi Omexxel Reishi (lọ 60 viên) - xuất xứ Mỹ - Đỏ - Shop  VnExpress"/>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947127" y="210613"/>
            <a:ext cx="1891307" cy="2660301"/>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a:blip r:embed="rId10"/>
          <a:stretch>
            <a:fillRect/>
          </a:stretch>
        </p:blipFill>
        <p:spPr>
          <a:xfrm>
            <a:off x="6579920" y="3261596"/>
            <a:ext cx="1615317" cy="1514360"/>
          </a:xfrm>
          <a:prstGeom prst="rect">
            <a:avLst/>
          </a:prstGeom>
        </p:spPr>
      </p:pic>
      <p:sp>
        <p:nvSpPr>
          <p:cNvPr id="21" name="TextBox 20"/>
          <p:cNvSpPr txBox="1"/>
          <p:nvPr/>
        </p:nvSpPr>
        <p:spPr>
          <a:xfrm>
            <a:off x="2464358" y="2989075"/>
            <a:ext cx="2054316" cy="323165"/>
          </a:xfrm>
          <a:prstGeom prst="rect">
            <a:avLst/>
          </a:prstGeom>
          <a:noFill/>
        </p:spPr>
        <p:txBody>
          <a:bodyPr wrap="square" rtlCol="0">
            <a:spAutoFit/>
          </a:bodyPr>
          <a:lstStyle/>
          <a:p>
            <a:pPr algn="ctr"/>
            <a:r>
              <a:rPr lang="vi-VN" sz="1500" dirty="0">
                <a:solidFill>
                  <a:schemeClr val="bg1"/>
                </a:solidFill>
              </a:rPr>
              <a:t>Nấm men trong men nở</a:t>
            </a:r>
          </a:p>
        </p:txBody>
      </p:sp>
      <p:sp>
        <p:nvSpPr>
          <p:cNvPr id="22" name="TextBox 21"/>
          <p:cNvSpPr txBox="1"/>
          <p:nvPr/>
        </p:nvSpPr>
        <p:spPr>
          <a:xfrm>
            <a:off x="4545569" y="2995823"/>
            <a:ext cx="2164053" cy="323165"/>
          </a:xfrm>
          <a:prstGeom prst="rect">
            <a:avLst/>
          </a:prstGeom>
          <a:noFill/>
        </p:spPr>
        <p:txBody>
          <a:bodyPr wrap="square" rtlCol="0">
            <a:spAutoFit/>
          </a:bodyPr>
          <a:lstStyle/>
          <a:p>
            <a:pPr algn="ctr"/>
            <a:r>
              <a:rPr lang="vi-VN" sz="1500" dirty="0">
                <a:solidFill>
                  <a:schemeClr val="bg1"/>
                </a:solidFill>
              </a:rPr>
              <a:t>Nấm đông trùng hạ thảo</a:t>
            </a:r>
          </a:p>
        </p:txBody>
      </p:sp>
      <p:sp>
        <p:nvSpPr>
          <p:cNvPr id="23" name="TextBox 22"/>
          <p:cNvSpPr txBox="1"/>
          <p:nvPr/>
        </p:nvSpPr>
        <p:spPr>
          <a:xfrm>
            <a:off x="6913506" y="2979612"/>
            <a:ext cx="2057400" cy="323165"/>
          </a:xfrm>
          <a:prstGeom prst="rect">
            <a:avLst/>
          </a:prstGeom>
          <a:noFill/>
        </p:spPr>
        <p:txBody>
          <a:bodyPr wrap="square" rtlCol="0">
            <a:spAutoFit/>
          </a:bodyPr>
          <a:lstStyle/>
          <a:p>
            <a:pPr algn="ctr"/>
            <a:r>
              <a:rPr lang="vi-VN" sz="1500" dirty="0">
                <a:solidFill>
                  <a:schemeClr val="bg1"/>
                </a:solidFill>
              </a:rPr>
              <a:t>Thực phẩm chức năng</a:t>
            </a:r>
          </a:p>
        </p:txBody>
      </p:sp>
      <p:sp>
        <p:nvSpPr>
          <p:cNvPr id="24" name="TextBox 23"/>
          <p:cNvSpPr txBox="1"/>
          <p:nvPr/>
        </p:nvSpPr>
        <p:spPr>
          <a:xfrm>
            <a:off x="5587266" y="4741625"/>
            <a:ext cx="3509147" cy="323165"/>
          </a:xfrm>
          <a:prstGeom prst="rect">
            <a:avLst/>
          </a:prstGeom>
          <a:noFill/>
        </p:spPr>
        <p:txBody>
          <a:bodyPr wrap="square" rtlCol="0">
            <a:spAutoFit/>
          </a:bodyPr>
          <a:lstStyle/>
          <a:p>
            <a:pPr algn="ctr"/>
            <a:r>
              <a:rPr lang="vi-VN" sz="1500" dirty="0">
                <a:solidFill>
                  <a:schemeClr val="bg1"/>
                </a:solidFill>
              </a:rPr>
              <a:t>Thuốc trừ sâu sinh học từ nấm mốc</a:t>
            </a:r>
          </a:p>
        </p:txBody>
      </p:sp>
    </p:spTree>
    <p:extLst>
      <p:ext uri="{BB962C8B-B14F-4D97-AF65-F5344CB8AC3E}">
        <p14:creationId xmlns:p14="http://schemas.microsoft.com/office/powerpoint/2010/main" val="103444700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2" presetClass="emph" presetSubtype="0" fill="hold" nodeType="clickEffect">
                                  <p:stCondLst>
                                    <p:cond delay="0"/>
                                  </p:stCondLst>
                                  <p:childTnLst>
                                    <p:animRot by="120000">
                                      <p:cBhvr>
                                        <p:cTn id="11" dur="100" fill="hold">
                                          <p:stCondLst>
                                            <p:cond delay="0"/>
                                          </p:stCondLst>
                                        </p:cTn>
                                        <p:tgtEl>
                                          <p:spTgt spid="9"/>
                                        </p:tgtEl>
                                        <p:attrNameLst>
                                          <p:attrName>r</p:attrName>
                                        </p:attrNameLst>
                                      </p:cBhvr>
                                    </p:animRot>
                                    <p:animRot by="-240000">
                                      <p:cBhvr>
                                        <p:cTn id="12" dur="200" fill="hold">
                                          <p:stCondLst>
                                            <p:cond delay="200"/>
                                          </p:stCondLst>
                                        </p:cTn>
                                        <p:tgtEl>
                                          <p:spTgt spid="9"/>
                                        </p:tgtEl>
                                        <p:attrNameLst>
                                          <p:attrName>r</p:attrName>
                                        </p:attrNameLst>
                                      </p:cBhvr>
                                    </p:animRot>
                                    <p:animRot by="240000">
                                      <p:cBhvr>
                                        <p:cTn id="13" dur="200" fill="hold">
                                          <p:stCondLst>
                                            <p:cond delay="400"/>
                                          </p:stCondLst>
                                        </p:cTn>
                                        <p:tgtEl>
                                          <p:spTgt spid="9"/>
                                        </p:tgtEl>
                                        <p:attrNameLst>
                                          <p:attrName>r</p:attrName>
                                        </p:attrNameLst>
                                      </p:cBhvr>
                                    </p:animRot>
                                    <p:animRot by="-240000">
                                      <p:cBhvr>
                                        <p:cTn id="14" dur="200" fill="hold">
                                          <p:stCondLst>
                                            <p:cond delay="600"/>
                                          </p:stCondLst>
                                        </p:cTn>
                                        <p:tgtEl>
                                          <p:spTgt spid="9"/>
                                        </p:tgtEl>
                                        <p:attrNameLst>
                                          <p:attrName>r</p:attrName>
                                        </p:attrNameLst>
                                      </p:cBhvr>
                                    </p:animRot>
                                    <p:animRot by="120000">
                                      <p:cBhvr>
                                        <p:cTn id="15" dur="200" fill="hold">
                                          <p:stCondLst>
                                            <p:cond delay="800"/>
                                          </p:stCondLst>
                                        </p:cTn>
                                        <p:tgtEl>
                                          <p:spTgt spid="9"/>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500" fill="hold"/>
                                        <p:tgtEl>
                                          <p:spTgt spid="6"/>
                                        </p:tgtEl>
                                        <p:attrNameLst>
                                          <p:attrName>ppt_x</p:attrName>
                                        </p:attrNameLst>
                                      </p:cBhvr>
                                      <p:tavLst>
                                        <p:tav tm="0">
                                          <p:val>
                                            <p:strVal val="#ppt_x"/>
                                          </p:val>
                                        </p:tav>
                                        <p:tav tm="100000">
                                          <p:val>
                                            <p:strVal val="#ppt_x"/>
                                          </p:val>
                                        </p:tav>
                                      </p:tavLst>
                                    </p:anim>
                                    <p:anim calcmode="lin" valueType="num">
                                      <p:cBhvr additive="base">
                                        <p:cTn id="21"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cBhvr additive="base">
                                        <p:cTn id="26" dur="500" fill="hold"/>
                                        <p:tgtEl>
                                          <p:spTgt spid="21"/>
                                        </p:tgtEl>
                                        <p:attrNameLst>
                                          <p:attrName>ppt_x</p:attrName>
                                        </p:attrNameLst>
                                      </p:cBhvr>
                                      <p:tavLst>
                                        <p:tav tm="0">
                                          <p:val>
                                            <p:strVal val="#ppt_x"/>
                                          </p:val>
                                        </p:tav>
                                        <p:tav tm="100000">
                                          <p:val>
                                            <p:strVal val="#ppt_x"/>
                                          </p:val>
                                        </p:tav>
                                      </p:tavLst>
                                    </p:anim>
                                    <p:anim calcmode="lin" valueType="num">
                                      <p:cBhvr additive="base">
                                        <p:cTn id="27"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1000"/>
                                        <p:tgtEl>
                                          <p:spTgt spid="22"/>
                                        </p:tgtEl>
                                      </p:cBhvr>
                                    </p:animEffect>
                                    <p:anim calcmode="lin" valueType="num">
                                      <p:cBhvr>
                                        <p:cTn id="33" dur="1000" fill="hold"/>
                                        <p:tgtEl>
                                          <p:spTgt spid="22"/>
                                        </p:tgtEl>
                                        <p:attrNameLst>
                                          <p:attrName>ppt_x</p:attrName>
                                        </p:attrNameLst>
                                      </p:cBhvr>
                                      <p:tavLst>
                                        <p:tav tm="0">
                                          <p:val>
                                            <p:strVal val="#ppt_x"/>
                                          </p:val>
                                        </p:tav>
                                        <p:tav tm="100000">
                                          <p:val>
                                            <p:strVal val="#ppt_x"/>
                                          </p:val>
                                        </p:tav>
                                      </p:tavLst>
                                    </p:anim>
                                    <p:anim calcmode="lin" valueType="num">
                                      <p:cBhvr>
                                        <p:cTn id="34"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grpId="0" nodeType="click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wipe(down)">
                                      <p:cBhvr>
                                        <p:cTn id="39" dur="500"/>
                                        <p:tgtEl>
                                          <p:spTgt spid="23"/>
                                        </p:tgtEl>
                                      </p:cBhvr>
                                    </p:animEffect>
                                  </p:childTnLst>
                                </p:cTn>
                              </p:par>
                            </p:childTnLst>
                          </p:cTn>
                        </p:par>
                      </p:childTnLst>
                    </p:cTn>
                  </p:par>
                  <p:par>
                    <p:cTn id="40" fill="hold">
                      <p:stCondLst>
                        <p:cond delay="indefinite"/>
                      </p:stCondLst>
                      <p:childTnLst>
                        <p:par>
                          <p:cTn id="41" fill="hold">
                            <p:stCondLst>
                              <p:cond delay="0"/>
                            </p:stCondLst>
                            <p:childTnLst>
                              <p:par>
                                <p:cTn id="42" presetID="6" presetClass="entr" presetSubtype="16" fill="hold" grpId="0" nodeType="click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circle(in)">
                                      <p:cBhvr>
                                        <p:cTn id="44" dur="2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1" grpId="0"/>
      <p:bldP spid="22" grpId="0"/>
      <p:bldP spid="23" grpId="0"/>
      <p:bldP spid="2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 name="TextBox 234"/>
          <p:cNvSpPr txBox="1"/>
          <p:nvPr/>
        </p:nvSpPr>
        <p:spPr>
          <a:xfrm>
            <a:off x="162837" y="247285"/>
            <a:ext cx="8843377" cy="4490140"/>
          </a:xfrm>
          <a:prstGeom prst="rect">
            <a:avLst/>
          </a:prstGeom>
          <a:noFill/>
        </p:spPr>
        <p:txBody>
          <a:bodyPr wrap="square" rtlCol="0">
            <a:spAutoFit/>
          </a:bodyPr>
          <a:lstStyle/>
          <a:p>
            <a:pPr algn="just">
              <a:lnSpc>
                <a:spcPct val="150000"/>
              </a:lnSpc>
              <a:buFont typeface="Wingdings" panose="05000000000000000000" pitchFamily="2" charset="2"/>
              <a:buChar char="q"/>
            </a:pPr>
            <a:r>
              <a:rPr lang="en-US" sz="2500" dirty="0">
                <a:solidFill>
                  <a:schemeClr val="bg1"/>
                </a:solidFill>
              </a:rPr>
              <a:t> </a:t>
            </a:r>
            <a:r>
              <a:rPr lang="vi-VN" sz="2400" dirty="0" err="1">
                <a:solidFill>
                  <a:schemeClr val="bg1"/>
                </a:solidFill>
              </a:rPr>
              <a:t>Một</a:t>
            </a:r>
            <a:r>
              <a:rPr lang="vi-VN" sz="2400" dirty="0">
                <a:solidFill>
                  <a:schemeClr val="bg1"/>
                </a:solidFill>
              </a:rPr>
              <a:t> số nấm dùng làm thức ăn: nấm rơm, nấm hương, nấm mộc nhĩ,….</a:t>
            </a:r>
          </a:p>
          <a:p>
            <a:pPr algn="just">
              <a:lnSpc>
                <a:spcPct val="150000"/>
              </a:lnSpc>
              <a:buFont typeface="Wingdings" panose="05000000000000000000" pitchFamily="2" charset="2"/>
              <a:buChar char="q"/>
            </a:pPr>
            <a:r>
              <a:rPr lang="en-US" sz="2400" dirty="0">
                <a:solidFill>
                  <a:schemeClr val="bg1"/>
                </a:solidFill>
              </a:rPr>
              <a:t> </a:t>
            </a:r>
            <a:r>
              <a:rPr lang="vi-VN" sz="2400" dirty="0" err="1">
                <a:solidFill>
                  <a:schemeClr val="bg1"/>
                </a:solidFill>
              </a:rPr>
              <a:t>Nấm</a:t>
            </a:r>
            <a:r>
              <a:rPr lang="vi-VN" sz="2400" dirty="0">
                <a:solidFill>
                  <a:schemeClr val="bg1"/>
                </a:solidFill>
              </a:rPr>
              <a:t> được sử dụng làm tác nhân lên men trong sản xuất rượu, bia, bánh mì,…; nấm men</a:t>
            </a:r>
          </a:p>
          <a:p>
            <a:pPr algn="just">
              <a:lnSpc>
                <a:spcPct val="150000"/>
              </a:lnSpc>
              <a:buFont typeface="Wingdings" panose="05000000000000000000" pitchFamily="2" charset="2"/>
              <a:buChar char="q"/>
            </a:pPr>
            <a:r>
              <a:rPr lang="en-US" sz="2400" dirty="0">
                <a:solidFill>
                  <a:schemeClr val="bg1"/>
                </a:solidFill>
              </a:rPr>
              <a:t> </a:t>
            </a:r>
            <a:r>
              <a:rPr lang="vi-VN" sz="2400" dirty="0" err="1">
                <a:solidFill>
                  <a:schemeClr val="bg1"/>
                </a:solidFill>
              </a:rPr>
              <a:t>Nấm</a:t>
            </a:r>
            <a:r>
              <a:rPr lang="vi-VN" sz="2400" dirty="0">
                <a:solidFill>
                  <a:schemeClr val="bg1"/>
                </a:solidFill>
              </a:rPr>
              <a:t> được sử dụng làm thực phẩm chức năng bổ dưỡng cơ thể: nấm linh chi, nấm vân chi,….</a:t>
            </a:r>
          </a:p>
          <a:p>
            <a:pPr algn="just">
              <a:lnSpc>
                <a:spcPct val="150000"/>
              </a:lnSpc>
              <a:buFont typeface="Wingdings" panose="05000000000000000000" pitchFamily="2" charset="2"/>
              <a:buChar char="q"/>
            </a:pPr>
            <a:r>
              <a:rPr lang="en-US" sz="2400" dirty="0">
                <a:solidFill>
                  <a:schemeClr val="bg1"/>
                </a:solidFill>
              </a:rPr>
              <a:t> </a:t>
            </a:r>
            <a:r>
              <a:rPr lang="vi-VN" sz="2400" dirty="0" err="1">
                <a:solidFill>
                  <a:schemeClr val="bg1"/>
                </a:solidFill>
              </a:rPr>
              <a:t>Nấm</a:t>
            </a:r>
            <a:r>
              <a:rPr lang="vi-VN" sz="2400" dirty="0">
                <a:solidFill>
                  <a:schemeClr val="bg1"/>
                </a:solidFill>
              </a:rPr>
              <a:t> được sử dụng làm thuốc trừ sâu sinh học: một số nấm có khả năng kí sinh trên cơ thể sâu làm ngưng trệ các quá trình sống của sâu.</a:t>
            </a:r>
          </a:p>
        </p:txBody>
      </p:sp>
    </p:spTree>
    <p:extLst>
      <p:ext uri="{BB962C8B-B14F-4D97-AF65-F5344CB8AC3E}">
        <p14:creationId xmlns:p14="http://schemas.microsoft.com/office/powerpoint/2010/main" val="586012448"/>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grpId="0" nodeType="clickEffect">
                                  <p:stCondLst>
                                    <p:cond delay="0"/>
                                  </p:stCondLst>
                                  <p:childTnLst>
                                    <p:animEffect transition="out" filter="fade">
                                      <p:cBhvr>
                                        <p:cTn id="6" dur="500" tmFilter="0, 0; .2, .5; .8, .5; 1, 0"/>
                                        <p:tgtEl>
                                          <p:spTgt spid="235"/>
                                        </p:tgtEl>
                                      </p:cBhvr>
                                    </p:animEffect>
                                    <p:animScale>
                                      <p:cBhvr>
                                        <p:cTn id="7" dur="250" autoRev="1" fill="hold"/>
                                        <p:tgtEl>
                                          <p:spTgt spid="23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a:extLst>
              <a:ext uri="{FF2B5EF4-FFF2-40B4-BE49-F238E27FC236}">
                <a16:creationId xmlns:a16="http://schemas.microsoft.com/office/drawing/2014/main" id="{B1A84954-C58A-430F-AAE6-578A16A8559D}"/>
              </a:ext>
            </a:extLst>
          </p:cNvPr>
          <p:cNvGrpSpPr/>
          <p:nvPr/>
        </p:nvGrpSpPr>
        <p:grpSpPr>
          <a:xfrm>
            <a:off x="495677" y="3190203"/>
            <a:ext cx="8437039" cy="1473435"/>
            <a:chOff x="479833" y="4454327"/>
            <a:chExt cx="11249385" cy="1964580"/>
          </a:xfrm>
        </p:grpSpPr>
        <p:pic>
          <p:nvPicPr>
            <p:cNvPr id="3" name="Picture 8" descr="Nấm Linh Chi - Hình ảnh, công dụng và cách dùng đúng">
              <a:extLst>
                <a:ext uri="{FF2B5EF4-FFF2-40B4-BE49-F238E27FC236}">
                  <a16:creationId xmlns:a16="http://schemas.microsoft.com/office/drawing/2014/main" id="{1C49155A-7F50-492A-AF4D-86DEB0444756}"/>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8814"/>
            <a:stretch/>
          </p:blipFill>
          <p:spPr bwMode="auto">
            <a:xfrm>
              <a:off x="479833" y="4454327"/>
              <a:ext cx="3184768" cy="196458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4" name="Picture 12" descr="Nấm Tai Mèo - Mộc Nhĩ">
              <a:extLst>
                <a:ext uri="{FF2B5EF4-FFF2-40B4-BE49-F238E27FC236}">
                  <a16:creationId xmlns:a16="http://schemas.microsoft.com/office/drawing/2014/main" id="{447265F2-E085-4A54-80E8-EB5F44F9B23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27769" y="4457458"/>
              <a:ext cx="2942173" cy="196144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5" name="Picture 14" descr="Cách dùng và bảo quản Nấm Hoàng Kim tươi - Foodmap">
              <a:extLst>
                <a:ext uri="{FF2B5EF4-FFF2-40B4-BE49-F238E27FC236}">
                  <a16:creationId xmlns:a16="http://schemas.microsoft.com/office/drawing/2014/main" id="{4FE9B715-9978-4DFF-9FB9-97B06E3C983A}"/>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33110" y="4454327"/>
              <a:ext cx="2668360" cy="196458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6" name="Picture 16" descr="Nấm Kim Châm Hàn Quốc">
              <a:extLst>
                <a:ext uri="{FF2B5EF4-FFF2-40B4-BE49-F238E27FC236}">
                  <a16:creationId xmlns:a16="http://schemas.microsoft.com/office/drawing/2014/main" id="{F1F38147-AC3A-43D8-82DF-E1C51D41C682}"/>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764638" y="4454327"/>
              <a:ext cx="1964580" cy="196458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grpSp>
      <p:grpSp>
        <p:nvGrpSpPr>
          <p:cNvPr id="7" name="Group 3">
            <a:extLst>
              <a:ext uri="{FF2B5EF4-FFF2-40B4-BE49-F238E27FC236}">
                <a16:creationId xmlns:a16="http://schemas.microsoft.com/office/drawing/2014/main" id="{A18F9ED5-E934-4068-839E-91D65C72B0A3}"/>
              </a:ext>
            </a:extLst>
          </p:cNvPr>
          <p:cNvGrpSpPr/>
          <p:nvPr/>
        </p:nvGrpSpPr>
        <p:grpSpPr>
          <a:xfrm>
            <a:off x="998724" y="848446"/>
            <a:ext cx="6885162" cy="2017746"/>
            <a:chOff x="1312752" y="1251626"/>
            <a:chExt cx="9180216" cy="2690328"/>
          </a:xfrm>
        </p:grpSpPr>
        <p:pic>
          <p:nvPicPr>
            <p:cNvPr id="8" name="Picture 6" descr="Bật mí kỹ thuật trồng nấm rơm trên mùn cưa tại nhà đơn giản">
              <a:extLst>
                <a:ext uri="{FF2B5EF4-FFF2-40B4-BE49-F238E27FC236}">
                  <a16:creationId xmlns:a16="http://schemas.microsoft.com/office/drawing/2014/main" id="{B19FA0CD-F1CB-48B8-B9DC-81C7C438B671}"/>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10325" r="7967"/>
            <a:stretch/>
          </p:blipFill>
          <p:spPr bwMode="auto">
            <a:xfrm>
              <a:off x="4307399" y="1251626"/>
              <a:ext cx="3295462" cy="269032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9" name="Picture 10" descr="8 Tác dụng của Nấm Mối món ăn siêu ngon ít người biết">
              <a:extLst>
                <a:ext uri="{FF2B5EF4-FFF2-40B4-BE49-F238E27FC236}">
                  <a16:creationId xmlns:a16="http://schemas.microsoft.com/office/drawing/2014/main" id="{ED81A652-8AC5-4053-992C-CD993549AA5B}"/>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r="31922"/>
            <a:stretch/>
          </p:blipFill>
          <p:spPr bwMode="auto">
            <a:xfrm>
              <a:off x="7745666" y="1251626"/>
              <a:ext cx="2747302" cy="269032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0" name="Picture 18" descr="Nấm tuyết - Cách làm súp cua nấm tuyết ngon tuyệt | CleverFood - Binh đoàn  thực phẩm sạch tiên phong">
              <a:extLst>
                <a:ext uri="{FF2B5EF4-FFF2-40B4-BE49-F238E27FC236}">
                  <a16:creationId xmlns:a16="http://schemas.microsoft.com/office/drawing/2014/main" id="{274C85E9-3A6F-418B-A71E-8716187C18AB}"/>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l="6125" t="9098" r="6188" b="8181"/>
            <a:stretch/>
          </p:blipFill>
          <p:spPr bwMode="auto">
            <a:xfrm>
              <a:off x="1312752" y="1251627"/>
              <a:ext cx="2851843" cy="269032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grpSp>
      <p:sp>
        <p:nvSpPr>
          <p:cNvPr id="11" name="Rectangle 14">
            <a:extLst>
              <a:ext uri="{FF2B5EF4-FFF2-40B4-BE49-F238E27FC236}">
                <a16:creationId xmlns:a16="http://schemas.microsoft.com/office/drawing/2014/main" id="{85EB65A0-0AB1-44E9-BBD0-FCB01D0A016B}"/>
              </a:ext>
            </a:extLst>
          </p:cNvPr>
          <p:cNvSpPr/>
          <p:nvPr/>
        </p:nvSpPr>
        <p:spPr>
          <a:xfrm>
            <a:off x="2369028" y="299349"/>
            <a:ext cx="4568725" cy="495677"/>
          </a:xfrm>
          <a:prstGeom prst="rect">
            <a:avLst/>
          </a:prstGeom>
          <a:noFill/>
          <a:ln w="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a:r>
              <a:rPr lang="en-US" sz="2700" b="1" dirty="0">
                <a:solidFill>
                  <a:srgbClr val="FFFF00"/>
                </a:solidFill>
                <a:latin typeface="000 DanPanosian TB" pitchFamily="2" charset="0"/>
              </a:rPr>
              <a:t>MỘT SỐ LOẠI NẤM ĂN ĐƯỢC</a:t>
            </a:r>
          </a:p>
        </p:txBody>
      </p:sp>
      <p:sp>
        <p:nvSpPr>
          <p:cNvPr id="12" name="Cloud 4">
            <a:extLst>
              <a:ext uri="{FF2B5EF4-FFF2-40B4-BE49-F238E27FC236}">
                <a16:creationId xmlns:a16="http://schemas.microsoft.com/office/drawing/2014/main" id="{8E96AED4-4964-4F90-9714-954AB5BB03FD}"/>
              </a:ext>
            </a:extLst>
          </p:cNvPr>
          <p:cNvSpPr/>
          <p:nvPr/>
        </p:nvSpPr>
        <p:spPr>
          <a:xfrm>
            <a:off x="126462" y="50955"/>
            <a:ext cx="9053855" cy="5367618"/>
          </a:xfrm>
          <a:prstGeom prst="cloud">
            <a:avLst/>
          </a:prstGeom>
          <a:solidFill>
            <a:schemeClr val="accent1"/>
          </a:solidFill>
          <a:ln w="0">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just"/>
            <a:r>
              <a:rPr lang="en-US" sz="4800" dirty="0">
                <a:solidFill>
                  <a:srgbClr val="FFFF00"/>
                </a:solidFill>
                <a:latin typeface="Times New Roman" panose="02020603050405020304" pitchFamily="18" charset="0"/>
                <a:ea typeface="#9Slide03 Roboto Condensed Ligh" panose="02000000000000000000" pitchFamily="2" charset="0"/>
                <a:cs typeface="Times New Roman" panose="02020603050405020304" pitchFamily="18" charset="0"/>
              </a:rPr>
              <a:t>    </a:t>
            </a:r>
            <a:r>
              <a:rPr lang="vi-VN" sz="4800" dirty="0" err="1">
                <a:solidFill>
                  <a:srgbClr val="FFFF00"/>
                </a:solidFill>
                <a:latin typeface="Times New Roman" panose="02020603050405020304" pitchFamily="18" charset="0"/>
                <a:ea typeface="#9Slide03 Roboto Condensed Ligh" panose="02000000000000000000" pitchFamily="2" charset="0"/>
                <a:cs typeface="Times New Roman" panose="02020603050405020304" pitchFamily="18" charset="0"/>
              </a:rPr>
              <a:t>Hãy</a:t>
            </a:r>
            <a:r>
              <a:rPr lang="vi-VN" sz="4800" dirty="0">
                <a:solidFill>
                  <a:srgbClr val="FFFF00"/>
                </a:solidFill>
                <a:latin typeface="Times New Roman" panose="02020603050405020304" pitchFamily="18" charset="0"/>
                <a:ea typeface="#9Slide03 Roboto Condensed Ligh" panose="02000000000000000000" pitchFamily="2" charset="0"/>
                <a:cs typeface="Times New Roman" panose="02020603050405020304" pitchFamily="18" charset="0"/>
              </a:rPr>
              <a:t> kể tên những loại </a:t>
            </a:r>
            <a:r>
              <a:rPr lang="vi-VN" sz="4800" dirty="0" err="1">
                <a:solidFill>
                  <a:srgbClr val="FFFF00"/>
                </a:solidFill>
                <a:latin typeface="Times New Roman" panose="02020603050405020304" pitchFamily="18" charset="0"/>
                <a:ea typeface="#9Slide03 Roboto Condensed Ligh" panose="02000000000000000000" pitchFamily="2" charset="0"/>
                <a:cs typeface="Times New Roman" panose="02020603050405020304" pitchFamily="18" charset="0"/>
              </a:rPr>
              <a:t>nấm</a:t>
            </a:r>
            <a:r>
              <a:rPr lang="vi-VN" sz="4800" dirty="0">
                <a:solidFill>
                  <a:srgbClr val="FFFF00"/>
                </a:solidFill>
                <a:latin typeface="Times New Roman" panose="02020603050405020304" pitchFamily="18" charset="0"/>
                <a:ea typeface="#9Slide03 Roboto Condensed Ligh" panose="02000000000000000000" pitchFamily="2" charset="0"/>
                <a:cs typeface="Times New Roman" panose="02020603050405020304" pitchFamily="18" charset="0"/>
              </a:rPr>
              <a:t> </a:t>
            </a:r>
            <a:r>
              <a:rPr lang="en-US" sz="4800" dirty="0" err="1">
                <a:solidFill>
                  <a:srgbClr val="FFFF00"/>
                </a:solidFill>
                <a:latin typeface="Times New Roman" panose="02020603050405020304" pitchFamily="18" charset="0"/>
                <a:ea typeface="#9Slide03 Roboto Condensed Ligh" panose="02000000000000000000" pitchFamily="2" charset="0"/>
                <a:cs typeface="Times New Roman" panose="02020603050405020304" pitchFamily="18" charset="0"/>
              </a:rPr>
              <a:t>em</a:t>
            </a:r>
            <a:r>
              <a:rPr lang="en-US" sz="4800" dirty="0">
                <a:solidFill>
                  <a:srgbClr val="FFFF00"/>
                </a:solidFill>
                <a:latin typeface="Times New Roman" panose="02020603050405020304" pitchFamily="18" charset="0"/>
                <a:ea typeface="#9Slide03 Roboto Condensed Ligh" panose="02000000000000000000" pitchFamily="2" charset="0"/>
                <a:cs typeface="Times New Roman" panose="02020603050405020304" pitchFamily="18" charset="0"/>
              </a:rPr>
              <a:t> </a:t>
            </a:r>
            <a:r>
              <a:rPr lang="en-US" sz="4800" dirty="0" err="1">
                <a:solidFill>
                  <a:srgbClr val="FFFF00"/>
                </a:solidFill>
                <a:latin typeface="Times New Roman" panose="02020603050405020304" pitchFamily="18" charset="0"/>
                <a:ea typeface="#9Slide03 Roboto Condensed Ligh" panose="02000000000000000000" pitchFamily="2" charset="0"/>
                <a:cs typeface="Times New Roman" panose="02020603050405020304" pitchFamily="18" charset="0"/>
              </a:rPr>
              <a:t>biết</a:t>
            </a:r>
            <a:r>
              <a:rPr lang="en-US" sz="4800" dirty="0">
                <a:solidFill>
                  <a:srgbClr val="FFFF00"/>
                </a:solidFill>
                <a:latin typeface="Times New Roman" panose="02020603050405020304" pitchFamily="18" charset="0"/>
                <a:ea typeface="#9Slide03 Roboto Condensed Ligh" panose="02000000000000000000" pitchFamily="2" charset="0"/>
                <a:cs typeface="Times New Roman" panose="02020603050405020304" pitchFamily="18" charset="0"/>
              </a:rPr>
              <a:t> 	</a:t>
            </a:r>
            <a:r>
              <a:rPr lang="en-US" sz="4800" dirty="0" err="1">
                <a:solidFill>
                  <a:srgbClr val="FFFF00"/>
                </a:solidFill>
                <a:latin typeface="Times New Roman" panose="02020603050405020304" pitchFamily="18" charset="0"/>
                <a:ea typeface="#9Slide03 Roboto Condensed Ligh" panose="02000000000000000000" pitchFamily="2" charset="0"/>
                <a:cs typeface="Times New Roman" panose="02020603050405020304" pitchFamily="18" charset="0"/>
              </a:rPr>
              <a:t>trong</a:t>
            </a:r>
            <a:r>
              <a:rPr lang="en-US" sz="4800" dirty="0">
                <a:solidFill>
                  <a:srgbClr val="FFFF00"/>
                </a:solidFill>
                <a:latin typeface="Times New Roman" panose="02020603050405020304" pitchFamily="18" charset="0"/>
                <a:ea typeface="#9Slide03 Roboto Condensed Ligh" panose="02000000000000000000" pitchFamily="2" charset="0"/>
                <a:cs typeface="Times New Roman" panose="02020603050405020304" pitchFamily="18" charset="0"/>
              </a:rPr>
              <a:t> </a:t>
            </a:r>
            <a:r>
              <a:rPr lang="en-US" sz="4800" dirty="0" err="1">
                <a:solidFill>
                  <a:srgbClr val="FFFF00"/>
                </a:solidFill>
                <a:latin typeface="Times New Roman" panose="02020603050405020304" pitchFamily="18" charset="0"/>
                <a:ea typeface="#9Slide03 Roboto Condensed Ligh" panose="02000000000000000000" pitchFamily="2" charset="0"/>
                <a:cs typeface="Times New Roman" panose="02020603050405020304" pitchFamily="18" charset="0"/>
              </a:rPr>
              <a:t>các</a:t>
            </a:r>
            <a:r>
              <a:rPr lang="en-US" sz="4800" dirty="0">
                <a:solidFill>
                  <a:srgbClr val="FFFF00"/>
                </a:solidFill>
                <a:latin typeface="Times New Roman" panose="02020603050405020304" pitchFamily="18" charset="0"/>
                <a:ea typeface="#9Slide03 Roboto Condensed Ligh" panose="02000000000000000000" pitchFamily="2" charset="0"/>
                <a:cs typeface="Times New Roman" panose="02020603050405020304" pitchFamily="18" charset="0"/>
              </a:rPr>
              <a:t> </a:t>
            </a:r>
            <a:r>
              <a:rPr lang="en-US" sz="4800" dirty="0" err="1">
                <a:solidFill>
                  <a:srgbClr val="FFFF00"/>
                </a:solidFill>
                <a:latin typeface="Times New Roman" panose="02020603050405020304" pitchFamily="18" charset="0"/>
                <a:ea typeface="#9Slide03 Roboto Condensed Ligh" panose="02000000000000000000" pitchFamily="2" charset="0"/>
                <a:cs typeface="Times New Roman" panose="02020603050405020304" pitchFamily="18" charset="0"/>
              </a:rPr>
              <a:t>hình</a:t>
            </a:r>
            <a:r>
              <a:rPr lang="en-US" sz="4800" dirty="0">
                <a:solidFill>
                  <a:srgbClr val="FFFF00"/>
                </a:solidFill>
                <a:latin typeface="Times New Roman" panose="02020603050405020304" pitchFamily="18" charset="0"/>
                <a:ea typeface="#9Slide03 Roboto Condensed Ligh" panose="02000000000000000000" pitchFamily="2" charset="0"/>
                <a:cs typeface="Times New Roman" panose="02020603050405020304" pitchFamily="18" charset="0"/>
              </a:rPr>
              <a:t> </a:t>
            </a:r>
            <a:r>
              <a:rPr lang="en-US" sz="4800" dirty="0" err="1">
                <a:solidFill>
                  <a:srgbClr val="FFFF00"/>
                </a:solidFill>
                <a:latin typeface="Times New Roman" panose="02020603050405020304" pitchFamily="18" charset="0"/>
                <a:ea typeface="#9Slide03 Roboto Condensed Ligh" panose="02000000000000000000" pitchFamily="2" charset="0"/>
                <a:cs typeface="Times New Roman" panose="02020603050405020304" pitchFamily="18" charset="0"/>
              </a:rPr>
              <a:t>sau</a:t>
            </a:r>
            <a:r>
              <a:rPr lang="en-US" sz="4800" dirty="0">
                <a:solidFill>
                  <a:srgbClr val="FFFF00"/>
                </a:solidFill>
                <a:latin typeface="Times New Roman" panose="02020603050405020304" pitchFamily="18" charset="0"/>
                <a:ea typeface="#9Slide03 Roboto Condensed Ligh" panose="02000000000000000000" pitchFamily="2" charset="0"/>
                <a:cs typeface="Times New Roman" panose="02020603050405020304" pitchFamily="18" charset="0"/>
              </a:rPr>
              <a:t>?</a:t>
            </a:r>
            <a:endParaRPr lang="vi-VN" sz="4800" dirty="0">
              <a:solidFill>
                <a:srgbClr val="FFFF00"/>
              </a:solidFill>
              <a:latin typeface="Times New Roman" panose="02020603050405020304" pitchFamily="18" charset="0"/>
              <a:ea typeface="#9Slide03 Roboto Condensed Ligh" panose="02000000000000000000" pitchFamily="2" charset="0"/>
              <a:cs typeface="Times New Roman" panose="02020603050405020304" pitchFamily="18" charset="0"/>
            </a:endParaRPr>
          </a:p>
        </p:txBody>
      </p:sp>
    </p:spTree>
    <p:extLst>
      <p:ext uri="{BB962C8B-B14F-4D97-AF65-F5344CB8AC3E}">
        <p14:creationId xmlns:p14="http://schemas.microsoft.com/office/powerpoint/2010/main" val="527748037"/>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childTnLst>
                    </p:cTn>
                  </p:par>
                  <p:par>
                    <p:cTn id="10" fill="hold">
                      <p:stCondLst>
                        <p:cond delay="indefinite"/>
                      </p:stCondLst>
                      <p:childTnLst>
                        <p:par>
                          <p:cTn id="11" fill="hold">
                            <p:stCondLst>
                              <p:cond delay="0"/>
                            </p:stCondLst>
                            <p:childTnLst>
                              <p:par>
                                <p:cTn id="12" presetID="23" presetClass="exit" presetSubtype="32" fill="hold" grpId="1" nodeType="clickEffect">
                                  <p:stCondLst>
                                    <p:cond delay="0"/>
                                  </p:stCondLst>
                                  <p:childTnLst>
                                    <p:anim calcmode="lin" valueType="num">
                                      <p:cBhvr>
                                        <p:cTn id="13" dur="500"/>
                                        <p:tgtEl>
                                          <p:spTgt spid="12"/>
                                        </p:tgtEl>
                                        <p:attrNameLst>
                                          <p:attrName>ppt_w</p:attrName>
                                        </p:attrNameLst>
                                      </p:cBhvr>
                                      <p:tavLst>
                                        <p:tav tm="0">
                                          <p:val>
                                            <p:strVal val="ppt_w"/>
                                          </p:val>
                                        </p:tav>
                                        <p:tav tm="100000">
                                          <p:val>
                                            <p:fltVal val="0"/>
                                          </p:val>
                                        </p:tav>
                                      </p:tavLst>
                                    </p:anim>
                                    <p:anim calcmode="lin" valueType="num">
                                      <p:cBhvr>
                                        <p:cTn id="14" dur="500"/>
                                        <p:tgtEl>
                                          <p:spTgt spid="12"/>
                                        </p:tgtEl>
                                        <p:attrNameLst>
                                          <p:attrName>ppt_h</p:attrName>
                                        </p:attrNameLst>
                                      </p:cBhvr>
                                      <p:tavLst>
                                        <p:tav tm="0">
                                          <p:val>
                                            <p:strVal val="ppt_h"/>
                                          </p:val>
                                        </p:tav>
                                        <p:tav tm="100000">
                                          <p:val>
                                            <p:fltVal val="0"/>
                                          </p:val>
                                        </p:tav>
                                      </p:tavLst>
                                    </p:anim>
                                    <p:set>
                                      <p:cBhvr>
                                        <p:cTn id="15"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110281" y="1626379"/>
            <a:ext cx="6858000" cy="1790700"/>
          </a:xfrm>
          <a:noFill/>
          <a:ln>
            <a:noFill/>
          </a:ln>
          <a:scene3d>
            <a:camera prst="orthographicFront"/>
            <a:lightRig rig="threePt" dir="t"/>
          </a:scene3d>
          <a:sp3d extrusionH="69850" prstMaterial="softEdge">
            <a:bevelT w="152400" h="50800" prst="softRound"/>
            <a:bevelB w="152400" h="50800" prst="softRound"/>
          </a:sp3d>
        </p:spPr>
        <p:txBody>
          <a:bodyPr>
            <a:normAutofit/>
          </a:bodyPr>
          <a:lstStyle/>
          <a:p>
            <a:pPr algn="ctr"/>
            <a:r>
              <a:rPr lang="en-US" sz="4050" dirty="0">
                <a:solidFill>
                  <a:schemeClr val="bg1"/>
                </a:solidFill>
                <a:latin typeface="Times New Roman" panose="02020603050405020304" pitchFamily="18" charset="0"/>
                <a:cs typeface="Times New Roman" panose="02020603050405020304" pitchFamily="18" charset="0"/>
              </a:rPr>
              <a:t>MỘT SỐ BỆNH DO NẤM</a:t>
            </a:r>
          </a:p>
        </p:txBody>
      </p:sp>
      <p:pic>
        <p:nvPicPr>
          <p:cNvPr id="11266" name="Picture 2" descr="Bị lang ben ở lưng và cách trị đơn giản ai cũng làm được"/>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40864" y="245702"/>
            <a:ext cx="2896089" cy="1938269"/>
          </a:xfrm>
          <a:prstGeom prst="rect">
            <a:avLst/>
          </a:prstGeom>
          <a:noFill/>
          <a:extLst>
            <a:ext uri="{909E8E84-426E-40DD-AFC4-6F175D3DCCD1}">
              <a14:hiddenFill xmlns:a14="http://schemas.microsoft.com/office/drawing/2010/main">
                <a:solidFill>
                  <a:srgbClr val="FFFFFF"/>
                </a:solidFill>
              </a14:hiddenFill>
            </a:ext>
          </a:extLst>
        </p:spPr>
      </p:pic>
      <p:pic>
        <p:nvPicPr>
          <p:cNvPr id="11268" name="Picture 4" descr="Bệnh da do nấm Candida - Candidosis | DA LIỄU VIỆT NAM"/>
          <p:cNvPicPr>
            <a:picLocks noChangeAspect="1" noChangeArrowheads="1"/>
          </p:cNvPicPr>
          <p:nvPr/>
        </p:nvPicPr>
        <p:blipFill rotWithShape="1">
          <a:blip r:embed="rId3">
            <a:extLst>
              <a:ext uri="{28A0092B-C50C-407E-A947-70E740481C1C}">
                <a14:useLocalDpi xmlns:a14="http://schemas.microsoft.com/office/drawing/2010/main" val="0"/>
              </a:ext>
            </a:extLst>
          </a:blip>
          <a:srcRect l="9585" r="6994"/>
          <a:stretch/>
        </p:blipFill>
        <p:spPr bwMode="auto">
          <a:xfrm>
            <a:off x="3008377" y="3002516"/>
            <a:ext cx="2825146" cy="1790700"/>
          </a:xfrm>
          <a:prstGeom prst="rect">
            <a:avLst/>
          </a:prstGeom>
          <a:noFill/>
          <a:extLst>
            <a:ext uri="{909E8E84-426E-40DD-AFC4-6F175D3DCCD1}">
              <a14:hiddenFill xmlns:a14="http://schemas.microsoft.com/office/drawing/2010/main">
                <a:solidFill>
                  <a:srgbClr val="FFFFFF"/>
                </a:solidFill>
              </a14:hiddenFill>
            </a:ext>
          </a:extLst>
        </p:spPr>
      </p:pic>
      <p:pic>
        <p:nvPicPr>
          <p:cNvPr id="11270" name="Picture 6" descr="Bác sĩ hướng dẫn điều trị các bệnh do nấm Candida gây ra"/>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6853" y="2964938"/>
            <a:ext cx="2186194" cy="1882921"/>
          </a:xfrm>
          <a:prstGeom prst="rect">
            <a:avLst/>
          </a:prstGeom>
          <a:noFill/>
          <a:extLst>
            <a:ext uri="{909E8E84-426E-40DD-AFC4-6F175D3DCCD1}">
              <a14:hiddenFill xmlns:a14="http://schemas.microsoft.com/office/drawing/2010/main">
                <a:solidFill>
                  <a:srgbClr val="FFFFFF"/>
                </a:solidFill>
              </a14:hiddenFill>
            </a:ext>
          </a:extLst>
        </p:spPr>
      </p:pic>
      <p:pic>
        <p:nvPicPr>
          <p:cNvPr id="11276" name="Picture 12" descr="Bệnh da do nấm sợi"/>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96997" y="269383"/>
            <a:ext cx="5420150" cy="1882922"/>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p:cNvPicPr>
            <a:picLocks noChangeAspect="1"/>
          </p:cNvPicPr>
          <p:nvPr/>
        </p:nvPicPr>
        <p:blipFill rotWithShape="1">
          <a:blip r:embed="rId6"/>
          <a:srcRect l="2201" r="3209" b="3366"/>
          <a:stretch/>
        </p:blipFill>
        <p:spPr>
          <a:xfrm>
            <a:off x="6066658" y="2977464"/>
            <a:ext cx="2762323" cy="1790700"/>
          </a:xfrm>
          <a:prstGeom prst="rect">
            <a:avLst/>
          </a:prstGeom>
        </p:spPr>
      </p:pic>
    </p:spTree>
    <p:extLst>
      <p:ext uri="{BB962C8B-B14F-4D97-AF65-F5344CB8AC3E}">
        <p14:creationId xmlns:p14="http://schemas.microsoft.com/office/powerpoint/2010/main" val="377155624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11266"/>
                                        </p:tgtEl>
                                        <p:attrNameLst>
                                          <p:attrName>style.visibility</p:attrName>
                                        </p:attrNameLst>
                                      </p:cBhvr>
                                      <p:to>
                                        <p:strVal val="visible"/>
                                      </p:to>
                                    </p:set>
                                    <p:anim calcmode="lin" valueType="num">
                                      <p:cBhvr>
                                        <p:cTn id="14" dur="500" fill="hold"/>
                                        <p:tgtEl>
                                          <p:spTgt spid="11266"/>
                                        </p:tgtEl>
                                        <p:attrNameLst>
                                          <p:attrName>ppt_w</p:attrName>
                                        </p:attrNameLst>
                                      </p:cBhvr>
                                      <p:tavLst>
                                        <p:tav tm="0">
                                          <p:val>
                                            <p:fltVal val="0"/>
                                          </p:val>
                                        </p:tav>
                                        <p:tav tm="100000">
                                          <p:val>
                                            <p:strVal val="#ppt_w"/>
                                          </p:val>
                                        </p:tav>
                                      </p:tavLst>
                                    </p:anim>
                                    <p:anim calcmode="lin" valueType="num">
                                      <p:cBhvr>
                                        <p:cTn id="15" dur="500" fill="hold"/>
                                        <p:tgtEl>
                                          <p:spTgt spid="11266"/>
                                        </p:tgtEl>
                                        <p:attrNameLst>
                                          <p:attrName>ppt_h</p:attrName>
                                        </p:attrNameLst>
                                      </p:cBhvr>
                                      <p:tavLst>
                                        <p:tav tm="0">
                                          <p:val>
                                            <p:fltVal val="0"/>
                                          </p:val>
                                        </p:tav>
                                        <p:tav tm="100000">
                                          <p:val>
                                            <p:strVal val="#ppt_h"/>
                                          </p:val>
                                        </p:tav>
                                      </p:tavLst>
                                    </p:anim>
                                    <p:animEffect transition="in" filter="fade">
                                      <p:cBhvr>
                                        <p:cTn id="16" dur="500"/>
                                        <p:tgtEl>
                                          <p:spTgt spid="11266"/>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11276"/>
                                        </p:tgtEl>
                                        <p:attrNameLst>
                                          <p:attrName>style.visibility</p:attrName>
                                        </p:attrNameLst>
                                      </p:cBhvr>
                                      <p:to>
                                        <p:strVal val="visible"/>
                                      </p:to>
                                    </p:set>
                                    <p:anim calcmode="lin" valueType="num">
                                      <p:cBhvr>
                                        <p:cTn id="21" dur="500" fill="hold"/>
                                        <p:tgtEl>
                                          <p:spTgt spid="11276"/>
                                        </p:tgtEl>
                                        <p:attrNameLst>
                                          <p:attrName>ppt_w</p:attrName>
                                        </p:attrNameLst>
                                      </p:cBhvr>
                                      <p:tavLst>
                                        <p:tav tm="0">
                                          <p:val>
                                            <p:fltVal val="0"/>
                                          </p:val>
                                        </p:tav>
                                        <p:tav tm="100000">
                                          <p:val>
                                            <p:strVal val="#ppt_w"/>
                                          </p:val>
                                        </p:tav>
                                      </p:tavLst>
                                    </p:anim>
                                    <p:anim calcmode="lin" valueType="num">
                                      <p:cBhvr>
                                        <p:cTn id="22" dur="500" fill="hold"/>
                                        <p:tgtEl>
                                          <p:spTgt spid="11276"/>
                                        </p:tgtEl>
                                        <p:attrNameLst>
                                          <p:attrName>ppt_h</p:attrName>
                                        </p:attrNameLst>
                                      </p:cBhvr>
                                      <p:tavLst>
                                        <p:tav tm="0">
                                          <p:val>
                                            <p:fltVal val="0"/>
                                          </p:val>
                                        </p:tav>
                                        <p:tav tm="100000">
                                          <p:val>
                                            <p:strVal val="#ppt_h"/>
                                          </p:val>
                                        </p:tav>
                                      </p:tavLst>
                                    </p:anim>
                                    <p:animEffect transition="in" filter="fade">
                                      <p:cBhvr>
                                        <p:cTn id="23" dur="500"/>
                                        <p:tgtEl>
                                          <p:spTgt spid="11276"/>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nodeType="clickEffect">
                                  <p:stCondLst>
                                    <p:cond delay="0"/>
                                  </p:stCondLst>
                                  <p:childTnLst>
                                    <p:set>
                                      <p:cBhvr>
                                        <p:cTn id="27" dur="1" fill="hold">
                                          <p:stCondLst>
                                            <p:cond delay="0"/>
                                          </p:stCondLst>
                                        </p:cTn>
                                        <p:tgtEl>
                                          <p:spTgt spid="11270"/>
                                        </p:tgtEl>
                                        <p:attrNameLst>
                                          <p:attrName>style.visibility</p:attrName>
                                        </p:attrNameLst>
                                      </p:cBhvr>
                                      <p:to>
                                        <p:strVal val="visible"/>
                                      </p:to>
                                    </p:set>
                                    <p:anim calcmode="lin" valueType="num">
                                      <p:cBhvr>
                                        <p:cTn id="28" dur="500" fill="hold"/>
                                        <p:tgtEl>
                                          <p:spTgt spid="11270"/>
                                        </p:tgtEl>
                                        <p:attrNameLst>
                                          <p:attrName>ppt_w</p:attrName>
                                        </p:attrNameLst>
                                      </p:cBhvr>
                                      <p:tavLst>
                                        <p:tav tm="0">
                                          <p:val>
                                            <p:fltVal val="0"/>
                                          </p:val>
                                        </p:tav>
                                        <p:tav tm="100000">
                                          <p:val>
                                            <p:strVal val="#ppt_w"/>
                                          </p:val>
                                        </p:tav>
                                      </p:tavLst>
                                    </p:anim>
                                    <p:anim calcmode="lin" valueType="num">
                                      <p:cBhvr>
                                        <p:cTn id="29" dur="500" fill="hold"/>
                                        <p:tgtEl>
                                          <p:spTgt spid="11270"/>
                                        </p:tgtEl>
                                        <p:attrNameLst>
                                          <p:attrName>ppt_h</p:attrName>
                                        </p:attrNameLst>
                                      </p:cBhvr>
                                      <p:tavLst>
                                        <p:tav tm="0">
                                          <p:val>
                                            <p:fltVal val="0"/>
                                          </p:val>
                                        </p:tav>
                                        <p:tav tm="100000">
                                          <p:val>
                                            <p:strVal val="#ppt_h"/>
                                          </p:val>
                                        </p:tav>
                                      </p:tavLst>
                                    </p:anim>
                                    <p:animEffect transition="in" filter="fade">
                                      <p:cBhvr>
                                        <p:cTn id="30" dur="500"/>
                                        <p:tgtEl>
                                          <p:spTgt spid="11270"/>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nodeType="clickEffect">
                                  <p:stCondLst>
                                    <p:cond delay="0"/>
                                  </p:stCondLst>
                                  <p:childTnLst>
                                    <p:set>
                                      <p:cBhvr>
                                        <p:cTn id="34" dur="1" fill="hold">
                                          <p:stCondLst>
                                            <p:cond delay="0"/>
                                          </p:stCondLst>
                                        </p:cTn>
                                        <p:tgtEl>
                                          <p:spTgt spid="11268"/>
                                        </p:tgtEl>
                                        <p:attrNameLst>
                                          <p:attrName>style.visibility</p:attrName>
                                        </p:attrNameLst>
                                      </p:cBhvr>
                                      <p:to>
                                        <p:strVal val="visible"/>
                                      </p:to>
                                    </p:set>
                                    <p:anim calcmode="lin" valueType="num">
                                      <p:cBhvr>
                                        <p:cTn id="35" dur="500" fill="hold"/>
                                        <p:tgtEl>
                                          <p:spTgt spid="11268"/>
                                        </p:tgtEl>
                                        <p:attrNameLst>
                                          <p:attrName>ppt_w</p:attrName>
                                        </p:attrNameLst>
                                      </p:cBhvr>
                                      <p:tavLst>
                                        <p:tav tm="0">
                                          <p:val>
                                            <p:fltVal val="0"/>
                                          </p:val>
                                        </p:tav>
                                        <p:tav tm="100000">
                                          <p:val>
                                            <p:strVal val="#ppt_w"/>
                                          </p:val>
                                        </p:tav>
                                      </p:tavLst>
                                    </p:anim>
                                    <p:anim calcmode="lin" valueType="num">
                                      <p:cBhvr>
                                        <p:cTn id="36" dur="500" fill="hold"/>
                                        <p:tgtEl>
                                          <p:spTgt spid="11268"/>
                                        </p:tgtEl>
                                        <p:attrNameLst>
                                          <p:attrName>ppt_h</p:attrName>
                                        </p:attrNameLst>
                                      </p:cBhvr>
                                      <p:tavLst>
                                        <p:tav tm="0">
                                          <p:val>
                                            <p:fltVal val="0"/>
                                          </p:val>
                                        </p:tav>
                                        <p:tav tm="100000">
                                          <p:val>
                                            <p:strVal val="#ppt_h"/>
                                          </p:val>
                                        </p:tav>
                                      </p:tavLst>
                                    </p:anim>
                                    <p:animEffect transition="in" filter="fade">
                                      <p:cBhvr>
                                        <p:cTn id="37" dur="500"/>
                                        <p:tgtEl>
                                          <p:spTgt spid="11268"/>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nodeType="clickEffect">
                                  <p:stCondLst>
                                    <p:cond delay="0"/>
                                  </p:stCondLst>
                                  <p:childTnLst>
                                    <p:set>
                                      <p:cBhvr>
                                        <p:cTn id="41" dur="1" fill="hold">
                                          <p:stCondLst>
                                            <p:cond delay="0"/>
                                          </p:stCondLst>
                                        </p:cTn>
                                        <p:tgtEl>
                                          <p:spTgt spid="4"/>
                                        </p:tgtEl>
                                        <p:attrNameLst>
                                          <p:attrName>style.visibility</p:attrName>
                                        </p:attrNameLst>
                                      </p:cBhvr>
                                      <p:to>
                                        <p:strVal val="visible"/>
                                      </p:to>
                                    </p:set>
                                    <p:anim calcmode="lin" valueType="num">
                                      <p:cBhvr>
                                        <p:cTn id="42" dur="500" fill="hold"/>
                                        <p:tgtEl>
                                          <p:spTgt spid="4"/>
                                        </p:tgtEl>
                                        <p:attrNameLst>
                                          <p:attrName>ppt_w</p:attrName>
                                        </p:attrNameLst>
                                      </p:cBhvr>
                                      <p:tavLst>
                                        <p:tav tm="0">
                                          <p:val>
                                            <p:fltVal val="0"/>
                                          </p:val>
                                        </p:tav>
                                        <p:tav tm="100000">
                                          <p:val>
                                            <p:strVal val="#ppt_w"/>
                                          </p:val>
                                        </p:tav>
                                      </p:tavLst>
                                    </p:anim>
                                    <p:anim calcmode="lin" valueType="num">
                                      <p:cBhvr>
                                        <p:cTn id="43" dur="500" fill="hold"/>
                                        <p:tgtEl>
                                          <p:spTgt spid="4"/>
                                        </p:tgtEl>
                                        <p:attrNameLst>
                                          <p:attrName>ppt_h</p:attrName>
                                        </p:attrNameLst>
                                      </p:cBhvr>
                                      <p:tavLst>
                                        <p:tav tm="0">
                                          <p:val>
                                            <p:fltVal val="0"/>
                                          </p:val>
                                        </p:tav>
                                        <p:tav tm="100000">
                                          <p:val>
                                            <p:strVal val="#ppt_h"/>
                                          </p:val>
                                        </p:tav>
                                      </p:tavLst>
                                    </p:anim>
                                    <p:animEffect transition="in" filter="fade">
                                      <p:cBhvr>
                                        <p:cTn id="4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p:cNvGrpSpPr/>
          <p:nvPr/>
        </p:nvGrpSpPr>
        <p:grpSpPr>
          <a:xfrm>
            <a:off x="193234" y="226480"/>
            <a:ext cx="8669414" cy="1906283"/>
            <a:chOff x="257645" y="301973"/>
            <a:chExt cx="11559218" cy="2541711"/>
          </a:xfrm>
        </p:grpSpPr>
        <p:grpSp>
          <p:nvGrpSpPr>
            <p:cNvPr id="8" name="Group 7"/>
            <p:cNvGrpSpPr/>
            <p:nvPr/>
          </p:nvGrpSpPr>
          <p:grpSpPr>
            <a:xfrm>
              <a:off x="257645" y="301973"/>
              <a:ext cx="11559217" cy="1952433"/>
              <a:chOff x="257645" y="301973"/>
              <a:chExt cx="11559217" cy="1952433"/>
            </a:xfrm>
          </p:grpSpPr>
          <p:pic>
            <p:nvPicPr>
              <p:cNvPr id="4" name="Picture 3"/>
              <p:cNvPicPr>
                <a:picLocks noChangeAspect="1"/>
              </p:cNvPicPr>
              <p:nvPr/>
            </p:nvPicPr>
            <p:blipFill>
              <a:blip r:embed="rId2"/>
              <a:stretch>
                <a:fillRect/>
              </a:stretch>
            </p:blipFill>
            <p:spPr>
              <a:xfrm>
                <a:off x="257645" y="301973"/>
                <a:ext cx="2766909" cy="1952433"/>
              </a:xfrm>
              <a:prstGeom prst="rect">
                <a:avLst/>
              </a:prstGeom>
            </p:spPr>
          </p:pic>
          <p:pic>
            <p:nvPicPr>
              <p:cNvPr id="5" name="Picture 4"/>
              <p:cNvPicPr>
                <a:picLocks noChangeAspect="1"/>
              </p:cNvPicPr>
              <p:nvPr/>
            </p:nvPicPr>
            <p:blipFill>
              <a:blip r:embed="rId3"/>
              <a:stretch>
                <a:fillRect/>
              </a:stretch>
            </p:blipFill>
            <p:spPr>
              <a:xfrm>
                <a:off x="3206680" y="301973"/>
                <a:ext cx="2820181" cy="1952433"/>
              </a:xfrm>
              <a:prstGeom prst="rect">
                <a:avLst/>
              </a:prstGeom>
            </p:spPr>
          </p:pic>
          <p:pic>
            <p:nvPicPr>
              <p:cNvPr id="6" name="Picture 5"/>
              <p:cNvPicPr>
                <a:picLocks noChangeAspect="1"/>
              </p:cNvPicPr>
              <p:nvPr/>
            </p:nvPicPr>
            <p:blipFill>
              <a:blip r:embed="rId4"/>
              <a:stretch>
                <a:fillRect/>
              </a:stretch>
            </p:blipFill>
            <p:spPr>
              <a:xfrm>
                <a:off x="6208987" y="301973"/>
                <a:ext cx="2825571" cy="1952433"/>
              </a:xfrm>
              <a:prstGeom prst="rect">
                <a:avLst/>
              </a:prstGeom>
            </p:spPr>
          </p:pic>
          <p:pic>
            <p:nvPicPr>
              <p:cNvPr id="7" name="Picture 6"/>
              <p:cNvPicPr>
                <a:picLocks noChangeAspect="1"/>
              </p:cNvPicPr>
              <p:nvPr/>
            </p:nvPicPr>
            <p:blipFill rotWithShape="1">
              <a:blip r:embed="rId5"/>
              <a:srcRect t="1884"/>
              <a:stretch/>
            </p:blipFill>
            <p:spPr>
              <a:xfrm>
                <a:off x="9216684" y="301973"/>
                <a:ext cx="2600178" cy="1948185"/>
              </a:xfrm>
              <a:prstGeom prst="rect">
                <a:avLst/>
              </a:prstGeom>
            </p:spPr>
          </p:pic>
        </p:grpSp>
        <p:sp>
          <p:nvSpPr>
            <p:cNvPr id="9" name="Rectangle 8"/>
            <p:cNvSpPr/>
            <p:nvPr/>
          </p:nvSpPr>
          <p:spPr>
            <a:xfrm>
              <a:off x="257645" y="2341266"/>
              <a:ext cx="2766909" cy="502418"/>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vi-VN" sz="1500" dirty="0"/>
                <a:t>Bệnh nấm da tay</a:t>
              </a:r>
            </a:p>
          </p:txBody>
        </p:sp>
        <p:sp>
          <p:nvSpPr>
            <p:cNvPr id="10" name="Rectangle 9"/>
            <p:cNvSpPr/>
            <p:nvPr/>
          </p:nvSpPr>
          <p:spPr>
            <a:xfrm>
              <a:off x="3206680" y="2341266"/>
              <a:ext cx="2820181" cy="502418"/>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vi-VN" sz="1500" dirty="0"/>
                <a:t>Bệnh nấm mốc cá</a:t>
              </a:r>
            </a:p>
          </p:txBody>
        </p:sp>
        <p:sp>
          <p:nvSpPr>
            <p:cNvPr id="11" name="Rectangle 10"/>
            <p:cNvSpPr/>
            <p:nvPr/>
          </p:nvSpPr>
          <p:spPr>
            <a:xfrm>
              <a:off x="6208987" y="2341266"/>
              <a:ext cx="2820181" cy="502418"/>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vi-VN" sz="1500" dirty="0"/>
                <a:t>Bệnh viêm phổi do nấm</a:t>
              </a:r>
            </a:p>
          </p:txBody>
        </p:sp>
        <p:sp>
          <p:nvSpPr>
            <p:cNvPr id="12" name="Rectangle 11"/>
            <p:cNvSpPr/>
            <p:nvPr/>
          </p:nvSpPr>
          <p:spPr>
            <a:xfrm>
              <a:off x="9106683" y="2341266"/>
              <a:ext cx="2710180" cy="502418"/>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vi-VN" sz="1500" dirty="0"/>
                <a:t>Bệnh mốc xám dâu tây</a:t>
              </a:r>
            </a:p>
          </p:txBody>
        </p:sp>
      </p:grpSp>
      <p:sp>
        <p:nvSpPr>
          <p:cNvPr id="14" name="TextBox 13"/>
          <p:cNvSpPr txBox="1"/>
          <p:nvPr/>
        </p:nvSpPr>
        <p:spPr>
          <a:xfrm>
            <a:off x="97972" y="2253343"/>
            <a:ext cx="2170444" cy="1458861"/>
          </a:xfrm>
          <a:prstGeom prst="rect">
            <a:avLst/>
          </a:prstGeom>
          <a:noFill/>
        </p:spPr>
        <p:txBody>
          <a:bodyPr wrap="square" rtlCol="0">
            <a:spAutoFit/>
          </a:bodyPr>
          <a:lstStyle/>
          <a:p>
            <a:pPr algn="just">
              <a:lnSpc>
                <a:spcPct val="120000"/>
              </a:lnSpc>
            </a:pPr>
            <a:r>
              <a:rPr lang="vi-VN" sz="1500" dirty="0">
                <a:solidFill>
                  <a:srgbClr val="FFFF00"/>
                </a:solidFill>
              </a:rPr>
              <a:t>Biểu hiện: xuất hiện mảng da màu đỏ kèm vảy, ngứa, nhức, cảm giác nóng rát l</a:t>
            </a:r>
            <a:r>
              <a:rPr lang="en-US" sz="1500" dirty="0">
                <a:solidFill>
                  <a:srgbClr val="FFFF00"/>
                </a:solidFill>
              </a:rPr>
              <a:t>ò</a:t>
            </a:r>
            <a:r>
              <a:rPr lang="vi-VN" sz="1500" dirty="0">
                <a:solidFill>
                  <a:srgbClr val="FFFF00"/>
                </a:solidFill>
              </a:rPr>
              <a:t>ng bàn tay.</a:t>
            </a:r>
          </a:p>
        </p:txBody>
      </p:sp>
      <p:sp>
        <p:nvSpPr>
          <p:cNvPr id="15" name="TextBox 14"/>
          <p:cNvSpPr txBox="1"/>
          <p:nvPr/>
        </p:nvSpPr>
        <p:spPr>
          <a:xfrm>
            <a:off x="2349702" y="2253343"/>
            <a:ext cx="2170444" cy="1735860"/>
          </a:xfrm>
          <a:prstGeom prst="rect">
            <a:avLst/>
          </a:prstGeom>
          <a:noFill/>
        </p:spPr>
        <p:txBody>
          <a:bodyPr wrap="square" rtlCol="0">
            <a:spAutoFit/>
          </a:bodyPr>
          <a:lstStyle/>
          <a:p>
            <a:pPr algn="just">
              <a:lnSpc>
                <a:spcPct val="120000"/>
              </a:lnSpc>
            </a:pPr>
            <a:r>
              <a:rPr lang="vi-VN" sz="1500" dirty="0">
                <a:solidFill>
                  <a:srgbClr val="FFFF00"/>
                </a:solidFill>
              </a:rPr>
              <a:t>Biểu hiện: trên da xuất hiện vùng trắng xám, sau đó nấm phát triển thành các búi trắng như bông, cá bơi lội bất thường, da tróc vẩy.</a:t>
            </a:r>
          </a:p>
        </p:txBody>
      </p:sp>
      <p:sp>
        <p:nvSpPr>
          <p:cNvPr id="16" name="TextBox 15"/>
          <p:cNvSpPr txBox="1"/>
          <p:nvPr/>
        </p:nvSpPr>
        <p:spPr>
          <a:xfrm>
            <a:off x="4601433" y="2253343"/>
            <a:ext cx="2170444" cy="904863"/>
          </a:xfrm>
          <a:prstGeom prst="rect">
            <a:avLst/>
          </a:prstGeom>
          <a:noFill/>
        </p:spPr>
        <p:txBody>
          <a:bodyPr wrap="square" rtlCol="0">
            <a:spAutoFit/>
          </a:bodyPr>
          <a:lstStyle/>
          <a:p>
            <a:pPr algn="just">
              <a:lnSpc>
                <a:spcPct val="120000"/>
              </a:lnSpc>
            </a:pPr>
            <a:r>
              <a:rPr lang="vi-VN" sz="1500" dirty="0">
                <a:solidFill>
                  <a:srgbClr val="FFFF00"/>
                </a:solidFill>
              </a:rPr>
              <a:t>Biểu hiện: sốt cao kéo dài, ho khan, đau ngực, khó chịu ở ngực.</a:t>
            </a:r>
          </a:p>
        </p:txBody>
      </p:sp>
      <p:sp>
        <p:nvSpPr>
          <p:cNvPr id="17" name="TextBox 16"/>
          <p:cNvSpPr txBox="1"/>
          <p:nvPr/>
        </p:nvSpPr>
        <p:spPr>
          <a:xfrm>
            <a:off x="6830013" y="2253343"/>
            <a:ext cx="2170444" cy="2012859"/>
          </a:xfrm>
          <a:prstGeom prst="rect">
            <a:avLst/>
          </a:prstGeom>
          <a:noFill/>
        </p:spPr>
        <p:txBody>
          <a:bodyPr wrap="square" rtlCol="0">
            <a:spAutoFit/>
          </a:bodyPr>
          <a:lstStyle/>
          <a:p>
            <a:pPr algn="just">
              <a:lnSpc>
                <a:spcPct val="120000"/>
              </a:lnSpc>
            </a:pPr>
            <a:r>
              <a:rPr lang="vi-VN" sz="1500" dirty="0">
                <a:solidFill>
                  <a:srgbClr val="FFFF00"/>
                </a:solidFill>
              </a:rPr>
              <a:t>Biểu hiện: đầu tiên là những đốm nâu sang xuất hiện, sau đó lan rộng cả quả, phủ một lớp mốc xám và làm cho quả bị khô; hoa và quả non có thể bị nhiễm bệnh.</a:t>
            </a:r>
          </a:p>
        </p:txBody>
      </p:sp>
      <p:sp>
        <p:nvSpPr>
          <p:cNvPr id="19" name="Rounded Rectangle 18"/>
          <p:cNvSpPr/>
          <p:nvPr/>
        </p:nvSpPr>
        <p:spPr>
          <a:xfrm>
            <a:off x="2072640" y="4368986"/>
            <a:ext cx="4596559" cy="365509"/>
          </a:xfrm>
          <a:prstGeom prst="roundRect">
            <a:avLst>
              <a:gd name="adj" fmla="val 50000"/>
            </a:avLst>
          </a:prstGeom>
          <a:solidFill>
            <a:schemeClr val="accent5">
              <a:lumMod val="75000"/>
            </a:schemeClr>
          </a:solidFill>
          <a:ln>
            <a:noFill/>
          </a:ln>
          <a:effectLst/>
          <a:scene3d>
            <a:camera prst="orthographicFront">
              <a:rot lat="0" lon="0" rev="0"/>
            </a:camera>
            <a:lightRig rig="contrasting" dir="t">
              <a:rot lat="0" lon="0" rev="7800000"/>
            </a:lightRig>
          </a:scene3d>
          <a:sp3d>
            <a:bevelT w="139700" h="139700"/>
          </a:sp3d>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vi-VN" sz="2000" b="1" i="1" dirty="0" err="1">
                <a:solidFill>
                  <a:schemeClr val="bg1"/>
                </a:solidFill>
              </a:rPr>
              <a:t>Một</a:t>
            </a:r>
            <a:r>
              <a:rPr lang="vi-VN" sz="2000" b="1" i="1" dirty="0">
                <a:solidFill>
                  <a:schemeClr val="bg1"/>
                </a:solidFill>
              </a:rPr>
              <a:t> </a:t>
            </a:r>
            <a:r>
              <a:rPr lang="vi-VN" sz="2000" b="1" i="1" dirty="0" err="1">
                <a:solidFill>
                  <a:schemeClr val="bg1"/>
                </a:solidFill>
              </a:rPr>
              <a:t>số</a:t>
            </a:r>
            <a:r>
              <a:rPr lang="vi-VN" sz="2000" b="1" i="1" dirty="0">
                <a:solidFill>
                  <a:schemeClr val="bg1"/>
                </a:solidFill>
              </a:rPr>
              <a:t> </a:t>
            </a:r>
            <a:r>
              <a:rPr lang="vi-VN" sz="2000" b="1" i="1" dirty="0" err="1">
                <a:solidFill>
                  <a:schemeClr val="bg1"/>
                </a:solidFill>
              </a:rPr>
              <a:t>bệnh</a:t>
            </a:r>
            <a:r>
              <a:rPr lang="vi-VN" sz="2000" b="1" i="1" dirty="0">
                <a:solidFill>
                  <a:schemeClr val="bg1"/>
                </a:solidFill>
              </a:rPr>
              <a:t> do </a:t>
            </a:r>
            <a:r>
              <a:rPr lang="vi-VN" sz="2000" b="1" i="1" dirty="0" err="1">
                <a:solidFill>
                  <a:schemeClr val="bg1"/>
                </a:solidFill>
              </a:rPr>
              <a:t>nấm</a:t>
            </a:r>
            <a:r>
              <a:rPr lang="vi-VN" sz="2000" b="1" i="1" dirty="0">
                <a:solidFill>
                  <a:schemeClr val="bg1"/>
                </a:solidFill>
              </a:rPr>
              <a:t> gây ra</a:t>
            </a:r>
          </a:p>
        </p:txBody>
      </p:sp>
      <p:sp>
        <p:nvSpPr>
          <p:cNvPr id="21" name="Cloud 8">
            <a:extLst>
              <a:ext uri="{FF2B5EF4-FFF2-40B4-BE49-F238E27FC236}">
                <a16:creationId xmlns:a16="http://schemas.microsoft.com/office/drawing/2014/main" id="{E878B841-3D5A-4463-8D26-DCDA7B55C944}"/>
              </a:ext>
            </a:extLst>
          </p:cNvPr>
          <p:cNvSpPr/>
          <p:nvPr/>
        </p:nvSpPr>
        <p:spPr>
          <a:xfrm>
            <a:off x="660957" y="142241"/>
            <a:ext cx="7048690" cy="4128232"/>
          </a:xfrm>
          <a:prstGeom prst="cloud">
            <a:avLst/>
          </a:prstGeom>
          <a:solidFill>
            <a:schemeClr val="accent2">
              <a:lumMod val="60000"/>
              <a:lumOff val="40000"/>
            </a:schemeClr>
          </a:solidFill>
          <a:ln w="0">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en-US" sz="4000" dirty="0">
                <a:latin typeface="#9Slide03 Roboto Condensed Ligh" panose="02000000000000000000" pitchFamily="2" charset="0"/>
                <a:ea typeface="#9Slide03 Roboto Condensed Ligh" panose="02000000000000000000" pitchFamily="2" charset="0"/>
              </a:rPr>
              <a:t>       </a:t>
            </a:r>
            <a:r>
              <a:rPr lang="en-US" sz="4000" dirty="0" err="1">
                <a:latin typeface="#9Slide03 Roboto Condensed Ligh" panose="02000000000000000000" pitchFamily="2" charset="0"/>
                <a:ea typeface="#9Slide03 Roboto Condensed Ligh" panose="02000000000000000000" pitchFamily="2" charset="0"/>
              </a:rPr>
              <a:t>Em</a:t>
            </a:r>
            <a:r>
              <a:rPr lang="en-US" sz="4000" dirty="0">
                <a:latin typeface="#9Slide03 Roboto Condensed Ligh" panose="02000000000000000000" pitchFamily="2" charset="0"/>
                <a:ea typeface="#9Slide03 Roboto Condensed Ligh" panose="02000000000000000000" pitchFamily="2" charset="0"/>
              </a:rPr>
              <a:t> </a:t>
            </a:r>
            <a:r>
              <a:rPr lang="en-US" sz="4000" dirty="0" err="1">
                <a:latin typeface="#9Slide03 Roboto Condensed Ligh" panose="02000000000000000000" pitchFamily="2" charset="0"/>
                <a:ea typeface="#9Slide03 Roboto Condensed Ligh" panose="02000000000000000000" pitchFamily="2" charset="0"/>
              </a:rPr>
              <a:t>hãy</a:t>
            </a:r>
            <a:r>
              <a:rPr lang="en-US" sz="4000" dirty="0">
                <a:latin typeface="#9Slide03 Roboto Condensed Ligh" panose="02000000000000000000" pitchFamily="2" charset="0"/>
                <a:ea typeface="#9Slide03 Roboto Condensed Ligh" panose="02000000000000000000" pitchFamily="2" charset="0"/>
              </a:rPr>
              <a:t> </a:t>
            </a:r>
            <a:r>
              <a:rPr lang="en-US" sz="4000" dirty="0" err="1">
                <a:latin typeface="#9Slide03 Roboto Condensed Ligh" panose="02000000000000000000" pitchFamily="2" charset="0"/>
                <a:ea typeface="#9Slide03 Roboto Condensed Ligh" panose="02000000000000000000" pitchFamily="2" charset="0"/>
              </a:rPr>
              <a:t>nêu</a:t>
            </a:r>
            <a:r>
              <a:rPr lang="en-US" sz="4000" dirty="0">
                <a:latin typeface="#9Slide03 Roboto Condensed Ligh" panose="02000000000000000000" pitchFamily="2" charset="0"/>
                <a:ea typeface="#9Slide03 Roboto Condensed Ligh" panose="02000000000000000000" pitchFamily="2" charset="0"/>
              </a:rPr>
              <a:t> </a:t>
            </a:r>
            <a:r>
              <a:rPr lang="en-US" sz="4000" dirty="0" err="1">
                <a:latin typeface="#9Slide03 Roboto Condensed Ligh" panose="02000000000000000000" pitchFamily="2" charset="0"/>
                <a:ea typeface="#9Slide03 Roboto Condensed Ligh" panose="02000000000000000000" pitchFamily="2" charset="0"/>
              </a:rPr>
              <a:t>một</a:t>
            </a:r>
            <a:r>
              <a:rPr lang="en-US" sz="4000" dirty="0">
                <a:latin typeface="#9Slide03 Roboto Condensed Ligh" panose="02000000000000000000" pitchFamily="2" charset="0"/>
                <a:ea typeface="#9Slide03 Roboto Condensed Ligh" panose="02000000000000000000" pitchFamily="2" charset="0"/>
              </a:rPr>
              <a:t> </a:t>
            </a:r>
            <a:r>
              <a:rPr lang="en-US" sz="4000" dirty="0" err="1">
                <a:latin typeface="#9Slide03 Roboto Condensed Ligh" panose="02000000000000000000" pitchFamily="2" charset="0"/>
                <a:ea typeface="#9Slide03 Roboto Condensed Ligh" panose="02000000000000000000" pitchFamily="2" charset="0"/>
              </a:rPr>
              <a:t>số</a:t>
            </a:r>
            <a:r>
              <a:rPr lang="en-US" sz="4000" dirty="0">
                <a:latin typeface="#9Slide03 Roboto Condensed Ligh" panose="02000000000000000000" pitchFamily="2" charset="0"/>
                <a:ea typeface="#9Slide03 Roboto Condensed Ligh" panose="02000000000000000000" pitchFamily="2" charset="0"/>
              </a:rPr>
              <a:t> </a:t>
            </a:r>
            <a:r>
              <a:rPr lang="en-US" sz="4000" dirty="0" err="1">
                <a:latin typeface="#9Slide03 Roboto Condensed Ligh" panose="02000000000000000000" pitchFamily="2" charset="0"/>
                <a:ea typeface="#9Slide03 Roboto Condensed Ligh" panose="02000000000000000000" pitchFamily="2" charset="0"/>
              </a:rPr>
              <a:t>biểu</a:t>
            </a:r>
            <a:r>
              <a:rPr lang="en-US" sz="4000" dirty="0">
                <a:latin typeface="#9Slide03 Roboto Condensed Ligh" panose="02000000000000000000" pitchFamily="2" charset="0"/>
                <a:ea typeface="#9Slide03 Roboto Condensed Ligh" panose="02000000000000000000" pitchFamily="2" charset="0"/>
              </a:rPr>
              <a:t> </a:t>
            </a:r>
            <a:r>
              <a:rPr lang="en-US" sz="4000" dirty="0" err="1">
                <a:latin typeface="#9Slide03 Roboto Condensed Ligh" panose="02000000000000000000" pitchFamily="2" charset="0"/>
                <a:ea typeface="#9Slide03 Roboto Condensed Ligh" panose="02000000000000000000" pitchFamily="2" charset="0"/>
              </a:rPr>
              <a:t>hiện</a:t>
            </a:r>
            <a:r>
              <a:rPr lang="en-US" sz="4000" dirty="0">
                <a:latin typeface="#9Slide03 Roboto Condensed Ligh" panose="02000000000000000000" pitchFamily="2" charset="0"/>
                <a:ea typeface="#9Slide03 Roboto Condensed Ligh" panose="02000000000000000000" pitchFamily="2" charset="0"/>
              </a:rPr>
              <a:t> </a:t>
            </a:r>
            <a:r>
              <a:rPr lang="en-US" sz="4000" dirty="0" err="1">
                <a:latin typeface="#9Slide03 Roboto Condensed Ligh" panose="02000000000000000000" pitchFamily="2" charset="0"/>
                <a:ea typeface="#9Slide03 Roboto Condensed Ligh" panose="02000000000000000000" pitchFamily="2" charset="0"/>
              </a:rPr>
              <a:t>của</a:t>
            </a:r>
            <a:r>
              <a:rPr lang="en-US" sz="4000" dirty="0">
                <a:latin typeface="#9Slide03 Roboto Condensed Ligh" panose="02000000000000000000" pitchFamily="2" charset="0"/>
                <a:ea typeface="#9Slide03 Roboto Condensed Ligh" panose="02000000000000000000" pitchFamily="2" charset="0"/>
              </a:rPr>
              <a:t> </a:t>
            </a:r>
            <a:r>
              <a:rPr lang="en-US" sz="4000" dirty="0" err="1">
                <a:latin typeface="#9Slide03 Roboto Condensed Ligh" panose="02000000000000000000" pitchFamily="2" charset="0"/>
                <a:ea typeface="#9Slide03 Roboto Condensed Ligh" panose="02000000000000000000" pitchFamily="2" charset="0"/>
              </a:rPr>
              <a:t>một</a:t>
            </a:r>
            <a:r>
              <a:rPr lang="en-US" sz="4000" dirty="0">
                <a:latin typeface="#9Slide03 Roboto Condensed Ligh" panose="02000000000000000000" pitchFamily="2" charset="0"/>
                <a:ea typeface="#9Slide03 Roboto Condensed Ligh" panose="02000000000000000000" pitchFamily="2" charset="0"/>
              </a:rPr>
              <a:t> </a:t>
            </a:r>
            <a:r>
              <a:rPr lang="en-US" sz="4000" dirty="0" err="1">
                <a:latin typeface="#9Slide03 Roboto Condensed Ligh" panose="02000000000000000000" pitchFamily="2" charset="0"/>
                <a:ea typeface="#9Slide03 Roboto Condensed Ligh" panose="02000000000000000000" pitchFamily="2" charset="0"/>
              </a:rPr>
              <a:t>số</a:t>
            </a:r>
            <a:r>
              <a:rPr lang="en-US" sz="4000" dirty="0">
                <a:latin typeface="#9Slide03 Roboto Condensed Ligh" panose="02000000000000000000" pitchFamily="2" charset="0"/>
                <a:ea typeface="#9Slide03 Roboto Condensed Ligh" panose="02000000000000000000" pitchFamily="2" charset="0"/>
              </a:rPr>
              <a:t> </a:t>
            </a:r>
            <a:r>
              <a:rPr lang="en-US" sz="4000" dirty="0" err="1">
                <a:latin typeface="#9Slide03 Roboto Condensed Ligh" panose="02000000000000000000" pitchFamily="2" charset="0"/>
                <a:ea typeface="#9Slide03 Roboto Condensed Ligh" panose="02000000000000000000" pitchFamily="2" charset="0"/>
              </a:rPr>
              <a:t>bệnh</a:t>
            </a:r>
            <a:r>
              <a:rPr lang="en-US" sz="4000" dirty="0">
                <a:latin typeface="#9Slide03 Roboto Condensed Ligh" panose="02000000000000000000" pitchFamily="2" charset="0"/>
                <a:ea typeface="#9Slide03 Roboto Condensed Ligh" panose="02000000000000000000" pitchFamily="2" charset="0"/>
              </a:rPr>
              <a:t> do </a:t>
            </a:r>
            <a:r>
              <a:rPr lang="en-US" sz="4000" dirty="0" err="1">
                <a:latin typeface="#9Slide03 Roboto Condensed Ligh" panose="02000000000000000000" pitchFamily="2" charset="0"/>
                <a:ea typeface="#9Slide03 Roboto Condensed Ligh" panose="02000000000000000000" pitchFamily="2" charset="0"/>
              </a:rPr>
              <a:t>nấm</a:t>
            </a:r>
            <a:r>
              <a:rPr lang="en-US" sz="4000" dirty="0">
                <a:latin typeface="#9Slide03 Roboto Condensed Ligh" panose="02000000000000000000" pitchFamily="2" charset="0"/>
                <a:ea typeface="#9Slide03 Roboto Condensed Ligh" panose="02000000000000000000" pitchFamily="2" charset="0"/>
              </a:rPr>
              <a:t> </a:t>
            </a:r>
            <a:r>
              <a:rPr lang="en-US" sz="4000" dirty="0" err="1">
                <a:latin typeface="#9Slide03 Roboto Condensed Ligh" panose="02000000000000000000" pitchFamily="2" charset="0"/>
                <a:ea typeface="#9Slide03 Roboto Condensed Ligh" panose="02000000000000000000" pitchFamily="2" charset="0"/>
              </a:rPr>
              <a:t>gây</a:t>
            </a:r>
            <a:r>
              <a:rPr lang="en-US" sz="4000" dirty="0">
                <a:latin typeface="#9Slide03 Roboto Condensed Ligh" panose="02000000000000000000" pitchFamily="2" charset="0"/>
                <a:ea typeface="#9Slide03 Roboto Condensed Ligh" panose="02000000000000000000" pitchFamily="2" charset="0"/>
              </a:rPr>
              <a:t> ra </a:t>
            </a:r>
            <a:r>
              <a:rPr lang="en-US" sz="4000" dirty="0" err="1">
                <a:latin typeface="#9Slide03 Roboto Condensed Ligh" panose="02000000000000000000" pitchFamily="2" charset="0"/>
                <a:ea typeface="#9Slide03 Roboto Condensed Ligh" panose="02000000000000000000" pitchFamily="2" charset="0"/>
              </a:rPr>
              <a:t>sau</a:t>
            </a:r>
            <a:r>
              <a:rPr lang="en-US" sz="4000" dirty="0">
                <a:latin typeface="#9Slide03 Roboto Condensed Ligh" panose="02000000000000000000" pitchFamily="2" charset="0"/>
                <a:ea typeface="#9Slide03 Roboto Condensed Ligh" panose="02000000000000000000" pitchFamily="2" charset="0"/>
              </a:rPr>
              <a:t> </a:t>
            </a:r>
            <a:r>
              <a:rPr lang="en-US" sz="4000" dirty="0" err="1">
                <a:latin typeface="#9Slide03 Roboto Condensed Ligh" panose="02000000000000000000" pitchFamily="2" charset="0"/>
                <a:ea typeface="#9Slide03 Roboto Condensed Ligh" panose="02000000000000000000" pitchFamily="2" charset="0"/>
              </a:rPr>
              <a:t>đây</a:t>
            </a:r>
            <a:r>
              <a:rPr lang="en-US" sz="4000" dirty="0">
                <a:latin typeface="#9Slide03 Roboto Condensed Ligh" panose="02000000000000000000" pitchFamily="2" charset="0"/>
                <a:ea typeface="#9Slide03 Roboto Condensed Ligh" panose="02000000000000000000" pitchFamily="2" charset="0"/>
              </a:rPr>
              <a:t>?</a:t>
            </a:r>
            <a:endParaRPr lang="vi-VN" sz="4000" dirty="0">
              <a:latin typeface="#9Slide03 Roboto Condensed Ligh" panose="02000000000000000000" pitchFamily="2" charset="0"/>
              <a:ea typeface="#9Slide03 Roboto Condensed Ligh" panose="02000000000000000000" pitchFamily="2" charset="0"/>
            </a:endParaRPr>
          </a:p>
        </p:txBody>
      </p:sp>
    </p:spTree>
    <p:extLst>
      <p:ext uri="{BB962C8B-B14F-4D97-AF65-F5344CB8AC3E}">
        <p14:creationId xmlns:p14="http://schemas.microsoft.com/office/powerpoint/2010/main" val="205418788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circle(in)">
                                      <p:cBhvr>
                                        <p:cTn id="7" dur="2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grpId="1" nodeType="clickEffect">
                                  <p:stCondLst>
                                    <p:cond delay="0"/>
                                  </p:stCondLst>
                                  <p:childTnLst>
                                    <p:animEffect transition="out" filter="blinds(horizontal)">
                                      <p:cBhvr>
                                        <p:cTn id="11" dur="500"/>
                                        <p:tgtEl>
                                          <p:spTgt spid="21"/>
                                        </p:tgtEl>
                                      </p:cBhvr>
                                    </p:animEffect>
                                    <p:set>
                                      <p:cBhvr>
                                        <p:cTn id="12" dur="1" fill="hold">
                                          <p:stCondLst>
                                            <p:cond delay="499"/>
                                          </p:stCondLst>
                                        </p:cTn>
                                        <p:tgtEl>
                                          <p:spTgt spid="21"/>
                                        </p:tgtEl>
                                        <p:attrNameLst>
                                          <p:attrName>style.visibility</p:attrName>
                                        </p:attrNameLst>
                                      </p:cBhvr>
                                      <p:to>
                                        <p:strVal val="hidden"/>
                                      </p:to>
                                    </p:set>
                                  </p:childTnLst>
                                </p:cTn>
                              </p:par>
                              <p:par>
                                <p:cTn id="13" presetID="2" presetClass="entr" presetSubtype="8"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0-#ppt_w/2"/>
                                          </p:val>
                                        </p:tav>
                                        <p:tav tm="100000">
                                          <p:val>
                                            <p:strVal val="#ppt_x"/>
                                          </p:val>
                                        </p:tav>
                                      </p:tavLst>
                                    </p:anim>
                                    <p:anim calcmode="lin" valueType="num">
                                      <p:cBhvr additive="base">
                                        <p:cTn id="16"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barn(inVertical)">
                                      <p:cBhvr>
                                        <p:cTn id="21" dur="500"/>
                                        <p:tgtEl>
                                          <p:spTgt spid="19"/>
                                        </p:tgtEl>
                                      </p:cBhvr>
                                    </p:animEffect>
                                  </p:childTnLst>
                                </p:cTn>
                              </p:par>
                              <p:par>
                                <p:cTn id="22" presetID="32" presetClass="emph" presetSubtype="0" fill="hold" nodeType="withEffect">
                                  <p:stCondLst>
                                    <p:cond delay="0"/>
                                  </p:stCondLst>
                                  <p:childTnLst>
                                    <p:animRot by="120000">
                                      <p:cBhvr>
                                        <p:cTn id="23" dur="100" fill="hold">
                                          <p:stCondLst>
                                            <p:cond delay="0"/>
                                          </p:stCondLst>
                                        </p:cTn>
                                        <p:tgtEl>
                                          <p:spTgt spid="13"/>
                                        </p:tgtEl>
                                        <p:attrNameLst>
                                          <p:attrName>r</p:attrName>
                                        </p:attrNameLst>
                                      </p:cBhvr>
                                    </p:animRot>
                                    <p:animRot by="-240000">
                                      <p:cBhvr>
                                        <p:cTn id="24" dur="200" fill="hold">
                                          <p:stCondLst>
                                            <p:cond delay="200"/>
                                          </p:stCondLst>
                                        </p:cTn>
                                        <p:tgtEl>
                                          <p:spTgt spid="13"/>
                                        </p:tgtEl>
                                        <p:attrNameLst>
                                          <p:attrName>r</p:attrName>
                                        </p:attrNameLst>
                                      </p:cBhvr>
                                    </p:animRot>
                                    <p:animRot by="240000">
                                      <p:cBhvr>
                                        <p:cTn id="25" dur="200" fill="hold">
                                          <p:stCondLst>
                                            <p:cond delay="400"/>
                                          </p:stCondLst>
                                        </p:cTn>
                                        <p:tgtEl>
                                          <p:spTgt spid="13"/>
                                        </p:tgtEl>
                                        <p:attrNameLst>
                                          <p:attrName>r</p:attrName>
                                        </p:attrNameLst>
                                      </p:cBhvr>
                                    </p:animRot>
                                    <p:animRot by="-240000">
                                      <p:cBhvr>
                                        <p:cTn id="26" dur="200" fill="hold">
                                          <p:stCondLst>
                                            <p:cond delay="600"/>
                                          </p:stCondLst>
                                        </p:cTn>
                                        <p:tgtEl>
                                          <p:spTgt spid="13"/>
                                        </p:tgtEl>
                                        <p:attrNameLst>
                                          <p:attrName>r</p:attrName>
                                        </p:attrNameLst>
                                      </p:cBhvr>
                                    </p:animRot>
                                    <p:animRot by="120000">
                                      <p:cBhvr>
                                        <p:cTn id="27" dur="200" fill="hold">
                                          <p:stCondLst>
                                            <p:cond delay="800"/>
                                          </p:stCondLst>
                                        </p:cTn>
                                        <p:tgtEl>
                                          <p:spTgt spid="1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8" restart="whenNotActive" fill="hold" evtFilter="cancelBubble" nodeType="interactiveSeq">
                <p:stCondLst>
                  <p:cond evt="onClick" delay="0">
                    <p:tgtEl>
                      <p:spTgt spid="13"/>
                    </p:tgtEl>
                  </p:cond>
                </p:stCondLst>
                <p:endSync evt="end" delay="0">
                  <p:rtn val="all"/>
                </p:endSync>
                <p:childTnLst>
                  <p:par>
                    <p:cTn id="29" fill="hold">
                      <p:stCondLst>
                        <p:cond delay="0"/>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additive="base">
                                        <p:cTn id="33" dur="500" fill="hold"/>
                                        <p:tgtEl>
                                          <p:spTgt spid="14"/>
                                        </p:tgtEl>
                                        <p:attrNameLst>
                                          <p:attrName>ppt_x</p:attrName>
                                        </p:attrNameLst>
                                      </p:cBhvr>
                                      <p:tavLst>
                                        <p:tav tm="0">
                                          <p:val>
                                            <p:strVal val="#ppt_x"/>
                                          </p:val>
                                        </p:tav>
                                        <p:tav tm="100000">
                                          <p:val>
                                            <p:strVal val="#ppt_x"/>
                                          </p:val>
                                        </p:tav>
                                      </p:tavLst>
                                    </p:anim>
                                    <p:anim calcmode="lin" valueType="num">
                                      <p:cBhvr additive="base">
                                        <p:cTn id="3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500" fill="hold"/>
                                        <p:tgtEl>
                                          <p:spTgt spid="15"/>
                                        </p:tgtEl>
                                        <p:attrNameLst>
                                          <p:attrName>ppt_x</p:attrName>
                                        </p:attrNameLst>
                                      </p:cBhvr>
                                      <p:tavLst>
                                        <p:tav tm="0">
                                          <p:val>
                                            <p:strVal val="#ppt_x"/>
                                          </p:val>
                                        </p:tav>
                                        <p:tav tm="100000">
                                          <p:val>
                                            <p:strVal val="#ppt_x"/>
                                          </p:val>
                                        </p:tav>
                                      </p:tavLst>
                                    </p:anim>
                                    <p:anim calcmode="lin" valueType="num">
                                      <p:cBhvr additive="base">
                                        <p:cTn id="4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16"/>
                                        </p:tgtEl>
                                        <p:attrNameLst>
                                          <p:attrName>style.visibility</p:attrName>
                                        </p:attrNameLst>
                                      </p:cBhvr>
                                      <p:to>
                                        <p:strVal val="visible"/>
                                      </p:to>
                                    </p:set>
                                    <p:anim calcmode="lin" valueType="num">
                                      <p:cBhvr additive="base">
                                        <p:cTn id="45" dur="500" fill="hold"/>
                                        <p:tgtEl>
                                          <p:spTgt spid="16"/>
                                        </p:tgtEl>
                                        <p:attrNameLst>
                                          <p:attrName>ppt_x</p:attrName>
                                        </p:attrNameLst>
                                      </p:cBhvr>
                                      <p:tavLst>
                                        <p:tav tm="0">
                                          <p:val>
                                            <p:strVal val="#ppt_x"/>
                                          </p:val>
                                        </p:tav>
                                        <p:tav tm="100000">
                                          <p:val>
                                            <p:strVal val="#ppt_x"/>
                                          </p:val>
                                        </p:tav>
                                      </p:tavLst>
                                    </p:anim>
                                    <p:anim calcmode="lin" valueType="num">
                                      <p:cBhvr additive="base">
                                        <p:cTn id="46"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17"/>
                                        </p:tgtEl>
                                        <p:attrNameLst>
                                          <p:attrName>style.visibility</p:attrName>
                                        </p:attrNameLst>
                                      </p:cBhvr>
                                      <p:to>
                                        <p:strVal val="visible"/>
                                      </p:to>
                                    </p:set>
                                    <p:anim calcmode="lin" valueType="num">
                                      <p:cBhvr additive="base">
                                        <p:cTn id="51" dur="500" fill="hold"/>
                                        <p:tgtEl>
                                          <p:spTgt spid="17"/>
                                        </p:tgtEl>
                                        <p:attrNameLst>
                                          <p:attrName>ppt_x</p:attrName>
                                        </p:attrNameLst>
                                      </p:cBhvr>
                                      <p:tavLst>
                                        <p:tav tm="0">
                                          <p:val>
                                            <p:strVal val="#ppt_x"/>
                                          </p:val>
                                        </p:tav>
                                        <p:tav tm="100000">
                                          <p:val>
                                            <p:strVal val="#ppt_x"/>
                                          </p:val>
                                        </p:tav>
                                      </p:tavLst>
                                    </p:anim>
                                    <p:anim calcmode="lin" valueType="num">
                                      <p:cBhvr additive="base">
                                        <p:cTn id="52"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nextCondLst>
                <p:cond evt="onClick" delay="0">
                  <p:tgtEl>
                    <p:spTgt spid="13"/>
                  </p:tgtEl>
                </p:cond>
              </p:nextCondLst>
            </p:seq>
          </p:childTnLst>
        </p:cTn>
      </p:par>
    </p:tnLst>
    <p:bldLst>
      <p:bldP spid="14" grpId="0"/>
      <p:bldP spid="15" grpId="0"/>
      <p:bldP spid="16" grpId="0"/>
      <p:bldP spid="17" grpId="0"/>
      <p:bldP spid="19" grpId="0" animBg="1"/>
      <p:bldP spid="21" grpId="0" animBg="1"/>
      <p:bldP spid="21" grpId="1"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3694" y="699247"/>
            <a:ext cx="2816763" cy="1700459"/>
          </a:xfrm>
          <a:prstGeom prst="rect">
            <a:avLst/>
          </a:prstGeom>
          <a:noFill/>
          <a:ln w="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just"/>
            <a:r>
              <a:rPr lang="en-US" sz="2100" b="1" dirty="0">
                <a:latin typeface="#9Slide03 FS Neusa Bold" panose="00000800000000000000" pitchFamily="2" charset="0"/>
              </a:rPr>
              <a:t>      </a:t>
            </a:r>
            <a:r>
              <a:rPr lang="vi-VN" sz="2100" b="1" dirty="0" err="1">
                <a:latin typeface="#9Slide03 FS Neusa Bold" panose="00000800000000000000" pitchFamily="2" charset="0"/>
              </a:rPr>
              <a:t>Từ</a:t>
            </a:r>
            <a:r>
              <a:rPr lang="vi-VN" sz="2100" b="1" dirty="0">
                <a:latin typeface="#9Slide03 FS Neusa Bold" panose="00000800000000000000" pitchFamily="2" charset="0"/>
              </a:rPr>
              <a:t> những thông tin </a:t>
            </a:r>
            <a:r>
              <a:rPr lang="en-US" sz="2100" b="1" dirty="0">
                <a:latin typeface="#9Slide03 FS Neusa Bold" panose="00000800000000000000" pitchFamily="2" charset="0"/>
              </a:rPr>
              <a:t>ở </a:t>
            </a:r>
            <a:r>
              <a:rPr lang="vi-VN" sz="2100" b="1" dirty="0" err="1">
                <a:latin typeface="#9Slide03 FS Neusa Bold" panose="00000800000000000000" pitchFamily="2" charset="0"/>
              </a:rPr>
              <a:t>hình</a:t>
            </a:r>
            <a:r>
              <a:rPr lang="en-US" sz="2100" b="1" dirty="0">
                <a:latin typeface="#9Slide03 FS Neusa Bold" panose="00000800000000000000" pitchFamily="2" charset="0"/>
              </a:rPr>
              <a:t> </a:t>
            </a:r>
            <a:r>
              <a:rPr lang="en-US" sz="2100" b="1" dirty="0" err="1">
                <a:latin typeface="#9Slide03 FS Neusa Bold" panose="00000800000000000000" pitchFamily="2" charset="0"/>
              </a:rPr>
              <a:t>bên</a:t>
            </a:r>
            <a:r>
              <a:rPr lang="vi-VN" sz="2100" b="1" dirty="0">
                <a:latin typeface="#9Slide03 FS Neusa Bold" panose="00000800000000000000" pitchFamily="2" charset="0"/>
              </a:rPr>
              <a:t>, hãy nêu con đường lây truyền bệnh do nấm gây ra</a:t>
            </a:r>
            <a:r>
              <a:rPr lang="en-US" sz="2100" b="1" dirty="0">
                <a:latin typeface="#9Slide03 FS Neusa Bold" panose="00000800000000000000" pitchFamily="2" charset="0"/>
              </a:rPr>
              <a:t>?</a:t>
            </a:r>
            <a:endParaRPr lang="vi-VN" sz="2100" b="1" dirty="0">
              <a:latin typeface="#9Slide03 FS Neusa Bold" panose="00000800000000000000" pitchFamily="2" charset="0"/>
            </a:endParaRPr>
          </a:p>
        </p:txBody>
      </p:sp>
      <p:grpSp>
        <p:nvGrpSpPr>
          <p:cNvPr id="19" name="Nhóm 18">
            <a:extLst>
              <a:ext uri="{FF2B5EF4-FFF2-40B4-BE49-F238E27FC236}">
                <a16:creationId xmlns:a16="http://schemas.microsoft.com/office/drawing/2014/main" id="{5B4545FC-1CB0-4984-87FD-DF86C78B8B08}"/>
              </a:ext>
            </a:extLst>
          </p:cNvPr>
          <p:cNvGrpSpPr/>
          <p:nvPr/>
        </p:nvGrpSpPr>
        <p:grpSpPr>
          <a:xfrm>
            <a:off x="3391381" y="384963"/>
            <a:ext cx="5448925" cy="3896248"/>
            <a:chOff x="97010" y="768701"/>
            <a:chExt cx="5448925" cy="3896248"/>
          </a:xfrm>
        </p:grpSpPr>
        <p:pic>
          <p:nvPicPr>
            <p:cNvPr id="3" name="Picture 2"/>
            <p:cNvPicPr>
              <a:picLocks noChangeAspect="1"/>
            </p:cNvPicPr>
            <p:nvPr/>
          </p:nvPicPr>
          <p:blipFill>
            <a:blip r:embed="rId2"/>
            <a:stretch>
              <a:fillRect/>
            </a:stretch>
          </p:blipFill>
          <p:spPr>
            <a:xfrm>
              <a:off x="97010" y="768701"/>
              <a:ext cx="5448924" cy="3896248"/>
            </a:xfrm>
            <a:prstGeom prst="rect">
              <a:avLst/>
            </a:prstGeom>
            <a:scene3d>
              <a:camera prst="orthographicFront"/>
              <a:lightRig rig="threePt" dir="t"/>
            </a:scene3d>
            <a:sp3d>
              <a:bevelB w="101600" prst="riblet"/>
            </a:sp3d>
          </p:spPr>
        </p:pic>
        <p:sp>
          <p:nvSpPr>
            <p:cNvPr id="11" name="TextBox 10"/>
            <p:cNvSpPr txBox="1"/>
            <p:nvPr/>
          </p:nvSpPr>
          <p:spPr>
            <a:xfrm>
              <a:off x="203479" y="2234561"/>
              <a:ext cx="1431890" cy="461665"/>
            </a:xfrm>
            <a:prstGeom prst="rect">
              <a:avLst/>
            </a:prstGeom>
            <a:solidFill>
              <a:schemeClr val="bg1"/>
            </a:solidFill>
            <a:ln>
              <a:noFill/>
            </a:ln>
            <a:scene3d>
              <a:camera prst="orthographicFront"/>
              <a:lightRig rig="threePt" dir="t"/>
            </a:scene3d>
            <a:sp3d>
              <a:bevelB w="101600" prst="riblet"/>
            </a:sp3d>
          </p:spPr>
          <p:txBody>
            <a:bodyPr wrap="square" rtlCol="0" anchor="ctr" anchorCtr="0">
              <a:spAutoFit/>
            </a:bodyPr>
            <a:lstStyle/>
            <a:p>
              <a:pPr algn="ctr"/>
              <a:r>
                <a:rPr lang="vi-VN" sz="1200" dirty="0"/>
                <a:t>Tiếp xúc với vật nuôi nhiễm bệnh</a:t>
              </a:r>
            </a:p>
          </p:txBody>
        </p:sp>
        <p:sp>
          <p:nvSpPr>
            <p:cNvPr id="12" name="TextBox 11"/>
            <p:cNvSpPr txBox="1"/>
            <p:nvPr/>
          </p:nvSpPr>
          <p:spPr>
            <a:xfrm>
              <a:off x="2131233" y="2189639"/>
              <a:ext cx="1625756" cy="461665"/>
            </a:xfrm>
            <a:prstGeom prst="rect">
              <a:avLst/>
            </a:prstGeom>
            <a:solidFill>
              <a:schemeClr val="bg1"/>
            </a:solidFill>
            <a:ln>
              <a:noFill/>
            </a:ln>
            <a:scene3d>
              <a:camera prst="orthographicFront"/>
              <a:lightRig rig="threePt" dir="t"/>
            </a:scene3d>
            <a:sp3d>
              <a:bevelB w="101600" prst="riblet"/>
            </a:sp3d>
          </p:spPr>
          <p:txBody>
            <a:bodyPr wrap="square" rtlCol="0" anchor="ctr" anchorCtr="0">
              <a:spAutoFit/>
            </a:bodyPr>
            <a:lstStyle/>
            <a:p>
              <a:pPr algn="ctr"/>
              <a:r>
                <a:rPr lang="vi-VN" sz="1200" dirty="0"/>
                <a:t>Tiếp xúc với cơ thể nhiễm bệnh</a:t>
              </a:r>
            </a:p>
          </p:txBody>
        </p:sp>
        <p:sp>
          <p:nvSpPr>
            <p:cNvPr id="13" name="TextBox 12"/>
            <p:cNvSpPr txBox="1"/>
            <p:nvPr/>
          </p:nvSpPr>
          <p:spPr>
            <a:xfrm>
              <a:off x="4158613" y="2234560"/>
              <a:ext cx="1387322" cy="461665"/>
            </a:xfrm>
            <a:prstGeom prst="rect">
              <a:avLst/>
            </a:prstGeom>
            <a:solidFill>
              <a:schemeClr val="bg1"/>
            </a:solidFill>
            <a:ln>
              <a:noFill/>
            </a:ln>
            <a:scene3d>
              <a:camera prst="orthographicFront"/>
              <a:lightRig rig="threePt" dir="t"/>
            </a:scene3d>
            <a:sp3d>
              <a:bevelB w="101600" prst="riblet"/>
            </a:sp3d>
          </p:spPr>
          <p:txBody>
            <a:bodyPr wrap="square" rtlCol="0" anchor="ctr" anchorCtr="0">
              <a:spAutoFit/>
            </a:bodyPr>
            <a:lstStyle/>
            <a:p>
              <a:pPr algn="ctr"/>
              <a:r>
                <a:rPr lang="vi-VN" sz="1200" dirty="0"/>
                <a:t>Dùng chung đồ với người bệnh</a:t>
              </a:r>
            </a:p>
          </p:txBody>
        </p:sp>
        <p:sp>
          <p:nvSpPr>
            <p:cNvPr id="14" name="TextBox 13"/>
            <p:cNvSpPr txBox="1"/>
            <p:nvPr/>
          </p:nvSpPr>
          <p:spPr>
            <a:xfrm>
              <a:off x="3971611" y="4150542"/>
              <a:ext cx="1569446" cy="461665"/>
            </a:xfrm>
            <a:prstGeom prst="rect">
              <a:avLst/>
            </a:prstGeom>
            <a:solidFill>
              <a:schemeClr val="bg1"/>
            </a:solidFill>
            <a:ln>
              <a:noFill/>
            </a:ln>
            <a:scene3d>
              <a:camera prst="orthographicFront"/>
              <a:lightRig rig="threePt" dir="t"/>
            </a:scene3d>
            <a:sp3d>
              <a:bevelB w="101600" prst="riblet"/>
            </a:sp3d>
          </p:spPr>
          <p:txBody>
            <a:bodyPr wrap="square" rtlCol="0" anchor="ctr" anchorCtr="0">
              <a:spAutoFit/>
            </a:bodyPr>
            <a:lstStyle/>
            <a:p>
              <a:pPr algn="ctr"/>
              <a:r>
                <a:rPr lang="vi-VN" sz="1200" dirty="0"/>
                <a:t>Tiếp xúc với bụi, đất chứa nấm gây bệnh</a:t>
              </a:r>
            </a:p>
          </p:txBody>
        </p:sp>
        <p:sp>
          <p:nvSpPr>
            <p:cNvPr id="15" name="TextBox 14"/>
            <p:cNvSpPr txBox="1"/>
            <p:nvPr/>
          </p:nvSpPr>
          <p:spPr>
            <a:xfrm>
              <a:off x="162979" y="4173294"/>
              <a:ext cx="1710732" cy="461665"/>
            </a:xfrm>
            <a:prstGeom prst="rect">
              <a:avLst/>
            </a:prstGeom>
            <a:solidFill>
              <a:schemeClr val="bg1"/>
            </a:solidFill>
            <a:ln>
              <a:noFill/>
            </a:ln>
            <a:scene3d>
              <a:camera prst="orthographicFront"/>
              <a:lightRig rig="threePt" dir="t"/>
            </a:scene3d>
            <a:sp3d>
              <a:bevelB w="101600" prst="riblet"/>
            </a:sp3d>
          </p:spPr>
          <p:txBody>
            <a:bodyPr wrap="square" rtlCol="0" anchor="ctr" anchorCtr="0">
              <a:spAutoFit/>
            </a:bodyPr>
            <a:lstStyle/>
            <a:p>
              <a:pPr algn="ctr"/>
              <a:r>
                <a:rPr lang="vi-VN" sz="1200" dirty="0"/>
                <a:t>Tiếp xúc với môi trường ô nhiễm</a:t>
              </a:r>
            </a:p>
          </p:txBody>
        </p:sp>
        <p:sp>
          <p:nvSpPr>
            <p:cNvPr id="16" name="TextBox 15"/>
            <p:cNvSpPr txBox="1"/>
            <p:nvPr/>
          </p:nvSpPr>
          <p:spPr>
            <a:xfrm>
              <a:off x="2485651" y="4265626"/>
              <a:ext cx="933786" cy="276999"/>
            </a:xfrm>
            <a:prstGeom prst="rect">
              <a:avLst/>
            </a:prstGeom>
            <a:solidFill>
              <a:schemeClr val="bg1"/>
            </a:solidFill>
            <a:ln>
              <a:noFill/>
            </a:ln>
            <a:scene3d>
              <a:camera prst="orthographicFront"/>
              <a:lightRig rig="threePt" dir="t"/>
            </a:scene3d>
            <a:sp3d>
              <a:bevelB w="101600" prst="riblet"/>
            </a:sp3d>
          </p:spPr>
          <p:txBody>
            <a:bodyPr wrap="square" rtlCol="0" anchor="ctr" anchorCtr="0">
              <a:spAutoFit/>
            </a:bodyPr>
            <a:lstStyle/>
            <a:p>
              <a:pPr algn="ctr"/>
              <a:r>
                <a:rPr lang="vi-VN" sz="1200" dirty="0"/>
                <a:t>Nấm mốc</a:t>
              </a:r>
            </a:p>
          </p:txBody>
        </p:sp>
      </p:grpSp>
      <p:sp>
        <p:nvSpPr>
          <p:cNvPr id="17" name="TextBox 16"/>
          <p:cNvSpPr txBox="1"/>
          <p:nvPr/>
        </p:nvSpPr>
        <p:spPr>
          <a:xfrm>
            <a:off x="3475280" y="4407522"/>
            <a:ext cx="5268242" cy="400110"/>
          </a:xfrm>
          <a:prstGeom prst="rect">
            <a:avLst/>
          </a:prstGeom>
          <a:noFill/>
        </p:spPr>
        <p:txBody>
          <a:bodyPr wrap="square" rtlCol="0">
            <a:spAutoFit/>
          </a:bodyPr>
          <a:lstStyle/>
          <a:p>
            <a:pPr algn="ctr"/>
            <a:r>
              <a:rPr lang="vi-VN" sz="2000" b="1" i="1" dirty="0">
                <a:solidFill>
                  <a:srgbClr val="FFFF00"/>
                </a:solidFill>
              </a:rPr>
              <a:t>Các con đường lây truyền bệnh do nấm gây ra</a:t>
            </a:r>
          </a:p>
        </p:txBody>
      </p:sp>
    </p:spTree>
    <p:extLst>
      <p:ext uri="{BB962C8B-B14F-4D97-AF65-F5344CB8AC3E}">
        <p14:creationId xmlns:p14="http://schemas.microsoft.com/office/powerpoint/2010/main" val="3864046029"/>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indefinite" fill="hold" grpId="0" nodeType="withEffect">
                                  <p:stCondLst>
                                    <p:cond delay="0"/>
                                  </p:stCondLst>
                                  <p:endCondLst>
                                    <p:cond evt="onNext" delay="0">
                                      <p:tgtEl>
                                        <p:sldTgt/>
                                      </p:tgtEl>
                                    </p:cond>
                                  </p:endCondLst>
                                  <p:childTnLst>
                                    <p:animRot by="120000">
                                      <p:cBhvr>
                                        <p:cTn id="6" dur="100" fill="hold">
                                          <p:stCondLst>
                                            <p:cond delay="0"/>
                                          </p:stCondLst>
                                        </p:cTn>
                                        <p:tgtEl>
                                          <p:spTgt spid="2"/>
                                        </p:tgtEl>
                                        <p:attrNameLst>
                                          <p:attrName>r</p:attrName>
                                        </p:attrNameLst>
                                      </p:cBhvr>
                                    </p:animRot>
                                    <p:animRot by="-240000">
                                      <p:cBhvr>
                                        <p:cTn id="7" dur="200" fill="hold">
                                          <p:stCondLst>
                                            <p:cond delay="200"/>
                                          </p:stCondLst>
                                        </p:cTn>
                                        <p:tgtEl>
                                          <p:spTgt spid="2"/>
                                        </p:tgtEl>
                                        <p:attrNameLst>
                                          <p:attrName>r</p:attrName>
                                        </p:attrNameLst>
                                      </p:cBhvr>
                                    </p:animRot>
                                    <p:animRot by="240000">
                                      <p:cBhvr>
                                        <p:cTn id="8" dur="200" fill="hold">
                                          <p:stCondLst>
                                            <p:cond delay="400"/>
                                          </p:stCondLst>
                                        </p:cTn>
                                        <p:tgtEl>
                                          <p:spTgt spid="2"/>
                                        </p:tgtEl>
                                        <p:attrNameLst>
                                          <p:attrName>r</p:attrName>
                                        </p:attrNameLst>
                                      </p:cBhvr>
                                    </p:animRot>
                                    <p:animRot by="-240000">
                                      <p:cBhvr>
                                        <p:cTn id="9" dur="200" fill="hold">
                                          <p:stCondLst>
                                            <p:cond delay="600"/>
                                          </p:stCondLst>
                                        </p:cTn>
                                        <p:tgtEl>
                                          <p:spTgt spid="2"/>
                                        </p:tgtEl>
                                        <p:attrNameLst>
                                          <p:attrName>r</p:attrName>
                                        </p:attrNameLst>
                                      </p:cBhvr>
                                    </p:animRot>
                                    <p:animRot by="120000">
                                      <p:cBhvr>
                                        <p:cTn id="10" dur="200" fill="hold">
                                          <p:stCondLst>
                                            <p:cond delay="800"/>
                                          </p:stCondLst>
                                        </p:cTn>
                                        <p:tgtEl>
                                          <p:spTgt spid="2"/>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nodeType="click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circle(in)">
                                      <p:cBhvr>
                                        <p:cTn id="15" dur="2000"/>
                                        <p:tgtEl>
                                          <p:spTgt spid="19"/>
                                        </p:tgtEl>
                                      </p:cBhvr>
                                    </p:animEffect>
                                  </p:childTnLst>
                                </p:cTn>
                              </p:par>
                              <p:par>
                                <p:cTn id="16" presetID="21" presetClass="entr" presetSubtype="1" fill="hold" grpId="0" nodeType="with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wheel(1)">
                                      <p:cBhvr>
                                        <p:cTn id="18"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p:cNvGrpSpPr/>
          <p:nvPr/>
        </p:nvGrpSpPr>
        <p:grpSpPr>
          <a:xfrm>
            <a:off x="224119" y="206188"/>
            <a:ext cx="8668870" cy="4667437"/>
            <a:chOff x="251209" y="2491991"/>
            <a:chExt cx="8552153" cy="3898762"/>
          </a:xfrm>
        </p:grpSpPr>
        <p:sp>
          <p:nvSpPr>
            <p:cNvPr id="3" name="Rounded Rectangle 2"/>
            <p:cNvSpPr/>
            <p:nvPr/>
          </p:nvSpPr>
          <p:spPr>
            <a:xfrm>
              <a:off x="251209" y="2491991"/>
              <a:ext cx="8552153" cy="3898762"/>
            </a:xfrm>
            <a:prstGeom prst="roundRect">
              <a:avLst>
                <a:gd name="adj" fmla="val 9193"/>
              </a:avLst>
            </a:prstGeom>
            <a:solidFill>
              <a:schemeClr val="tx2">
                <a:lumMod val="20000"/>
                <a:lumOff val="80000"/>
              </a:schemeClr>
            </a:solidFill>
            <a:ln>
              <a:noFill/>
            </a:ln>
            <a:effectLst/>
            <a:scene3d>
              <a:camera prst="orthographicFront">
                <a:rot lat="0" lon="0" rev="0"/>
              </a:camera>
              <a:lightRig rig="glow" dir="t">
                <a:rot lat="0" lon="0" rev="14100000"/>
              </a:lightRig>
            </a:scene3d>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75"/>
            </a:p>
          </p:txBody>
        </p:sp>
        <p:sp>
          <p:nvSpPr>
            <p:cNvPr id="5" name="Rounded Rectangle 4"/>
            <p:cNvSpPr/>
            <p:nvPr/>
          </p:nvSpPr>
          <p:spPr>
            <a:xfrm>
              <a:off x="492368" y="2689788"/>
              <a:ext cx="8038682" cy="3469852"/>
            </a:xfrm>
            <a:prstGeom prst="roundRect">
              <a:avLst>
                <a:gd name="adj" fmla="val 543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57175" indent="-257175" algn="just">
                <a:lnSpc>
                  <a:spcPct val="120000"/>
                </a:lnSpc>
                <a:buFont typeface="Wingdings" panose="05000000000000000000" pitchFamily="2" charset="2"/>
                <a:buChar char="v"/>
              </a:pPr>
              <a:r>
                <a:rPr lang="vi-VN" sz="2400" dirty="0">
                  <a:solidFill>
                    <a:schemeClr val="tx1"/>
                  </a:solidFill>
                  <a:latin typeface="Times New Roman" panose="02020603050405020304" pitchFamily="18" charset="0"/>
                  <a:cs typeface="Times New Roman" panose="02020603050405020304" pitchFamily="18" charset="0"/>
                </a:rPr>
                <a:t>Hạn chế tiếp xúc với mầm bệnh, nguồn bệnh, đặc biệt nơi môi trường ẩm mốc; </a:t>
              </a:r>
            </a:p>
            <a:p>
              <a:pPr marL="257175" indent="-257175" algn="just">
                <a:lnSpc>
                  <a:spcPct val="120000"/>
                </a:lnSpc>
                <a:buFont typeface="Wingdings" panose="05000000000000000000" pitchFamily="2" charset="2"/>
                <a:buChar char="v"/>
              </a:pPr>
              <a:r>
                <a:rPr lang="vi-VN" sz="2400" dirty="0">
                  <a:solidFill>
                    <a:schemeClr val="tx1"/>
                  </a:solidFill>
                  <a:latin typeface="Times New Roman" panose="02020603050405020304" pitchFamily="18" charset="0"/>
                  <a:cs typeface="Times New Roman" panose="02020603050405020304" pitchFamily="18" charset="0"/>
                </a:rPr>
                <a:t>Bảo hộ an toàn khi tiếp xúc với người bị nhiễm nấm hoặc khử trùng sau khi tiếp xúc với môi trường không an toàn với nấm mốc;</a:t>
              </a:r>
            </a:p>
            <a:p>
              <a:pPr marL="257175" indent="-257175" algn="just">
                <a:lnSpc>
                  <a:spcPct val="120000"/>
                </a:lnSpc>
                <a:buFont typeface="Wingdings" panose="05000000000000000000" pitchFamily="2" charset="2"/>
                <a:buChar char="v"/>
              </a:pPr>
              <a:r>
                <a:rPr lang="vi-VN" sz="2400" dirty="0">
                  <a:solidFill>
                    <a:schemeClr val="tx1"/>
                  </a:solidFill>
                  <a:latin typeface="Times New Roman" panose="02020603050405020304" pitchFamily="18" charset="0"/>
                  <a:cs typeface="Times New Roman" panose="02020603050405020304" pitchFamily="18" charset="0"/>
                </a:rPr>
                <a:t>Không dùng chung đồ với người bị nấm mốc, hoặc với người khác. Quần áo sau mặc cần giặt ngay, tránh treo trên giá vài ngày sau đó mặc lại;</a:t>
              </a:r>
            </a:p>
            <a:p>
              <a:pPr marL="257175" indent="-257175" algn="just">
                <a:lnSpc>
                  <a:spcPct val="120000"/>
                </a:lnSpc>
                <a:buFont typeface="Wingdings" panose="05000000000000000000" pitchFamily="2" charset="2"/>
                <a:buChar char="v"/>
              </a:pPr>
              <a:r>
                <a:rPr lang="vi-VN" sz="2400" dirty="0">
                  <a:solidFill>
                    <a:schemeClr val="tx1"/>
                  </a:solidFill>
                  <a:latin typeface="Times New Roman" panose="02020603050405020304" pitchFamily="18" charset="0"/>
                  <a:cs typeface="Times New Roman" panose="02020603050405020304" pitchFamily="18" charset="0"/>
                </a:rPr>
                <a:t>Vệ sinh cơ thể đúng cách, đúng thời điểm, an toàn;</a:t>
              </a:r>
            </a:p>
            <a:p>
              <a:pPr marL="257175" indent="-257175" algn="just">
                <a:lnSpc>
                  <a:spcPct val="120000"/>
                </a:lnSpc>
                <a:buFont typeface="Wingdings" panose="05000000000000000000" pitchFamily="2" charset="2"/>
                <a:buChar char="v"/>
              </a:pPr>
              <a:r>
                <a:rPr lang="vi-VN" sz="2400" dirty="0">
                  <a:solidFill>
                    <a:schemeClr val="tx1"/>
                  </a:solidFill>
                  <a:latin typeface="Times New Roman" panose="02020603050405020304" pitchFamily="18" charset="0"/>
                  <a:cs typeface="Times New Roman" panose="02020603050405020304" pitchFamily="18" charset="0"/>
                </a:rPr>
                <a:t>Vệ sinh môi trường sạch sẽ.</a:t>
              </a:r>
            </a:p>
          </p:txBody>
        </p:sp>
      </p:grpSp>
      <p:sp>
        <p:nvSpPr>
          <p:cNvPr id="9" name="Cloud 8">
            <a:extLst>
              <a:ext uri="{FF2B5EF4-FFF2-40B4-BE49-F238E27FC236}">
                <a16:creationId xmlns:a16="http://schemas.microsoft.com/office/drawing/2014/main" id="{AF16903F-B049-4E15-9D5B-358DA7073EDE}"/>
              </a:ext>
            </a:extLst>
          </p:cNvPr>
          <p:cNvSpPr/>
          <p:nvPr/>
        </p:nvSpPr>
        <p:spPr>
          <a:xfrm>
            <a:off x="0" y="206188"/>
            <a:ext cx="9054353" cy="4667437"/>
          </a:xfrm>
          <a:prstGeom prst="cloud">
            <a:avLst/>
          </a:prstGeom>
          <a:solidFill>
            <a:schemeClr val="accent2">
              <a:lumMod val="60000"/>
              <a:lumOff val="40000"/>
            </a:schemeClr>
          </a:solidFill>
          <a:ln w="0">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just"/>
            <a:r>
              <a:rPr lang="en-US" sz="4000" dirty="0">
                <a:solidFill>
                  <a:srgbClr val="FFFF00"/>
                </a:solidFill>
                <a:latin typeface="#9Slide03 Roboto Condensed Ligh" panose="02000000000000000000" pitchFamily="2" charset="0"/>
                <a:ea typeface="#9Slide03 Roboto Condensed Ligh" panose="02000000000000000000" pitchFamily="2" charset="0"/>
              </a:rPr>
              <a:t> </a:t>
            </a:r>
            <a:r>
              <a:rPr lang="vi-VN" sz="4000" b="1" dirty="0" err="1">
                <a:solidFill>
                  <a:srgbClr val="FFFF00"/>
                </a:solidFill>
                <a:latin typeface="#9Slide05 Brannboll Ny" panose="02000000000000000000" pitchFamily="2" charset="0"/>
              </a:rPr>
              <a:t>Từ</a:t>
            </a:r>
            <a:r>
              <a:rPr lang="vi-VN" sz="4000" b="1" dirty="0">
                <a:solidFill>
                  <a:srgbClr val="FFFF00"/>
                </a:solidFill>
                <a:latin typeface="#9Slide05 Brannboll Ny" panose="02000000000000000000" pitchFamily="2" charset="0"/>
              </a:rPr>
              <a:t> </a:t>
            </a:r>
            <a:r>
              <a:rPr lang="vi-VN" sz="4000" b="1" dirty="0" err="1">
                <a:solidFill>
                  <a:srgbClr val="FFFF00"/>
                </a:solidFill>
                <a:latin typeface="#9Slide05 Brannboll Ny" panose="02000000000000000000" pitchFamily="2" charset="0"/>
              </a:rPr>
              <a:t>các</a:t>
            </a:r>
            <a:r>
              <a:rPr lang="vi-VN" sz="4000" b="1" dirty="0">
                <a:solidFill>
                  <a:srgbClr val="FFFF00"/>
                </a:solidFill>
                <a:latin typeface="#9Slide05 Brannboll Ny" panose="02000000000000000000" pitchFamily="2" charset="0"/>
              </a:rPr>
              <a:t> con </a:t>
            </a:r>
            <a:r>
              <a:rPr lang="vi-VN" sz="4000" b="1" dirty="0" err="1">
                <a:solidFill>
                  <a:srgbClr val="FFFF00"/>
                </a:solidFill>
                <a:latin typeface="#9Slide05 Brannboll Ny" panose="02000000000000000000" pitchFamily="2" charset="0"/>
              </a:rPr>
              <a:t>đường</a:t>
            </a:r>
            <a:r>
              <a:rPr lang="vi-VN" sz="4000" b="1" dirty="0">
                <a:solidFill>
                  <a:srgbClr val="FFFF00"/>
                </a:solidFill>
                <a:latin typeface="#9Slide05 Brannboll Ny" panose="02000000000000000000" pitchFamily="2" charset="0"/>
              </a:rPr>
              <a:t> </a:t>
            </a:r>
            <a:r>
              <a:rPr lang="vi-VN" sz="4000" b="1" dirty="0" err="1">
                <a:solidFill>
                  <a:srgbClr val="FFFF00"/>
                </a:solidFill>
                <a:latin typeface="#9Slide05 Brannboll Ny" panose="02000000000000000000" pitchFamily="2" charset="0"/>
              </a:rPr>
              <a:t>truyền</a:t>
            </a:r>
            <a:r>
              <a:rPr lang="vi-VN" sz="4000" b="1" dirty="0">
                <a:solidFill>
                  <a:srgbClr val="FFFF00"/>
                </a:solidFill>
                <a:latin typeface="#9Slide05 Brannboll Ny" panose="02000000000000000000" pitchFamily="2" charset="0"/>
              </a:rPr>
              <a:t> </a:t>
            </a:r>
            <a:r>
              <a:rPr lang="vi-VN" sz="4000" b="1" dirty="0" err="1">
                <a:solidFill>
                  <a:srgbClr val="FFFF00"/>
                </a:solidFill>
                <a:latin typeface="#9Slide05 Brannboll Ny" panose="02000000000000000000" pitchFamily="2" charset="0"/>
              </a:rPr>
              <a:t>bệnh</a:t>
            </a:r>
            <a:r>
              <a:rPr lang="vi-VN" sz="4000" b="1" dirty="0">
                <a:solidFill>
                  <a:srgbClr val="FFFF00"/>
                </a:solidFill>
                <a:latin typeface="#9Slide05 Brannboll Ny" panose="02000000000000000000" pitchFamily="2" charset="0"/>
              </a:rPr>
              <a:t> do </a:t>
            </a:r>
            <a:r>
              <a:rPr lang="vi-VN" sz="4000" b="1" dirty="0" err="1">
                <a:solidFill>
                  <a:srgbClr val="FFFF00"/>
                </a:solidFill>
                <a:latin typeface="#9Slide05 Brannboll Ny" panose="02000000000000000000" pitchFamily="2" charset="0"/>
              </a:rPr>
              <a:t>nấm</a:t>
            </a:r>
            <a:r>
              <a:rPr lang="vi-VN" sz="4000" b="1" dirty="0">
                <a:solidFill>
                  <a:srgbClr val="FFFF00"/>
                </a:solidFill>
                <a:latin typeface="#9Slide05 Brannboll Ny" panose="02000000000000000000" pitchFamily="2" charset="0"/>
              </a:rPr>
              <a:t> gây ra, em </a:t>
            </a:r>
            <a:r>
              <a:rPr lang="vi-VN" sz="4000" b="1" dirty="0" err="1">
                <a:solidFill>
                  <a:srgbClr val="FFFF00"/>
                </a:solidFill>
                <a:latin typeface="#9Slide05 Brannboll Ny" panose="02000000000000000000" pitchFamily="2" charset="0"/>
              </a:rPr>
              <a:t>hãy</a:t>
            </a:r>
            <a:r>
              <a:rPr lang="vi-VN" sz="4000" b="1" dirty="0">
                <a:solidFill>
                  <a:srgbClr val="FFFF00"/>
                </a:solidFill>
                <a:latin typeface="#9Slide05 Brannboll Ny" panose="02000000000000000000" pitchFamily="2" charset="0"/>
              </a:rPr>
              <a:t> </a:t>
            </a:r>
            <a:r>
              <a:rPr lang="vi-VN" sz="4000" b="1" dirty="0" err="1">
                <a:solidFill>
                  <a:srgbClr val="FFFF00"/>
                </a:solidFill>
                <a:latin typeface="#9Slide05 Brannboll Ny" panose="02000000000000000000" pitchFamily="2" charset="0"/>
              </a:rPr>
              <a:t>đề</a:t>
            </a:r>
            <a:r>
              <a:rPr lang="vi-VN" sz="4000" b="1" dirty="0">
                <a:solidFill>
                  <a:srgbClr val="FFFF00"/>
                </a:solidFill>
                <a:latin typeface="#9Slide05 Brannboll Ny" panose="02000000000000000000" pitchFamily="2" charset="0"/>
              </a:rPr>
              <a:t> </a:t>
            </a:r>
            <a:r>
              <a:rPr lang="vi-VN" sz="4000" b="1" dirty="0" err="1">
                <a:solidFill>
                  <a:srgbClr val="FFFF00"/>
                </a:solidFill>
                <a:latin typeface="#9Slide05 Brannboll Ny" panose="02000000000000000000" pitchFamily="2" charset="0"/>
              </a:rPr>
              <a:t>xuất</a:t>
            </a:r>
            <a:r>
              <a:rPr lang="vi-VN" sz="4000" b="1" dirty="0">
                <a:solidFill>
                  <a:srgbClr val="FFFF00"/>
                </a:solidFill>
                <a:latin typeface="#9Slide05 Brannboll Ny" panose="02000000000000000000" pitchFamily="2" charset="0"/>
              </a:rPr>
              <a:t> </a:t>
            </a:r>
            <a:r>
              <a:rPr lang="vi-VN" sz="4000" b="1" dirty="0" err="1">
                <a:solidFill>
                  <a:srgbClr val="FFFF00"/>
                </a:solidFill>
                <a:latin typeface="#9Slide05 Brannboll Ny" panose="02000000000000000000" pitchFamily="2" charset="0"/>
              </a:rPr>
              <a:t>một</a:t>
            </a:r>
            <a:r>
              <a:rPr lang="vi-VN" sz="4000" b="1" dirty="0">
                <a:solidFill>
                  <a:srgbClr val="FFFF00"/>
                </a:solidFill>
                <a:latin typeface="#9Slide05 Brannboll Ny" panose="02000000000000000000" pitchFamily="2" charset="0"/>
              </a:rPr>
              <a:t> </a:t>
            </a:r>
            <a:r>
              <a:rPr lang="vi-VN" sz="4000" b="1" dirty="0" err="1">
                <a:solidFill>
                  <a:srgbClr val="FFFF00"/>
                </a:solidFill>
                <a:latin typeface="#9Slide05 Brannboll Ny" panose="02000000000000000000" pitchFamily="2" charset="0"/>
              </a:rPr>
              <a:t>số</a:t>
            </a:r>
            <a:r>
              <a:rPr lang="vi-VN" sz="4000" b="1" dirty="0">
                <a:solidFill>
                  <a:srgbClr val="FFFF00"/>
                </a:solidFill>
                <a:latin typeface="#9Slide05 Brannboll Ny" panose="02000000000000000000" pitchFamily="2" charset="0"/>
              </a:rPr>
              <a:t> </a:t>
            </a:r>
            <a:r>
              <a:rPr lang="vi-VN" sz="4000" b="1" dirty="0" err="1">
                <a:solidFill>
                  <a:srgbClr val="FFFF00"/>
                </a:solidFill>
                <a:latin typeface="#9Slide05 Brannboll Ny" panose="02000000000000000000" pitchFamily="2" charset="0"/>
              </a:rPr>
              <a:t>biện</a:t>
            </a:r>
            <a:r>
              <a:rPr lang="vi-VN" sz="4000" b="1" dirty="0">
                <a:solidFill>
                  <a:srgbClr val="FFFF00"/>
                </a:solidFill>
                <a:latin typeface="#9Slide05 Brannboll Ny" panose="02000000000000000000" pitchFamily="2" charset="0"/>
              </a:rPr>
              <a:t> </a:t>
            </a:r>
            <a:r>
              <a:rPr lang="vi-VN" sz="4000" b="1" dirty="0" err="1">
                <a:solidFill>
                  <a:srgbClr val="FFFF00"/>
                </a:solidFill>
                <a:latin typeface="#9Slide05 Brannboll Ny" panose="02000000000000000000" pitchFamily="2" charset="0"/>
              </a:rPr>
              <a:t>pháp</a:t>
            </a:r>
            <a:r>
              <a:rPr lang="vi-VN" sz="4000" b="1" dirty="0">
                <a:solidFill>
                  <a:srgbClr val="FFFF00"/>
                </a:solidFill>
                <a:latin typeface="#9Slide05 Brannboll Ny" panose="02000000000000000000" pitchFamily="2" charset="0"/>
              </a:rPr>
              <a:t> </a:t>
            </a:r>
            <a:r>
              <a:rPr lang="vi-VN" sz="4000" b="1" dirty="0" err="1">
                <a:solidFill>
                  <a:srgbClr val="FFFF00"/>
                </a:solidFill>
                <a:latin typeface="#9Slide05 Brannboll Ny" panose="02000000000000000000" pitchFamily="2" charset="0"/>
              </a:rPr>
              <a:t>chống</a:t>
            </a:r>
            <a:r>
              <a:rPr lang="vi-VN" sz="4000" b="1" dirty="0">
                <a:solidFill>
                  <a:srgbClr val="FFFF00"/>
                </a:solidFill>
                <a:latin typeface="#9Slide05 Brannboll Ny" panose="02000000000000000000" pitchFamily="2" charset="0"/>
              </a:rPr>
              <a:t> </a:t>
            </a:r>
            <a:r>
              <a:rPr lang="vi-VN" sz="4000" b="1" dirty="0" err="1">
                <a:solidFill>
                  <a:srgbClr val="FFFF00"/>
                </a:solidFill>
                <a:latin typeface="#9Slide05 Brannboll Ny" panose="02000000000000000000" pitchFamily="2" charset="0"/>
              </a:rPr>
              <a:t>các</a:t>
            </a:r>
            <a:r>
              <a:rPr lang="vi-VN" sz="4000" b="1" dirty="0">
                <a:solidFill>
                  <a:srgbClr val="FFFF00"/>
                </a:solidFill>
                <a:latin typeface="#9Slide05 Brannboll Ny" panose="02000000000000000000" pitchFamily="2" charset="0"/>
              </a:rPr>
              <a:t> </a:t>
            </a:r>
            <a:r>
              <a:rPr lang="vi-VN" sz="4000" b="1" dirty="0" err="1">
                <a:solidFill>
                  <a:srgbClr val="FFFF00"/>
                </a:solidFill>
                <a:latin typeface="#9Slide05 Brannboll Ny" panose="02000000000000000000" pitchFamily="2" charset="0"/>
              </a:rPr>
              <a:t>bệnh</a:t>
            </a:r>
            <a:r>
              <a:rPr lang="vi-VN" sz="4000" b="1" dirty="0">
                <a:solidFill>
                  <a:srgbClr val="FFFF00"/>
                </a:solidFill>
                <a:latin typeface="#9Slide05 Brannboll Ny" panose="02000000000000000000" pitchFamily="2" charset="0"/>
              </a:rPr>
              <a:t> </a:t>
            </a:r>
            <a:r>
              <a:rPr lang="vi-VN" sz="4000" b="1" dirty="0" err="1">
                <a:solidFill>
                  <a:srgbClr val="FFFF00"/>
                </a:solidFill>
                <a:latin typeface="#9Slide05 Brannboll Ny" panose="02000000000000000000" pitchFamily="2" charset="0"/>
              </a:rPr>
              <a:t>thường</a:t>
            </a:r>
            <a:r>
              <a:rPr lang="vi-VN" sz="4000" b="1" dirty="0">
                <a:solidFill>
                  <a:srgbClr val="FFFF00"/>
                </a:solidFill>
                <a:latin typeface="#9Slide05 Brannboll Ny" panose="02000000000000000000" pitchFamily="2" charset="0"/>
              </a:rPr>
              <a:t> </a:t>
            </a:r>
            <a:r>
              <a:rPr lang="vi-VN" sz="4000" b="1" dirty="0" err="1">
                <a:solidFill>
                  <a:srgbClr val="FFFF00"/>
                </a:solidFill>
                <a:latin typeface="#9Slide05 Brannboll Ny" panose="02000000000000000000" pitchFamily="2" charset="0"/>
              </a:rPr>
              <a:t>gặp</a:t>
            </a:r>
            <a:r>
              <a:rPr lang="vi-VN" sz="4000" b="1" dirty="0">
                <a:solidFill>
                  <a:srgbClr val="FFFF00"/>
                </a:solidFill>
                <a:latin typeface="#9Slide05 Brannboll Ny" panose="02000000000000000000" pitchFamily="2" charset="0"/>
              </a:rPr>
              <a:t> do </a:t>
            </a:r>
            <a:r>
              <a:rPr lang="vi-VN" sz="4000" b="1" dirty="0" err="1">
                <a:solidFill>
                  <a:srgbClr val="FFFF00"/>
                </a:solidFill>
                <a:latin typeface="#9Slide05 Brannboll Ny" panose="02000000000000000000" pitchFamily="2" charset="0"/>
              </a:rPr>
              <a:t>nấm</a:t>
            </a:r>
            <a:r>
              <a:rPr lang="en-US" sz="4000" b="1" dirty="0">
                <a:solidFill>
                  <a:srgbClr val="FFFF00"/>
                </a:solidFill>
                <a:latin typeface="#9Slide05 Brannboll Ny" panose="02000000000000000000" pitchFamily="2" charset="0"/>
              </a:rPr>
              <a:t>?</a:t>
            </a:r>
            <a:endParaRPr lang="vi-VN" sz="4000" dirty="0">
              <a:solidFill>
                <a:srgbClr val="FFFF00"/>
              </a:solidFill>
              <a:latin typeface="#9Slide03 Roboto Condensed Ligh" panose="02000000000000000000" pitchFamily="2" charset="0"/>
              <a:ea typeface="#9Slide03 Roboto Condensed Ligh" panose="02000000000000000000" pitchFamily="2" charset="0"/>
            </a:endParaRPr>
          </a:p>
        </p:txBody>
      </p:sp>
    </p:spTree>
    <p:extLst>
      <p:ext uri="{BB962C8B-B14F-4D97-AF65-F5344CB8AC3E}">
        <p14:creationId xmlns:p14="http://schemas.microsoft.com/office/powerpoint/2010/main" val="318994017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circle(in)">
                                      <p:cBhvr>
                                        <p:cTn id="7" dur="20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grpId="1" nodeType="clickEffect">
                                  <p:stCondLst>
                                    <p:cond delay="0"/>
                                  </p:stCondLst>
                                  <p:childTnLst>
                                    <p:animEffect transition="out" filter="blinds(horizontal)">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par>
                                <p:cTn id="13" presetID="26" presetClass="entr" presetSubtype="0"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down)">
                                      <p:cBhvr>
                                        <p:cTn id="15" dur="580">
                                          <p:stCondLst>
                                            <p:cond delay="0"/>
                                          </p:stCondLst>
                                        </p:cTn>
                                        <p:tgtEl>
                                          <p:spTgt spid="10"/>
                                        </p:tgtEl>
                                      </p:cBhvr>
                                    </p:animEffect>
                                    <p:anim calcmode="lin" valueType="num">
                                      <p:cBhvr>
                                        <p:cTn id="16"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17"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18"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19"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20"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21" dur="26">
                                          <p:stCondLst>
                                            <p:cond delay="650"/>
                                          </p:stCondLst>
                                        </p:cTn>
                                        <p:tgtEl>
                                          <p:spTgt spid="10"/>
                                        </p:tgtEl>
                                      </p:cBhvr>
                                      <p:to x="100000" y="60000"/>
                                    </p:animScale>
                                    <p:animScale>
                                      <p:cBhvr>
                                        <p:cTn id="22" dur="166" decel="50000">
                                          <p:stCondLst>
                                            <p:cond delay="676"/>
                                          </p:stCondLst>
                                        </p:cTn>
                                        <p:tgtEl>
                                          <p:spTgt spid="10"/>
                                        </p:tgtEl>
                                      </p:cBhvr>
                                      <p:to x="100000" y="100000"/>
                                    </p:animScale>
                                    <p:animScale>
                                      <p:cBhvr>
                                        <p:cTn id="23" dur="26">
                                          <p:stCondLst>
                                            <p:cond delay="1312"/>
                                          </p:stCondLst>
                                        </p:cTn>
                                        <p:tgtEl>
                                          <p:spTgt spid="10"/>
                                        </p:tgtEl>
                                      </p:cBhvr>
                                      <p:to x="100000" y="80000"/>
                                    </p:animScale>
                                    <p:animScale>
                                      <p:cBhvr>
                                        <p:cTn id="24" dur="166" decel="50000">
                                          <p:stCondLst>
                                            <p:cond delay="1338"/>
                                          </p:stCondLst>
                                        </p:cTn>
                                        <p:tgtEl>
                                          <p:spTgt spid="10"/>
                                        </p:tgtEl>
                                      </p:cBhvr>
                                      <p:to x="100000" y="100000"/>
                                    </p:animScale>
                                    <p:animScale>
                                      <p:cBhvr>
                                        <p:cTn id="25" dur="26">
                                          <p:stCondLst>
                                            <p:cond delay="1642"/>
                                          </p:stCondLst>
                                        </p:cTn>
                                        <p:tgtEl>
                                          <p:spTgt spid="10"/>
                                        </p:tgtEl>
                                      </p:cBhvr>
                                      <p:to x="100000" y="90000"/>
                                    </p:animScale>
                                    <p:animScale>
                                      <p:cBhvr>
                                        <p:cTn id="26" dur="166" decel="50000">
                                          <p:stCondLst>
                                            <p:cond delay="1668"/>
                                          </p:stCondLst>
                                        </p:cTn>
                                        <p:tgtEl>
                                          <p:spTgt spid="10"/>
                                        </p:tgtEl>
                                      </p:cBhvr>
                                      <p:to x="100000" y="100000"/>
                                    </p:animScale>
                                    <p:animScale>
                                      <p:cBhvr>
                                        <p:cTn id="27" dur="26">
                                          <p:stCondLst>
                                            <p:cond delay="1808"/>
                                          </p:stCondLst>
                                        </p:cTn>
                                        <p:tgtEl>
                                          <p:spTgt spid="10"/>
                                        </p:tgtEl>
                                      </p:cBhvr>
                                      <p:to x="100000" y="95000"/>
                                    </p:animScale>
                                    <p:animScale>
                                      <p:cBhvr>
                                        <p:cTn id="28" dur="166" decel="50000">
                                          <p:stCondLst>
                                            <p:cond delay="1834"/>
                                          </p:stCondLst>
                                        </p:cTn>
                                        <p:tgtEl>
                                          <p:spTgt spid="1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149012" y="162276"/>
            <a:ext cx="6251788" cy="4493538"/>
          </a:xfrm>
          <a:prstGeom prst="rect">
            <a:avLst/>
          </a:prstGeom>
        </p:spPr>
        <p:txBody>
          <a:bodyPr wrap="square">
            <a:spAutoFit/>
          </a:bodyPr>
          <a:lstStyle/>
          <a:p>
            <a:pPr algn="just">
              <a:lnSpc>
                <a:spcPct val="110000"/>
              </a:lnSpc>
            </a:pPr>
            <a:r>
              <a:rPr lang="en-US" sz="2000" dirty="0">
                <a:solidFill>
                  <a:schemeClr val="bg1"/>
                </a:solidFill>
                <a:latin typeface="Times New Roman" panose="02020603050405020304" pitchFamily="18" charset="0"/>
                <a:cs typeface="Times New Roman" panose="02020603050405020304" pitchFamily="18" charset="0"/>
              </a:rPr>
              <a:t>	</a:t>
            </a:r>
            <a:r>
              <a:rPr lang="vi-VN" sz="2000" dirty="0">
                <a:solidFill>
                  <a:schemeClr val="bg2"/>
                </a:solidFill>
                <a:latin typeface="Times New Roman" panose="02020603050405020304" pitchFamily="18" charset="0"/>
                <a:cs typeface="Times New Roman" panose="02020603050405020304" pitchFamily="18" charset="0"/>
              </a:rPr>
              <a:t>Alexander Fleming sinh năm 1881 ở Lochfield, xứ Scotland, phía Bắc Vương Quốc Anh. Trong điều kiện như thế, nhiều loại bệnh đã xảy ra ở đây, đặc biệt là các bệnh nhiễm trùng như viêm phổi, bạch hầu, viêm màng não mủ, nhiễm trùng huyết... </a:t>
            </a:r>
            <a:endParaRPr lang="en-US" sz="2000" dirty="0">
              <a:solidFill>
                <a:schemeClr val="bg2"/>
              </a:solidFill>
              <a:latin typeface="Times New Roman" panose="02020603050405020304" pitchFamily="18" charset="0"/>
              <a:cs typeface="Times New Roman" panose="02020603050405020304" pitchFamily="18" charset="0"/>
            </a:endParaRPr>
          </a:p>
          <a:p>
            <a:pPr algn="just">
              <a:lnSpc>
                <a:spcPct val="110000"/>
              </a:lnSpc>
            </a:pPr>
            <a:r>
              <a:rPr lang="en-US" sz="2000" dirty="0">
                <a:solidFill>
                  <a:schemeClr val="bg1"/>
                </a:solidFill>
                <a:latin typeface="Times New Roman" panose="02020603050405020304" pitchFamily="18" charset="0"/>
                <a:cs typeface="Times New Roman" panose="02020603050405020304" pitchFamily="18" charset="0"/>
              </a:rPr>
              <a:t>	</a:t>
            </a:r>
            <a:r>
              <a:rPr lang="vi-VN" sz="2000" dirty="0">
                <a:solidFill>
                  <a:srgbClr val="66CCFF"/>
                </a:solidFill>
                <a:latin typeface="Times New Roman" panose="02020603050405020304" pitchFamily="18" charset="0"/>
                <a:cs typeface="Times New Roman" panose="02020603050405020304" pitchFamily="18" charset="0"/>
              </a:rPr>
              <a:t>Từ nhỏ, Fleming đã chứng kiến một số người thân của mình bị những căn bệnh ấy cướp đi mạng sống. Cũng chính vì thế, từ khi còn bé Fleming đã quyết tâm sẽ trở thành một bác sĩ để cứu giúp những người bệnh.</a:t>
            </a:r>
          </a:p>
          <a:p>
            <a:pPr algn="just">
              <a:lnSpc>
                <a:spcPct val="110000"/>
              </a:lnSpc>
            </a:pPr>
            <a:r>
              <a:rPr lang="en-US" sz="2000" dirty="0">
                <a:solidFill>
                  <a:srgbClr val="FFFF00"/>
                </a:solidFill>
                <a:latin typeface="Times New Roman" panose="02020603050405020304" pitchFamily="18" charset="0"/>
                <a:cs typeface="Times New Roman" panose="02020603050405020304" pitchFamily="18" charset="0"/>
              </a:rPr>
              <a:t>	</a:t>
            </a:r>
            <a:r>
              <a:rPr lang="vi-VN" sz="2000" dirty="0">
                <a:solidFill>
                  <a:srgbClr val="FFFF00"/>
                </a:solidFill>
                <a:latin typeface="Times New Roman" panose="02020603050405020304" pitchFamily="18" charset="0"/>
                <a:cs typeface="Times New Roman" panose="02020603050405020304" pitchFamily="18" charset="0"/>
              </a:rPr>
              <a:t>Từ những năm học trung học, Fleming đã có xu hướng học lệch về các môn sinh vật, hóa học. Khi nộp hồ sơ vào đại học, ông đã ghi danh vào khoa Y, Học viện Y học Saint Mary ở Luân Đôn.</a:t>
            </a:r>
            <a:endParaRPr lang="en-US" sz="2000" dirty="0">
              <a:solidFill>
                <a:srgbClr val="FFFF00"/>
              </a:solidFill>
              <a:latin typeface="Times New Roman" panose="02020603050405020304" pitchFamily="18" charset="0"/>
              <a:cs typeface="Times New Roman" panose="02020603050405020304" pitchFamily="18" charset="0"/>
            </a:endParaRPr>
          </a:p>
        </p:txBody>
      </p:sp>
      <p:grpSp>
        <p:nvGrpSpPr>
          <p:cNvPr id="3" name="Nhóm 2">
            <a:extLst>
              <a:ext uri="{FF2B5EF4-FFF2-40B4-BE49-F238E27FC236}">
                <a16:creationId xmlns:a16="http://schemas.microsoft.com/office/drawing/2014/main" id="{E176FC26-CA9C-44F1-A4C6-6B0F393D20DD}"/>
              </a:ext>
            </a:extLst>
          </p:cNvPr>
          <p:cNvGrpSpPr/>
          <p:nvPr/>
        </p:nvGrpSpPr>
        <p:grpSpPr>
          <a:xfrm>
            <a:off x="6461759" y="162276"/>
            <a:ext cx="2545941" cy="4762919"/>
            <a:chOff x="5838251" y="162276"/>
            <a:chExt cx="3169450" cy="4762919"/>
          </a:xfrm>
        </p:grpSpPr>
        <p:grpSp>
          <p:nvGrpSpPr>
            <p:cNvPr id="13" name="Group 12"/>
            <p:cNvGrpSpPr/>
            <p:nvPr/>
          </p:nvGrpSpPr>
          <p:grpSpPr>
            <a:xfrm>
              <a:off x="5838251" y="162276"/>
              <a:ext cx="3169450" cy="4762919"/>
              <a:chOff x="7349767" y="200967"/>
              <a:chExt cx="4225933" cy="6350558"/>
            </a:xfrm>
          </p:grpSpPr>
          <p:sp>
            <p:nvSpPr>
              <p:cNvPr id="8" name="Rectangle 7"/>
              <p:cNvSpPr/>
              <p:nvPr/>
            </p:nvSpPr>
            <p:spPr>
              <a:xfrm>
                <a:off x="7349767" y="200967"/>
                <a:ext cx="4225933" cy="6350558"/>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975"/>
              </a:p>
            </p:txBody>
          </p:sp>
          <p:pic>
            <p:nvPicPr>
              <p:cNvPr id="11" name="Picture 2" descr="792. ALEXANDER FLEMING- TÂN TỴ (1881- 1955) | TỬ VI- CHÂM CỨU- CHỈ TAY- ĐỒ  HOẠ (HOROSCOPE- ACCUPUNCTURE- PALMISTRY- GRAPHIC)"/>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49768" y="333008"/>
                <a:ext cx="4038956" cy="6086475"/>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Hình chữ nhật 1">
              <a:extLst>
                <a:ext uri="{FF2B5EF4-FFF2-40B4-BE49-F238E27FC236}">
                  <a16:creationId xmlns:a16="http://schemas.microsoft.com/office/drawing/2014/main" id="{5643749F-BF5D-4D0A-ABF1-6593164A7B4C}"/>
                </a:ext>
              </a:extLst>
            </p:cNvPr>
            <p:cNvSpPr/>
            <p:nvPr/>
          </p:nvSpPr>
          <p:spPr>
            <a:xfrm>
              <a:off x="6409765" y="4614793"/>
              <a:ext cx="475130" cy="1797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0113794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 calcmode="lin" valueType="num">
                                      <p:cBhvr additive="base">
                                        <p:cTn id="7"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
                                            <p:txEl>
                                              <p:pRg st="1" end="1"/>
                                            </p:txEl>
                                          </p:spTgt>
                                        </p:tgtEl>
                                        <p:attrNameLst>
                                          <p:attrName>style.visibility</p:attrName>
                                        </p:attrNameLst>
                                      </p:cBhvr>
                                      <p:to>
                                        <p:strVal val="visible"/>
                                      </p:to>
                                    </p:set>
                                    <p:anim calcmode="lin" valueType="num">
                                      <p:cBhvr additive="base">
                                        <p:cTn id="13" dur="500" fill="hold"/>
                                        <p:tgtEl>
                                          <p:spTgt spid="10">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10">
                                            <p:txEl>
                                              <p:pRg st="2" end="2"/>
                                            </p:txEl>
                                          </p:spTgt>
                                        </p:tgtEl>
                                        <p:attrNameLst>
                                          <p:attrName>style.visibility</p:attrName>
                                        </p:attrNameLst>
                                      </p:cBhvr>
                                      <p:to>
                                        <p:strVal val="visible"/>
                                      </p:to>
                                    </p:set>
                                    <p:animEffect transition="in" filter="fade">
                                      <p:cBhvr>
                                        <p:cTn id="19" dur="500"/>
                                        <p:tgtEl>
                                          <p:spTgt spid="1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4294967295"/>
          </p:nvPr>
        </p:nvSpPr>
        <p:spPr>
          <a:xfrm>
            <a:off x="0" y="4767263"/>
            <a:ext cx="2057400" cy="274637"/>
          </a:xfrm>
        </p:spPr>
        <p:txBody>
          <a:bodyPr/>
          <a:lstStyle/>
          <a:p>
            <a:r>
              <a:rPr lang="en-US">
                <a:solidFill>
                  <a:srgbClr val="000000">
                    <a:lumMod val="50000"/>
                    <a:lumOff val="50000"/>
                  </a:srgbClr>
                </a:solidFill>
              </a:rPr>
              <a:t>MM.DD.20XX</a:t>
            </a:r>
            <a:endParaRPr lang="en-US" dirty="0">
              <a:solidFill>
                <a:srgbClr val="000000">
                  <a:lumMod val="50000"/>
                  <a:lumOff val="50000"/>
                </a:srgbClr>
              </a:solidFill>
            </a:endParaRPr>
          </a:p>
        </p:txBody>
      </p:sp>
      <p:pic>
        <p:nvPicPr>
          <p:cNvPr id="27652" name="Picture 4" descr="Kháng sinh - Wikiwan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360" y="182653"/>
            <a:ext cx="5432213" cy="1409080"/>
          </a:xfrm>
          <a:prstGeom prst="rect">
            <a:avLst/>
          </a:prstGeom>
          <a:solidFill>
            <a:schemeClr val="bg1">
              <a:alpha val="41000"/>
            </a:schemeClr>
          </a:solidFill>
        </p:spPr>
      </p:pic>
      <p:pic>
        <p:nvPicPr>
          <p:cNvPr id="27658" name="Picture 10" descr="Alexander Fleming Portrait - Maestro Art Giclee Paintings and Mural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90827" y="144384"/>
            <a:ext cx="2800672" cy="4838634"/>
          </a:xfrm>
          <a:prstGeom prst="rect">
            <a:avLst/>
          </a:prstGeom>
          <a:noFill/>
          <a:extLst>
            <a:ext uri="{909E8E84-426E-40DD-AFC4-6F175D3DCCD1}">
              <a14:hiddenFill xmlns:a14="http://schemas.microsoft.com/office/drawing/2010/main">
                <a:solidFill>
                  <a:srgbClr val="FFFFFF"/>
                </a:solidFill>
              </a14:hiddenFill>
            </a:ext>
          </a:extLst>
        </p:spPr>
      </p:pic>
      <p:sp>
        <p:nvSpPr>
          <p:cNvPr id="9" name="Rounded Rectangle 8"/>
          <p:cNvSpPr/>
          <p:nvPr/>
        </p:nvSpPr>
        <p:spPr>
          <a:xfrm>
            <a:off x="237465" y="1679787"/>
            <a:ext cx="5878855" cy="3362113"/>
          </a:xfrm>
          <a:prstGeom prst="roundRect">
            <a:avLst>
              <a:gd name="adj" fmla="val 6052"/>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just">
              <a:lnSpc>
                <a:spcPct val="110000"/>
              </a:lnSpc>
              <a:buFont typeface="Wingdings" panose="05000000000000000000" pitchFamily="2" charset="2"/>
              <a:buChar char="§"/>
            </a:pPr>
            <a:r>
              <a:rPr lang="en-US" sz="1950" dirty="0">
                <a:latin typeface="#9Slide03 Cabin Condensed" panose="00000506000000000000" pitchFamily="2" charset="0"/>
              </a:rPr>
              <a:t> </a:t>
            </a:r>
            <a:r>
              <a:rPr lang="vi-VN" sz="1950" dirty="0" err="1">
                <a:latin typeface="#9Slide03 Cabin Condensed" panose="00000506000000000000" pitchFamily="2" charset="0"/>
              </a:rPr>
              <a:t>Nấm</a:t>
            </a:r>
            <a:r>
              <a:rPr lang="vi-VN" sz="1950" dirty="0">
                <a:latin typeface="#9Slide03 Cabin Condensed" panose="00000506000000000000" pitchFamily="2" charset="0"/>
              </a:rPr>
              <a:t> mốc phát triển tốt ở 22 – 27</a:t>
            </a:r>
            <a:r>
              <a:rPr lang="vi-VN" sz="1950" baseline="30000" dirty="0">
                <a:latin typeface="#9Slide03 Cabin Condensed" panose="00000506000000000000" pitchFamily="2" charset="0"/>
              </a:rPr>
              <a:t>0</a:t>
            </a:r>
            <a:r>
              <a:rPr lang="vi-VN" sz="1950" dirty="0">
                <a:latin typeface="#9Slide03 Cabin Condensed" panose="00000506000000000000" pitchFamily="2" charset="0"/>
              </a:rPr>
              <a:t>C. Nguồn bệnh do nấm mốc gây ra có tỉ lệ khá lớn. Bào tử nấm mốc phát tán trong không khí gặp điều kiện thuận lợi sẽ phát triển làm hỏng thức ăn, hỏng các đồ dùng trong nhà và gây bệnh. </a:t>
            </a:r>
          </a:p>
          <a:p>
            <a:pPr algn="just">
              <a:lnSpc>
                <a:spcPct val="110000"/>
              </a:lnSpc>
              <a:buFont typeface="Wingdings" panose="05000000000000000000" pitchFamily="2" charset="2"/>
              <a:buChar char="§"/>
            </a:pPr>
            <a:r>
              <a:rPr lang="en-US" sz="1950" dirty="0">
                <a:latin typeface="#9Slide03 Cabin Condensed" panose="00000506000000000000" pitchFamily="2" charset="0"/>
              </a:rPr>
              <a:t> </a:t>
            </a:r>
            <a:r>
              <a:rPr lang="vi-VN" sz="1950" dirty="0" err="1">
                <a:latin typeface="#9Slide03 Cabin Condensed" panose="00000506000000000000" pitchFamily="2" charset="0"/>
              </a:rPr>
              <a:t>Mặc</a:t>
            </a:r>
            <a:r>
              <a:rPr lang="vi-VN" sz="1950" dirty="0">
                <a:latin typeface="#9Slide03 Cabin Condensed" panose="00000506000000000000" pitchFamily="2" charset="0"/>
              </a:rPr>
              <a:t> dù vậy, nấm mốc lại đóng vai trò quan trọng trong sản xuất thuốc kháng sinh </a:t>
            </a:r>
            <a:r>
              <a:rPr lang="vi-VN" sz="1950" b="1" dirty="0">
                <a:solidFill>
                  <a:srgbClr val="66CCFF"/>
                </a:solidFill>
                <a:latin typeface="#9Slide03 Cabin Condensed" panose="00000506000000000000" pitchFamily="2" charset="0"/>
              </a:rPr>
              <a:t>penicillin</a:t>
            </a:r>
            <a:r>
              <a:rPr lang="vi-VN" sz="1950" dirty="0">
                <a:latin typeface="#9Slide03 Cabin Condensed" panose="00000506000000000000" pitchFamily="2" charset="0"/>
              </a:rPr>
              <a:t>.</a:t>
            </a:r>
          </a:p>
        </p:txBody>
      </p:sp>
    </p:spTree>
    <p:extLst>
      <p:ext uri="{BB962C8B-B14F-4D97-AF65-F5344CB8AC3E}">
        <p14:creationId xmlns:p14="http://schemas.microsoft.com/office/powerpoint/2010/main" val="3694058611"/>
      </p:ext>
    </p:extLst>
  </p:cSld>
  <p:clrMapOvr>
    <a:masterClrMapping/>
  </p:clrMapOvr>
  <p:transition spd="slow" advClick="0" advTm="0">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3">
            <a:extLst>
              <a:ext uri="{FF2B5EF4-FFF2-40B4-BE49-F238E27FC236}">
                <a16:creationId xmlns:a16="http://schemas.microsoft.com/office/drawing/2014/main" id="{1F87FF72-06E9-4A0C-960B-CE910AEB8302}"/>
              </a:ext>
            </a:extLst>
          </p:cNvPr>
          <p:cNvSpPr txBox="1">
            <a:spLocks/>
          </p:cNvSpPr>
          <p:nvPr/>
        </p:nvSpPr>
        <p:spPr>
          <a:xfrm>
            <a:off x="3026584" y="4622463"/>
            <a:ext cx="3086100" cy="329896"/>
          </a:xfrm>
          <a:prstGeom prst="rect">
            <a:avLst/>
          </a:prstGeom>
        </p:spPr>
        <p:txBody>
          <a:bodyPr/>
          <a:lstStyle>
            <a:defPPr>
              <a:defRPr lang="zh-CN"/>
            </a:defPPr>
            <a:lvl1pPr algn="l" defTabSz="685800" rtl="0" eaLnBrk="0" fontAlgn="base" hangingPunct="0">
              <a:spcBef>
                <a:spcPct val="0"/>
              </a:spcBef>
              <a:spcAft>
                <a:spcPct val="0"/>
              </a:spcAft>
              <a:defRPr sz="1300" kern="1200">
                <a:solidFill>
                  <a:schemeClr val="tx1"/>
                </a:solidFill>
                <a:latin typeface="Nexa Light" pitchFamily="50" charset="0"/>
                <a:ea typeface="华康少女文字W5(P)" pitchFamily="82" charset="-122"/>
                <a:cs typeface="+mn-cs"/>
              </a:defRPr>
            </a:lvl1pPr>
            <a:lvl2pPr marL="342900" indent="114300" algn="l" defTabSz="685800" rtl="0" eaLnBrk="0" fontAlgn="base" hangingPunct="0">
              <a:spcBef>
                <a:spcPct val="0"/>
              </a:spcBef>
              <a:spcAft>
                <a:spcPct val="0"/>
              </a:spcAft>
              <a:defRPr sz="1300" kern="1200">
                <a:solidFill>
                  <a:schemeClr val="tx1"/>
                </a:solidFill>
                <a:latin typeface="Nexa Light" pitchFamily="50" charset="0"/>
                <a:ea typeface="华康少女文字W5(P)" pitchFamily="82" charset="-122"/>
                <a:cs typeface="+mn-cs"/>
              </a:defRPr>
            </a:lvl2pPr>
            <a:lvl3pPr marL="685800" indent="228600" algn="l" defTabSz="685800" rtl="0" eaLnBrk="0" fontAlgn="base" hangingPunct="0">
              <a:spcBef>
                <a:spcPct val="0"/>
              </a:spcBef>
              <a:spcAft>
                <a:spcPct val="0"/>
              </a:spcAft>
              <a:defRPr sz="1300" kern="1200">
                <a:solidFill>
                  <a:schemeClr val="tx1"/>
                </a:solidFill>
                <a:latin typeface="Nexa Light" pitchFamily="50" charset="0"/>
                <a:ea typeface="华康少女文字W5(P)" pitchFamily="82" charset="-122"/>
                <a:cs typeface="+mn-cs"/>
              </a:defRPr>
            </a:lvl3pPr>
            <a:lvl4pPr marL="1028700" indent="342900" algn="l" defTabSz="685800" rtl="0" eaLnBrk="0" fontAlgn="base" hangingPunct="0">
              <a:spcBef>
                <a:spcPct val="0"/>
              </a:spcBef>
              <a:spcAft>
                <a:spcPct val="0"/>
              </a:spcAft>
              <a:defRPr sz="1300" kern="1200">
                <a:solidFill>
                  <a:schemeClr val="tx1"/>
                </a:solidFill>
                <a:latin typeface="Nexa Light" pitchFamily="50" charset="0"/>
                <a:ea typeface="华康少女文字W5(P)" pitchFamily="82" charset="-122"/>
                <a:cs typeface="+mn-cs"/>
              </a:defRPr>
            </a:lvl4pPr>
            <a:lvl5pPr marL="1371600" indent="457200" algn="l" defTabSz="685800" rtl="0" eaLnBrk="0" fontAlgn="base" hangingPunct="0">
              <a:spcBef>
                <a:spcPct val="0"/>
              </a:spcBef>
              <a:spcAft>
                <a:spcPct val="0"/>
              </a:spcAft>
              <a:defRPr sz="1300" kern="1200">
                <a:solidFill>
                  <a:schemeClr val="tx1"/>
                </a:solidFill>
                <a:latin typeface="Nexa Light" pitchFamily="50" charset="0"/>
                <a:ea typeface="华康少女文字W5(P)" pitchFamily="82" charset="-122"/>
                <a:cs typeface="+mn-cs"/>
              </a:defRPr>
            </a:lvl5pPr>
            <a:lvl6pPr marL="2286000" algn="l" defTabSz="914400" rtl="0" eaLnBrk="1" latinLnBrk="0" hangingPunct="1">
              <a:defRPr sz="1300" kern="1200">
                <a:solidFill>
                  <a:schemeClr val="tx1"/>
                </a:solidFill>
                <a:latin typeface="Nexa Light" pitchFamily="50" charset="0"/>
                <a:ea typeface="华康少女文字W5(P)" pitchFamily="82" charset="-122"/>
                <a:cs typeface="+mn-cs"/>
              </a:defRPr>
            </a:lvl6pPr>
            <a:lvl7pPr marL="2743200" algn="l" defTabSz="914400" rtl="0" eaLnBrk="1" latinLnBrk="0" hangingPunct="1">
              <a:defRPr sz="1300" kern="1200">
                <a:solidFill>
                  <a:schemeClr val="tx1"/>
                </a:solidFill>
                <a:latin typeface="Nexa Light" pitchFamily="50" charset="0"/>
                <a:ea typeface="华康少女文字W5(P)" pitchFamily="82" charset="-122"/>
                <a:cs typeface="+mn-cs"/>
              </a:defRPr>
            </a:lvl7pPr>
            <a:lvl8pPr marL="3200400" algn="l" defTabSz="914400" rtl="0" eaLnBrk="1" latinLnBrk="0" hangingPunct="1">
              <a:defRPr sz="1300" kern="1200">
                <a:solidFill>
                  <a:schemeClr val="tx1"/>
                </a:solidFill>
                <a:latin typeface="Nexa Light" pitchFamily="50" charset="0"/>
                <a:ea typeface="华康少女文字W5(P)" pitchFamily="82" charset="-122"/>
                <a:cs typeface="+mn-cs"/>
              </a:defRPr>
            </a:lvl8pPr>
            <a:lvl9pPr marL="3657600" algn="l" defTabSz="914400" rtl="0" eaLnBrk="1" latinLnBrk="0" hangingPunct="1">
              <a:defRPr sz="1300" kern="1200">
                <a:solidFill>
                  <a:schemeClr val="tx1"/>
                </a:solidFill>
                <a:latin typeface="Nexa Light" pitchFamily="50" charset="0"/>
                <a:ea typeface="华康少女文字W5(P)" pitchFamily="82" charset="-122"/>
                <a:cs typeface="+mn-cs"/>
              </a:defRPr>
            </a:lvl9pPr>
          </a:lstStyle>
          <a:p>
            <a:r>
              <a:rPr lang="en-US" sz="2000" dirty="0">
                <a:solidFill>
                  <a:schemeClr val="accent1">
                    <a:lumMod val="50000"/>
                    <a:lumOff val="50000"/>
                  </a:schemeClr>
                </a:solidFill>
                <a:latin typeface="#9Slide03 FS Neusa Bold" panose="00000800000000000000" pitchFamily="2" charset="0"/>
              </a:rPr>
              <a:t>KHOA HỌC TỰ NHIÊN 6</a:t>
            </a:r>
          </a:p>
        </p:txBody>
      </p:sp>
      <p:sp>
        <p:nvSpPr>
          <p:cNvPr id="4" name="Title 3">
            <a:extLst>
              <a:ext uri="{FF2B5EF4-FFF2-40B4-BE49-F238E27FC236}">
                <a16:creationId xmlns:a16="http://schemas.microsoft.com/office/drawing/2014/main" id="{18882D3D-6973-4E42-9F5F-BCBEED847098}"/>
              </a:ext>
            </a:extLst>
          </p:cNvPr>
          <p:cNvSpPr txBox="1">
            <a:spLocks/>
          </p:cNvSpPr>
          <p:nvPr/>
        </p:nvSpPr>
        <p:spPr>
          <a:xfrm>
            <a:off x="611818" y="389331"/>
            <a:ext cx="7469084" cy="789905"/>
          </a:xfrm>
          <a:prstGeom prst="rect">
            <a:avLst/>
          </a:prstGeom>
        </p:spPr>
        <p:txBody>
          <a:bodyPr vert="horz" lIns="0" tIns="0" rIns="0" bIns="0" rtlCol="0" anchor="b">
            <a:noAutofit/>
          </a:bodyPr>
          <a:lstStyle>
            <a:lvl1pPr algn="l" defTabSz="914400" rtl="0" eaLnBrk="1" latinLnBrk="0" hangingPunct="1">
              <a:lnSpc>
                <a:spcPct val="90000"/>
              </a:lnSpc>
              <a:spcBef>
                <a:spcPct val="0"/>
              </a:spcBef>
              <a:buNone/>
              <a:defRPr sz="3600" b="1" kern="1200">
                <a:solidFill>
                  <a:schemeClr val="bg2"/>
                </a:solidFill>
                <a:latin typeface="+mj-lt"/>
                <a:ea typeface="+mj-ea"/>
                <a:cs typeface="+mj-cs"/>
              </a:defRPr>
            </a:lvl1pPr>
          </a:lstStyle>
          <a:p>
            <a:pPr algn="ctr"/>
            <a:r>
              <a:rPr lang="en-US" sz="5400" dirty="0">
                <a:latin typeface="#9Slide03 FS Neusa Bold" panose="00000800000000000000" pitchFamily="2" charset="0"/>
              </a:rPr>
              <a:t>3. KĨ THUẬT TRỒNG NẤM</a:t>
            </a:r>
            <a:endParaRPr lang="ru-RU" sz="5400" dirty="0">
              <a:latin typeface="#9Slide03 FS Neusa Bold" panose="00000800000000000000" pitchFamily="2" charset="0"/>
            </a:endParaRPr>
          </a:p>
        </p:txBody>
      </p:sp>
      <p:pic>
        <p:nvPicPr>
          <p:cNvPr id="5" name="Picture 8" descr="Giới thiệu - Nấm sạch Việt Tú">
            <a:extLst>
              <a:ext uri="{FF2B5EF4-FFF2-40B4-BE49-F238E27FC236}">
                <a16:creationId xmlns:a16="http://schemas.microsoft.com/office/drawing/2014/main" id="{3D2F496A-E751-4691-9FAC-D78B1371374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69972" y="874392"/>
            <a:ext cx="4952776" cy="4077967"/>
          </a:xfrm>
          <a:prstGeom prst="rect">
            <a:avLst/>
          </a:prstGeom>
          <a:noFill/>
          <a:extLst>
            <a:ext uri="{909E8E84-426E-40DD-AFC4-6F175D3DCCD1}">
              <a14:hiddenFill xmlns:a14="http://schemas.microsoft.com/office/drawing/2010/main">
                <a:solidFill>
                  <a:srgbClr val="FFFFFF"/>
                </a:solidFill>
              </a14:hiddenFill>
            </a:ext>
          </a:extLst>
        </p:spPr>
      </p:pic>
      <p:sp>
        <p:nvSpPr>
          <p:cNvPr id="11" name="Cloud 8">
            <a:extLst>
              <a:ext uri="{FF2B5EF4-FFF2-40B4-BE49-F238E27FC236}">
                <a16:creationId xmlns:a16="http://schemas.microsoft.com/office/drawing/2014/main" id="{2F442CDB-3132-48A9-A154-EA212E92F64D}"/>
              </a:ext>
            </a:extLst>
          </p:cNvPr>
          <p:cNvSpPr/>
          <p:nvPr/>
        </p:nvSpPr>
        <p:spPr>
          <a:xfrm>
            <a:off x="350729" y="398454"/>
            <a:ext cx="8668011" cy="3872443"/>
          </a:xfrm>
          <a:prstGeom prst="cloud">
            <a:avLst/>
          </a:prstGeom>
          <a:solidFill>
            <a:schemeClr val="accent2">
              <a:lumMod val="60000"/>
              <a:lumOff val="40000"/>
            </a:schemeClr>
          </a:solidFill>
          <a:ln w="0">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en-US" sz="4000" dirty="0" err="1">
                <a:latin typeface="#9Slide03 Roboto Condensed Ligh" panose="02000000000000000000" pitchFamily="2" charset="0"/>
                <a:ea typeface="#9Slide03 Roboto Condensed Ligh" panose="02000000000000000000" pitchFamily="2" charset="0"/>
              </a:rPr>
              <a:t>Em</a:t>
            </a:r>
            <a:r>
              <a:rPr lang="en-US" sz="4000" dirty="0">
                <a:latin typeface="#9Slide03 Roboto Condensed Ligh" panose="02000000000000000000" pitchFamily="2" charset="0"/>
                <a:ea typeface="#9Slide03 Roboto Condensed Ligh" panose="02000000000000000000" pitchFamily="2" charset="0"/>
              </a:rPr>
              <a:t> </a:t>
            </a:r>
            <a:r>
              <a:rPr lang="en-US" sz="4000" dirty="0" err="1">
                <a:latin typeface="#9Slide03 Roboto Condensed Ligh" panose="02000000000000000000" pitchFamily="2" charset="0"/>
                <a:ea typeface="#9Slide03 Roboto Condensed Ligh" panose="02000000000000000000" pitchFamily="2" charset="0"/>
              </a:rPr>
              <a:t>hãy</a:t>
            </a:r>
            <a:r>
              <a:rPr lang="en-US" sz="4000" dirty="0">
                <a:latin typeface="#9Slide03 Roboto Condensed Ligh" panose="02000000000000000000" pitchFamily="2" charset="0"/>
                <a:ea typeface="#9Slide03 Roboto Condensed Ligh" panose="02000000000000000000" pitchFamily="2" charset="0"/>
              </a:rPr>
              <a:t> </a:t>
            </a:r>
            <a:r>
              <a:rPr lang="en-US" sz="4000" dirty="0" err="1">
                <a:latin typeface="#9Slide03 Roboto Condensed Ligh" panose="02000000000000000000" pitchFamily="2" charset="0"/>
                <a:ea typeface="#9Slide03 Roboto Condensed Ligh" panose="02000000000000000000" pitchFamily="2" charset="0"/>
              </a:rPr>
              <a:t>xem</a:t>
            </a:r>
            <a:r>
              <a:rPr lang="en-US" sz="4000" dirty="0">
                <a:latin typeface="#9Slide03 Roboto Condensed Ligh" panose="02000000000000000000" pitchFamily="2" charset="0"/>
                <a:ea typeface="#9Slide03 Roboto Condensed Ligh" panose="02000000000000000000" pitchFamily="2" charset="0"/>
              </a:rPr>
              <a:t> </a:t>
            </a:r>
            <a:r>
              <a:rPr lang="en-US" sz="4000" dirty="0" err="1">
                <a:latin typeface="#9Slide03 Roboto Condensed Ligh" panose="02000000000000000000" pitchFamily="2" charset="0"/>
                <a:ea typeface="#9Slide03 Roboto Condensed Ligh" panose="02000000000000000000" pitchFamily="2" charset="0"/>
              </a:rPr>
              <a:t>đoạn</a:t>
            </a:r>
            <a:r>
              <a:rPr lang="en-US" sz="4000" dirty="0">
                <a:latin typeface="#9Slide03 Roboto Condensed Ligh" panose="02000000000000000000" pitchFamily="2" charset="0"/>
                <a:ea typeface="#9Slide03 Roboto Condensed Ligh" panose="02000000000000000000" pitchFamily="2" charset="0"/>
              </a:rPr>
              <a:t> video </a:t>
            </a:r>
            <a:r>
              <a:rPr lang="en-US" sz="4000" dirty="0" err="1">
                <a:latin typeface="#9Slide03 Roboto Condensed Ligh" panose="02000000000000000000" pitchFamily="2" charset="0"/>
                <a:ea typeface="#9Slide03 Roboto Condensed Ligh" panose="02000000000000000000" pitchFamily="2" charset="0"/>
              </a:rPr>
              <a:t>sau</a:t>
            </a:r>
            <a:r>
              <a:rPr lang="en-US" sz="4000" dirty="0">
                <a:latin typeface="#9Slide03 Roboto Condensed Ligh" panose="02000000000000000000" pitchFamily="2" charset="0"/>
                <a:ea typeface="#9Slide03 Roboto Condensed Ligh" panose="02000000000000000000" pitchFamily="2" charset="0"/>
              </a:rPr>
              <a:t> </a:t>
            </a:r>
            <a:r>
              <a:rPr lang="en-US" sz="4000" dirty="0" err="1">
                <a:latin typeface="#9Slide03 Roboto Condensed Ligh" panose="02000000000000000000" pitchFamily="2" charset="0"/>
                <a:ea typeface="#9Slide03 Roboto Condensed Ligh" panose="02000000000000000000" pitchFamily="2" charset="0"/>
              </a:rPr>
              <a:t>về</a:t>
            </a:r>
            <a:r>
              <a:rPr lang="en-US" sz="4000" dirty="0">
                <a:latin typeface="#9Slide03 Roboto Condensed Ligh" panose="02000000000000000000" pitchFamily="2" charset="0"/>
                <a:ea typeface="#9Slide03 Roboto Condensed Ligh" panose="02000000000000000000" pitchFamily="2" charset="0"/>
              </a:rPr>
              <a:t> </a:t>
            </a:r>
            <a:r>
              <a:rPr lang="en-US" sz="4000" dirty="0" err="1">
                <a:latin typeface="#9Slide03 Roboto Condensed Ligh" panose="02000000000000000000" pitchFamily="2" charset="0"/>
                <a:ea typeface="#9Slide03 Roboto Condensed Ligh" panose="02000000000000000000" pitchFamily="2" charset="0"/>
              </a:rPr>
              <a:t>Kỹ</a:t>
            </a:r>
            <a:r>
              <a:rPr lang="en-US" sz="4000" dirty="0">
                <a:latin typeface="#9Slide03 Roboto Condensed Ligh" panose="02000000000000000000" pitchFamily="2" charset="0"/>
                <a:ea typeface="#9Slide03 Roboto Condensed Ligh" panose="02000000000000000000" pitchFamily="2" charset="0"/>
              </a:rPr>
              <a:t> </a:t>
            </a:r>
            <a:r>
              <a:rPr lang="en-US" sz="4000" dirty="0" err="1">
                <a:latin typeface="#9Slide03 Roboto Condensed Ligh" panose="02000000000000000000" pitchFamily="2" charset="0"/>
                <a:ea typeface="#9Slide03 Roboto Condensed Ligh" panose="02000000000000000000" pitchFamily="2" charset="0"/>
              </a:rPr>
              <a:t>thuật</a:t>
            </a:r>
            <a:r>
              <a:rPr lang="en-US" sz="4000" dirty="0">
                <a:latin typeface="#9Slide03 Roboto Condensed Ligh" panose="02000000000000000000" pitchFamily="2" charset="0"/>
                <a:ea typeface="#9Slide03 Roboto Condensed Ligh" panose="02000000000000000000" pitchFamily="2" charset="0"/>
              </a:rPr>
              <a:t> </a:t>
            </a:r>
            <a:r>
              <a:rPr lang="en-US" sz="4000" dirty="0" err="1">
                <a:latin typeface="#9Slide03 Roboto Condensed Ligh" panose="02000000000000000000" pitchFamily="2" charset="0"/>
                <a:ea typeface="#9Slide03 Roboto Condensed Ligh" panose="02000000000000000000" pitchFamily="2" charset="0"/>
              </a:rPr>
              <a:t>trồng</a:t>
            </a:r>
            <a:r>
              <a:rPr lang="en-US" sz="4000" dirty="0">
                <a:latin typeface="#9Slide03 Roboto Condensed Ligh" panose="02000000000000000000" pitchFamily="2" charset="0"/>
                <a:ea typeface="#9Slide03 Roboto Condensed Ligh" panose="02000000000000000000" pitchFamily="2" charset="0"/>
              </a:rPr>
              <a:t> </a:t>
            </a:r>
            <a:r>
              <a:rPr lang="en-US" sz="4000" dirty="0" err="1">
                <a:latin typeface="#9Slide03 Roboto Condensed Ligh" panose="02000000000000000000" pitchFamily="2" charset="0"/>
                <a:ea typeface="#9Slide03 Roboto Condensed Ligh" panose="02000000000000000000" pitchFamily="2" charset="0"/>
              </a:rPr>
              <a:t>nấm</a:t>
            </a:r>
            <a:r>
              <a:rPr lang="en-US" sz="4000" dirty="0">
                <a:latin typeface="#9Slide03 Roboto Condensed Ligh" panose="02000000000000000000" pitchFamily="2" charset="0"/>
                <a:ea typeface="#9Slide03 Roboto Condensed Ligh" panose="02000000000000000000" pitchFamily="2" charset="0"/>
              </a:rPr>
              <a:t> </a:t>
            </a:r>
            <a:r>
              <a:rPr lang="en-US" sz="4000" dirty="0" err="1">
                <a:latin typeface="#9Slide03 Roboto Condensed Ligh" panose="02000000000000000000" pitchFamily="2" charset="0"/>
                <a:ea typeface="#9Slide03 Roboto Condensed Ligh" panose="02000000000000000000" pitchFamily="2" charset="0"/>
              </a:rPr>
              <a:t>rơm</a:t>
            </a:r>
            <a:r>
              <a:rPr lang="en-US" sz="4000" dirty="0">
                <a:latin typeface="#9Slide03 Roboto Condensed Ligh" panose="02000000000000000000" pitchFamily="2" charset="0"/>
                <a:ea typeface="#9Slide03 Roboto Condensed Ligh" panose="02000000000000000000" pitchFamily="2" charset="0"/>
              </a:rPr>
              <a:t> </a:t>
            </a:r>
            <a:r>
              <a:rPr lang="en-US" sz="4000" dirty="0" err="1">
                <a:latin typeface="#9Slide03 Roboto Condensed Ligh" panose="02000000000000000000" pitchFamily="2" charset="0"/>
                <a:ea typeface="#9Slide03 Roboto Condensed Ligh" panose="02000000000000000000" pitchFamily="2" charset="0"/>
              </a:rPr>
              <a:t>để</a:t>
            </a:r>
            <a:r>
              <a:rPr lang="en-US" sz="4000" dirty="0">
                <a:latin typeface="#9Slide03 Roboto Condensed Ligh" panose="02000000000000000000" pitchFamily="2" charset="0"/>
                <a:ea typeface="#9Slide03 Roboto Condensed Ligh" panose="02000000000000000000" pitchFamily="2" charset="0"/>
              </a:rPr>
              <a:t> </a:t>
            </a:r>
            <a:r>
              <a:rPr lang="en-US" sz="4000" dirty="0" err="1">
                <a:latin typeface="#9Slide03 Roboto Condensed Ligh" panose="02000000000000000000" pitchFamily="2" charset="0"/>
                <a:ea typeface="#9Slide03 Roboto Condensed Ligh" panose="02000000000000000000" pitchFamily="2" charset="0"/>
              </a:rPr>
              <a:t>xác</a:t>
            </a:r>
            <a:r>
              <a:rPr lang="en-US" sz="4000" dirty="0">
                <a:latin typeface="#9Slide03 Roboto Condensed Ligh" panose="02000000000000000000" pitchFamily="2" charset="0"/>
                <a:ea typeface="#9Slide03 Roboto Condensed Ligh" panose="02000000000000000000" pitchFamily="2" charset="0"/>
              </a:rPr>
              <a:t> </a:t>
            </a:r>
            <a:r>
              <a:rPr lang="en-US" sz="4000" dirty="0" err="1">
                <a:latin typeface="#9Slide03 Roboto Condensed Ligh" panose="02000000000000000000" pitchFamily="2" charset="0"/>
                <a:ea typeface="#9Slide03 Roboto Condensed Ligh" panose="02000000000000000000" pitchFamily="2" charset="0"/>
              </a:rPr>
              <a:t>định</a:t>
            </a:r>
            <a:r>
              <a:rPr lang="en-US" sz="4000" dirty="0">
                <a:latin typeface="#9Slide03 Roboto Condensed Ligh" panose="02000000000000000000" pitchFamily="2" charset="0"/>
                <a:ea typeface="#9Slide03 Roboto Condensed Ligh" panose="02000000000000000000" pitchFamily="2" charset="0"/>
              </a:rPr>
              <a:t> </a:t>
            </a:r>
            <a:r>
              <a:rPr lang="en-US" sz="4000" dirty="0" err="1">
                <a:latin typeface="#9Slide03 Roboto Condensed Ligh" panose="02000000000000000000" pitchFamily="2" charset="0"/>
                <a:ea typeface="#9Slide03 Roboto Condensed Ligh" panose="02000000000000000000" pitchFamily="2" charset="0"/>
              </a:rPr>
              <a:t>được</a:t>
            </a:r>
            <a:r>
              <a:rPr lang="en-US" sz="4000" dirty="0">
                <a:latin typeface="#9Slide03 Roboto Condensed Ligh" panose="02000000000000000000" pitchFamily="2" charset="0"/>
                <a:ea typeface="#9Slide03 Roboto Condensed Ligh" panose="02000000000000000000" pitchFamily="2" charset="0"/>
              </a:rPr>
              <a:t> </a:t>
            </a:r>
            <a:r>
              <a:rPr lang="en-US" sz="4000" dirty="0" err="1">
                <a:latin typeface="#9Slide03 Roboto Condensed Ligh" panose="02000000000000000000" pitchFamily="2" charset="0"/>
                <a:ea typeface="#9Slide03 Roboto Condensed Ligh" panose="02000000000000000000" pitchFamily="2" charset="0"/>
              </a:rPr>
              <a:t>các</a:t>
            </a:r>
            <a:r>
              <a:rPr lang="en-US" sz="4000" dirty="0">
                <a:latin typeface="#9Slide03 Roboto Condensed Ligh" panose="02000000000000000000" pitchFamily="2" charset="0"/>
                <a:ea typeface="#9Slide03 Roboto Condensed Ligh" panose="02000000000000000000" pitchFamily="2" charset="0"/>
              </a:rPr>
              <a:t> </a:t>
            </a:r>
            <a:r>
              <a:rPr lang="en-US" sz="4000" dirty="0" err="1">
                <a:latin typeface="#9Slide03 Roboto Condensed Ligh" panose="02000000000000000000" pitchFamily="2" charset="0"/>
                <a:ea typeface="#9Slide03 Roboto Condensed Ligh" panose="02000000000000000000" pitchFamily="2" charset="0"/>
              </a:rPr>
              <a:t>bước</a:t>
            </a:r>
            <a:r>
              <a:rPr lang="en-US" sz="4000" dirty="0">
                <a:latin typeface="#9Slide03 Roboto Condensed Ligh" panose="02000000000000000000" pitchFamily="2" charset="0"/>
                <a:ea typeface="#9Slide03 Roboto Condensed Ligh" panose="02000000000000000000" pitchFamily="2" charset="0"/>
              </a:rPr>
              <a:t> </a:t>
            </a:r>
            <a:r>
              <a:rPr lang="en-US" sz="4000" dirty="0" err="1">
                <a:latin typeface="#9Slide03 Roboto Condensed Ligh" panose="02000000000000000000" pitchFamily="2" charset="0"/>
                <a:ea typeface="#9Slide03 Roboto Condensed Ligh" panose="02000000000000000000" pitchFamily="2" charset="0"/>
              </a:rPr>
              <a:t>trồng</a:t>
            </a:r>
            <a:r>
              <a:rPr lang="en-US" sz="4000" dirty="0">
                <a:latin typeface="#9Slide03 Roboto Condensed Ligh" panose="02000000000000000000" pitchFamily="2" charset="0"/>
                <a:ea typeface="#9Slide03 Roboto Condensed Ligh" panose="02000000000000000000" pitchFamily="2" charset="0"/>
              </a:rPr>
              <a:t> </a:t>
            </a:r>
            <a:r>
              <a:rPr lang="en-US" sz="4000" dirty="0" err="1">
                <a:latin typeface="#9Slide03 Roboto Condensed Ligh" panose="02000000000000000000" pitchFamily="2" charset="0"/>
                <a:ea typeface="#9Slide03 Roboto Condensed Ligh" panose="02000000000000000000" pitchFamily="2" charset="0"/>
              </a:rPr>
              <a:t>nấm</a:t>
            </a:r>
            <a:r>
              <a:rPr lang="en-US" sz="4000" dirty="0">
                <a:latin typeface="#9Slide03 Roboto Condensed Ligh" panose="02000000000000000000" pitchFamily="2" charset="0"/>
                <a:ea typeface="#9Slide03 Roboto Condensed Ligh" panose="02000000000000000000" pitchFamily="2" charset="0"/>
              </a:rPr>
              <a:t> </a:t>
            </a:r>
            <a:r>
              <a:rPr lang="en-US" sz="4000" dirty="0" err="1">
                <a:latin typeface="#9Slide03 Roboto Condensed Ligh" panose="02000000000000000000" pitchFamily="2" charset="0"/>
                <a:ea typeface="#9Slide03 Roboto Condensed Ligh" panose="02000000000000000000" pitchFamily="2" charset="0"/>
              </a:rPr>
              <a:t>rơm</a:t>
            </a:r>
            <a:r>
              <a:rPr lang="en-US" sz="4000" dirty="0">
                <a:latin typeface="#9Slide03 Roboto Condensed Ligh" panose="02000000000000000000" pitchFamily="2" charset="0"/>
                <a:ea typeface="#9Slide03 Roboto Condensed Ligh" panose="02000000000000000000" pitchFamily="2" charset="0"/>
              </a:rPr>
              <a:t>.</a:t>
            </a:r>
            <a:endParaRPr lang="vi-VN" sz="4000" dirty="0">
              <a:latin typeface="#9Slide03 Roboto Condensed Ligh" panose="02000000000000000000" pitchFamily="2" charset="0"/>
              <a:ea typeface="#9Slide03 Roboto Condensed Ligh" panose="02000000000000000000" pitchFamily="2" charset="0"/>
            </a:endParaRPr>
          </a:p>
        </p:txBody>
      </p:sp>
    </p:spTree>
    <p:extLst>
      <p:ext uri="{BB962C8B-B14F-4D97-AF65-F5344CB8AC3E}">
        <p14:creationId xmlns:p14="http://schemas.microsoft.com/office/powerpoint/2010/main" val="4107116812"/>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ircle(in)">
                                      <p:cBhvr>
                                        <p:cTn id="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hương tiện Trực tuyến 1" title="Quy trình trồng nấm rơm - Trung tâm Thông tin Khoa học và Công nghệ Đà Nẵng">
            <a:hlinkClick r:id="" action="ppaction://media"/>
            <a:extLst>
              <a:ext uri="{FF2B5EF4-FFF2-40B4-BE49-F238E27FC236}">
                <a16:creationId xmlns:a16="http://schemas.microsoft.com/office/drawing/2014/main" id="{9515E15E-BBC9-4F7A-9173-DC31AAB073B2}"/>
              </a:ext>
            </a:extLst>
          </p:cNvPr>
          <p:cNvPicPr>
            <a:picLocks noRot="1" noChangeAspect="1"/>
          </p:cNvPicPr>
          <p:nvPr>
            <a:videoFile r:link="rId1"/>
          </p:nvPr>
        </p:nvPicPr>
        <p:blipFill>
          <a:blip r:embed="rId3"/>
          <a:stretch>
            <a:fillRect/>
          </a:stretch>
        </p:blipFill>
        <p:spPr>
          <a:xfrm>
            <a:off x="512618" y="171395"/>
            <a:ext cx="8118764" cy="4800710"/>
          </a:xfrm>
          <a:prstGeom prst="rect">
            <a:avLst/>
          </a:prstGeom>
        </p:spPr>
      </p:pic>
    </p:spTree>
    <p:extLst>
      <p:ext uri="{BB962C8B-B14F-4D97-AF65-F5344CB8AC3E}">
        <p14:creationId xmlns:p14="http://schemas.microsoft.com/office/powerpoint/2010/main" val="3987413220"/>
      </p:ext>
    </p:extLst>
  </p:cSld>
  <p:clrMapOvr>
    <a:masterClrMapping/>
  </p:clrMapOvr>
  <mc:AlternateContent xmlns:mc="http://schemas.openxmlformats.org/markup-compatibility/2006" xmlns:p14="http://schemas.microsoft.com/office/powerpoint/2010/main">
    <mc:Choice Requires="p14">
      <p:transition spd="slow" p14:dur="3400" advClick="0" advTm="0">
        <p14:revea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a:extLst>
              <a:ext uri="{FF2B5EF4-FFF2-40B4-BE49-F238E27FC236}">
                <a16:creationId xmlns:a16="http://schemas.microsoft.com/office/drawing/2014/main" id="{03B23A70-6704-4B00-BA64-C6A070A4B31F}"/>
              </a:ext>
            </a:extLst>
          </p:cNvPr>
          <p:cNvGrpSpPr/>
          <p:nvPr/>
        </p:nvGrpSpPr>
        <p:grpSpPr>
          <a:xfrm>
            <a:off x="3370611" y="836338"/>
            <a:ext cx="1520608" cy="1160711"/>
            <a:chOff x="4066842" y="1162493"/>
            <a:chExt cx="2344656" cy="1789723"/>
          </a:xfrm>
          <a:solidFill>
            <a:schemeClr val="accent3">
              <a:lumMod val="40000"/>
              <a:lumOff val="60000"/>
            </a:schemeClr>
          </a:solidFill>
          <a:effectLst>
            <a:outerShdw blurRad="127000" dist="63500" dir="8100000" algn="tr" rotWithShape="0">
              <a:schemeClr val="tx1">
                <a:lumMod val="75000"/>
                <a:lumOff val="25000"/>
                <a:alpha val="40000"/>
              </a:schemeClr>
            </a:outerShdw>
          </a:effectLst>
        </p:grpSpPr>
        <p:sp>
          <p:nvSpPr>
            <p:cNvPr id="3" name="任意多边形 20">
              <a:extLst>
                <a:ext uri="{FF2B5EF4-FFF2-40B4-BE49-F238E27FC236}">
                  <a16:creationId xmlns:a16="http://schemas.microsoft.com/office/drawing/2014/main" id="{FF14A786-31CB-4080-AFEE-F0F61B065106}"/>
                </a:ext>
              </a:extLst>
            </p:cNvPr>
            <p:cNvSpPr/>
            <p:nvPr/>
          </p:nvSpPr>
          <p:spPr>
            <a:xfrm>
              <a:off x="5246965" y="1162493"/>
              <a:ext cx="1164533" cy="1789723"/>
            </a:xfrm>
            <a:custGeom>
              <a:avLst/>
              <a:gdLst>
                <a:gd name="connsiteX0" fmla="*/ 0 w 1164493"/>
                <a:gd name="connsiteY0" fmla="*/ 0 h 1789723"/>
                <a:gd name="connsiteX1" fmla="*/ 0 w 1164493"/>
                <a:gd name="connsiteY1" fmla="*/ 1219200 h 1789723"/>
                <a:gd name="connsiteX2" fmla="*/ 859693 w 1164493"/>
                <a:gd name="connsiteY2" fmla="*/ 1219200 h 1789723"/>
                <a:gd name="connsiteX3" fmla="*/ 1164493 w 1164493"/>
                <a:gd name="connsiteY3" fmla="*/ 1789723 h 1789723"/>
                <a:gd name="connsiteX4" fmla="*/ 1164493 w 1164493"/>
                <a:gd name="connsiteY4" fmla="*/ 132862 h 1789723"/>
                <a:gd name="connsiteX5" fmla="*/ 1074616 w 1164493"/>
                <a:gd name="connsiteY5" fmla="*/ 7816 h 1789723"/>
                <a:gd name="connsiteX6" fmla="*/ 0 w 1164493"/>
                <a:gd name="connsiteY6" fmla="*/ 0 h 1789723"/>
                <a:gd name="connsiteX0" fmla="*/ 0 w 1164493"/>
                <a:gd name="connsiteY0" fmla="*/ 0 h 1789723"/>
                <a:gd name="connsiteX1" fmla="*/ 0 w 1164493"/>
                <a:gd name="connsiteY1" fmla="*/ 1219200 h 1789723"/>
                <a:gd name="connsiteX2" fmla="*/ 859693 w 1164493"/>
                <a:gd name="connsiteY2" fmla="*/ 1219200 h 1789723"/>
                <a:gd name="connsiteX3" fmla="*/ 1164493 w 1164493"/>
                <a:gd name="connsiteY3" fmla="*/ 1789723 h 1789723"/>
                <a:gd name="connsiteX4" fmla="*/ 1164493 w 1164493"/>
                <a:gd name="connsiteY4" fmla="*/ 132862 h 1789723"/>
                <a:gd name="connsiteX5" fmla="*/ 1074616 w 1164493"/>
                <a:gd name="connsiteY5" fmla="*/ 1 h 1789723"/>
                <a:gd name="connsiteX6" fmla="*/ 0 w 1164493"/>
                <a:gd name="connsiteY6" fmla="*/ 0 h 1789723"/>
                <a:gd name="connsiteX0" fmla="*/ 0 w 1164513"/>
                <a:gd name="connsiteY0" fmla="*/ 0 h 1789723"/>
                <a:gd name="connsiteX1" fmla="*/ 0 w 1164513"/>
                <a:gd name="connsiteY1" fmla="*/ 1219200 h 1789723"/>
                <a:gd name="connsiteX2" fmla="*/ 859693 w 1164513"/>
                <a:gd name="connsiteY2" fmla="*/ 1219200 h 1789723"/>
                <a:gd name="connsiteX3" fmla="*/ 1164493 w 1164513"/>
                <a:gd name="connsiteY3" fmla="*/ 1789723 h 1789723"/>
                <a:gd name="connsiteX4" fmla="*/ 1164493 w 1164513"/>
                <a:gd name="connsiteY4" fmla="*/ 132862 h 1789723"/>
                <a:gd name="connsiteX5" fmla="*/ 1074616 w 1164513"/>
                <a:gd name="connsiteY5" fmla="*/ 1 h 1789723"/>
                <a:gd name="connsiteX6" fmla="*/ 0 w 1164513"/>
                <a:gd name="connsiteY6" fmla="*/ 0 h 1789723"/>
                <a:gd name="connsiteX0" fmla="*/ 0 w 1164533"/>
                <a:gd name="connsiteY0" fmla="*/ 0 h 1789723"/>
                <a:gd name="connsiteX1" fmla="*/ 0 w 1164533"/>
                <a:gd name="connsiteY1" fmla="*/ 1219200 h 1789723"/>
                <a:gd name="connsiteX2" fmla="*/ 859693 w 1164533"/>
                <a:gd name="connsiteY2" fmla="*/ 1219200 h 1789723"/>
                <a:gd name="connsiteX3" fmla="*/ 1164493 w 1164533"/>
                <a:gd name="connsiteY3" fmla="*/ 1789723 h 1789723"/>
                <a:gd name="connsiteX4" fmla="*/ 1164493 w 1164533"/>
                <a:gd name="connsiteY4" fmla="*/ 132862 h 1789723"/>
                <a:gd name="connsiteX5" fmla="*/ 1074616 w 1164533"/>
                <a:gd name="connsiteY5" fmla="*/ 1 h 1789723"/>
                <a:gd name="connsiteX6" fmla="*/ 0 w 1164533"/>
                <a:gd name="connsiteY6" fmla="*/ 0 h 1789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64533" h="1789723">
                  <a:moveTo>
                    <a:pt x="0" y="0"/>
                  </a:moveTo>
                  <a:lnTo>
                    <a:pt x="0" y="1219200"/>
                  </a:lnTo>
                  <a:lnTo>
                    <a:pt x="859693" y="1219200"/>
                  </a:lnTo>
                  <a:lnTo>
                    <a:pt x="1164493" y="1789723"/>
                  </a:lnTo>
                  <a:lnTo>
                    <a:pt x="1164493" y="132862"/>
                  </a:lnTo>
                  <a:cubicBezTo>
                    <a:pt x="1165795" y="49498"/>
                    <a:pt x="1135836" y="1303"/>
                    <a:pt x="1074616" y="1"/>
                  </a:cubicBezTo>
                  <a:lnTo>
                    <a:pt x="0" y="0"/>
                  </a:lnTo>
                  <a:close/>
                </a:path>
              </a:pathLst>
            </a:custGeom>
            <a:solidFill>
              <a:schemeClr val="bg1"/>
            </a:solidFill>
            <a:ln>
              <a:noFill/>
            </a:ln>
            <a:effectLst>
              <a:outerShdw blurRad="63500" algn="ctr" rotWithShape="0">
                <a:prstClr val="black">
                  <a:alpha val="40000"/>
                </a:prstClr>
              </a:outerShdw>
            </a:effectLst>
            <a:scene3d>
              <a:camera prst="orthographicFront"/>
              <a:lightRig rig="threePt" dir="t"/>
            </a:scene3d>
            <a:sp3d>
              <a:bevelT w="139700" h="139700" prst="divot"/>
              <a:bevelB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dirty="0">
                <a:solidFill>
                  <a:srgbClr val="FF0000"/>
                </a:solidFill>
              </a:endParaRPr>
            </a:p>
          </p:txBody>
        </p:sp>
        <p:sp>
          <p:nvSpPr>
            <p:cNvPr id="4" name="任意多边形 21">
              <a:extLst>
                <a:ext uri="{FF2B5EF4-FFF2-40B4-BE49-F238E27FC236}">
                  <a16:creationId xmlns:a16="http://schemas.microsoft.com/office/drawing/2014/main" id="{210DD76B-F92D-476C-A5E5-8D0EE9926806}"/>
                </a:ext>
              </a:extLst>
            </p:cNvPr>
            <p:cNvSpPr/>
            <p:nvPr/>
          </p:nvSpPr>
          <p:spPr>
            <a:xfrm>
              <a:off x="4066842" y="1162493"/>
              <a:ext cx="1184028" cy="1219200"/>
            </a:xfrm>
            <a:custGeom>
              <a:avLst/>
              <a:gdLst>
                <a:gd name="connsiteX0" fmla="*/ 136770 w 1184028"/>
                <a:gd name="connsiteY0" fmla="*/ 0 h 1219200"/>
                <a:gd name="connsiteX1" fmla="*/ 1184028 w 1184028"/>
                <a:gd name="connsiteY1" fmla="*/ 0 h 1219200"/>
                <a:gd name="connsiteX2" fmla="*/ 1184028 w 1184028"/>
                <a:gd name="connsiteY2" fmla="*/ 1219200 h 1219200"/>
                <a:gd name="connsiteX3" fmla="*/ 136770 w 1184028"/>
                <a:gd name="connsiteY3" fmla="*/ 1219200 h 1219200"/>
                <a:gd name="connsiteX4" fmla="*/ 0 w 1184028"/>
                <a:gd name="connsiteY4" fmla="*/ 1082430 h 1219200"/>
                <a:gd name="connsiteX5" fmla="*/ 0 w 1184028"/>
                <a:gd name="connsiteY5" fmla="*/ 136770 h 1219200"/>
                <a:gd name="connsiteX6" fmla="*/ 136770 w 1184028"/>
                <a:gd name="connsiteY6" fmla="*/ 0 h 121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4028" h="1219200">
                  <a:moveTo>
                    <a:pt x="136770" y="0"/>
                  </a:moveTo>
                  <a:lnTo>
                    <a:pt x="1184028" y="0"/>
                  </a:lnTo>
                  <a:lnTo>
                    <a:pt x="1184028" y="1219200"/>
                  </a:lnTo>
                  <a:lnTo>
                    <a:pt x="136770" y="1219200"/>
                  </a:lnTo>
                  <a:cubicBezTo>
                    <a:pt x="61234" y="1219200"/>
                    <a:pt x="0" y="1157966"/>
                    <a:pt x="0" y="1082430"/>
                  </a:cubicBezTo>
                  <a:lnTo>
                    <a:pt x="0" y="136770"/>
                  </a:lnTo>
                  <a:cubicBezTo>
                    <a:pt x="0" y="61234"/>
                    <a:pt x="61234" y="0"/>
                    <a:pt x="136770" y="0"/>
                  </a:cubicBezTo>
                  <a:close/>
                </a:path>
              </a:pathLst>
            </a:custGeom>
            <a:solidFill>
              <a:schemeClr val="accent1">
                <a:lumMod val="75000"/>
                <a:lumOff val="25000"/>
              </a:schemeClr>
            </a:solidFill>
            <a:ln w="25400">
              <a:gradFill>
                <a:gsLst>
                  <a:gs pos="0">
                    <a:schemeClr val="bg1"/>
                  </a:gs>
                  <a:gs pos="100000">
                    <a:schemeClr val="bg1">
                      <a:lumMod val="95000"/>
                    </a:schemeClr>
                  </a:gs>
                </a:gsLst>
                <a:lin ang="5400000" scaled="1"/>
              </a:gradFill>
            </a:ln>
            <a:scene3d>
              <a:camera prst="orthographicFront"/>
              <a:lightRig rig="threePt" dir="t"/>
            </a:scene3d>
            <a:sp3d>
              <a:bevelT w="139700" h="139700" prst="divot"/>
              <a:bevelB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solidFill>
                  <a:srgbClr val="FF0000"/>
                </a:solidFill>
              </a:endParaRPr>
            </a:p>
          </p:txBody>
        </p:sp>
      </p:grpSp>
      <p:grpSp>
        <p:nvGrpSpPr>
          <p:cNvPr id="5" name="组合 22">
            <a:extLst>
              <a:ext uri="{FF2B5EF4-FFF2-40B4-BE49-F238E27FC236}">
                <a16:creationId xmlns:a16="http://schemas.microsoft.com/office/drawing/2014/main" id="{952B8F51-03F5-42BE-B1CF-B00E2220AD8B}"/>
              </a:ext>
            </a:extLst>
          </p:cNvPr>
          <p:cNvGrpSpPr/>
          <p:nvPr/>
        </p:nvGrpSpPr>
        <p:grpSpPr>
          <a:xfrm>
            <a:off x="3371594" y="2462998"/>
            <a:ext cx="1520608" cy="1160711"/>
            <a:chOff x="4074117" y="3422268"/>
            <a:chExt cx="2027477" cy="1547614"/>
          </a:xfrm>
          <a:effectLst>
            <a:outerShdw blurRad="127000" dist="63500" dir="8100000" algn="tr" rotWithShape="0">
              <a:schemeClr val="tx1">
                <a:lumMod val="75000"/>
                <a:lumOff val="25000"/>
                <a:alpha val="40000"/>
              </a:schemeClr>
            </a:outerShdw>
          </a:effectLst>
        </p:grpSpPr>
        <p:sp>
          <p:nvSpPr>
            <p:cNvPr id="6" name="任意多边形 23">
              <a:extLst>
                <a:ext uri="{FF2B5EF4-FFF2-40B4-BE49-F238E27FC236}">
                  <a16:creationId xmlns:a16="http://schemas.microsoft.com/office/drawing/2014/main" id="{91E6C150-6A55-4B6D-9080-DF7C67A8B52A}"/>
                </a:ext>
              </a:extLst>
            </p:cNvPr>
            <p:cNvSpPr/>
            <p:nvPr/>
          </p:nvSpPr>
          <p:spPr>
            <a:xfrm>
              <a:off x="5094596" y="3422268"/>
              <a:ext cx="1006998" cy="1547614"/>
            </a:xfrm>
            <a:custGeom>
              <a:avLst/>
              <a:gdLst>
                <a:gd name="connsiteX0" fmla="*/ 0 w 1164493"/>
                <a:gd name="connsiteY0" fmla="*/ 0 h 1789723"/>
                <a:gd name="connsiteX1" fmla="*/ 0 w 1164493"/>
                <a:gd name="connsiteY1" fmla="*/ 1219200 h 1789723"/>
                <a:gd name="connsiteX2" fmla="*/ 859693 w 1164493"/>
                <a:gd name="connsiteY2" fmla="*/ 1219200 h 1789723"/>
                <a:gd name="connsiteX3" fmla="*/ 1164493 w 1164493"/>
                <a:gd name="connsiteY3" fmla="*/ 1789723 h 1789723"/>
                <a:gd name="connsiteX4" fmla="*/ 1164493 w 1164493"/>
                <a:gd name="connsiteY4" fmla="*/ 132862 h 1789723"/>
                <a:gd name="connsiteX5" fmla="*/ 1074616 w 1164493"/>
                <a:gd name="connsiteY5" fmla="*/ 7816 h 1789723"/>
                <a:gd name="connsiteX6" fmla="*/ 0 w 1164493"/>
                <a:gd name="connsiteY6" fmla="*/ 0 h 1789723"/>
                <a:gd name="connsiteX0" fmla="*/ 0 w 1164493"/>
                <a:gd name="connsiteY0" fmla="*/ 0 h 1789723"/>
                <a:gd name="connsiteX1" fmla="*/ 0 w 1164493"/>
                <a:gd name="connsiteY1" fmla="*/ 1219200 h 1789723"/>
                <a:gd name="connsiteX2" fmla="*/ 859693 w 1164493"/>
                <a:gd name="connsiteY2" fmla="*/ 1219200 h 1789723"/>
                <a:gd name="connsiteX3" fmla="*/ 1164493 w 1164493"/>
                <a:gd name="connsiteY3" fmla="*/ 1789723 h 1789723"/>
                <a:gd name="connsiteX4" fmla="*/ 1164493 w 1164493"/>
                <a:gd name="connsiteY4" fmla="*/ 132862 h 1789723"/>
                <a:gd name="connsiteX5" fmla="*/ 1074616 w 1164493"/>
                <a:gd name="connsiteY5" fmla="*/ 1 h 1789723"/>
                <a:gd name="connsiteX6" fmla="*/ 0 w 1164493"/>
                <a:gd name="connsiteY6" fmla="*/ 0 h 1789723"/>
                <a:gd name="connsiteX0" fmla="*/ 0 w 1164513"/>
                <a:gd name="connsiteY0" fmla="*/ 0 h 1789723"/>
                <a:gd name="connsiteX1" fmla="*/ 0 w 1164513"/>
                <a:gd name="connsiteY1" fmla="*/ 1219200 h 1789723"/>
                <a:gd name="connsiteX2" fmla="*/ 859693 w 1164513"/>
                <a:gd name="connsiteY2" fmla="*/ 1219200 h 1789723"/>
                <a:gd name="connsiteX3" fmla="*/ 1164493 w 1164513"/>
                <a:gd name="connsiteY3" fmla="*/ 1789723 h 1789723"/>
                <a:gd name="connsiteX4" fmla="*/ 1164493 w 1164513"/>
                <a:gd name="connsiteY4" fmla="*/ 132862 h 1789723"/>
                <a:gd name="connsiteX5" fmla="*/ 1074616 w 1164513"/>
                <a:gd name="connsiteY5" fmla="*/ 1 h 1789723"/>
                <a:gd name="connsiteX6" fmla="*/ 0 w 1164513"/>
                <a:gd name="connsiteY6" fmla="*/ 0 h 1789723"/>
                <a:gd name="connsiteX0" fmla="*/ 0 w 1164533"/>
                <a:gd name="connsiteY0" fmla="*/ 0 h 1789723"/>
                <a:gd name="connsiteX1" fmla="*/ 0 w 1164533"/>
                <a:gd name="connsiteY1" fmla="*/ 1219200 h 1789723"/>
                <a:gd name="connsiteX2" fmla="*/ 859693 w 1164533"/>
                <a:gd name="connsiteY2" fmla="*/ 1219200 h 1789723"/>
                <a:gd name="connsiteX3" fmla="*/ 1164493 w 1164533"/>
                <a:gd name="connsiteY3" fmla="*/ 1789723 h 1789723"/>
                <a:gd name="connsiteX4" fmla="*/ 1164493 w 1164533"/>
                <a:gd name="connsiteY4" fmla="*/ 132862 h 1789723"/>
                <a:gd name="connsiteX5" fmla="*/ 1074616 w 1164533"/>
                <a:gd name="connsiteY5" fmla="*/ 1 h 1789723"/>
                <a:gd name="connsiteX6" fmla="*/ 0 w 1164533"/>
                <a:gd name="connsiteY6" fmla="*/ 0 h 1789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64533" h="1789723">
                  <a:moveTo>
                    <a:pt x="0" y="0"/>
                  </a:moveTo>
                  <a:lnTo>
                    <a:pt x="0" y="1219200"/>
                  </a:lnTo>
                  <a:lnTo>
                    <a:pt x="859693" y="1219200"/>
                  </a:lnTo>
                  <a:lnTo>
                    <a:pt x="1164493" y="1789723"/>
                  </a:lnTo>
                  <a:lnTo>
                    <a:pt x="1164493" y="132862"/>
                  </a:lnTo>
                  <a:cubicBezTo>
                    <a:pt x="1165795" y="49498"/>
                    <a:pt x="1135836" y="1303"/>
                    <a:pt x="1074616" y="1"/>
                  </a:cubicBezTo>
                  <a:lnTo>
                    <a:pt x="0" y="0"/>
                  </a:lnTo>
                  <a:close/>
                </a:path>
              </a:pathLst>
            </a:custGeom>
            <a:solidFill>
              <a:schemeClr val="bg1">
                <a:lumMod val="95000"/>
              </a:schemeClr>
            </a:solidFill>
            <a:ln>
              <a:noFill/>
            </a:ln>
            <a:effectLst>
              <a:outerShdw blurRad="63500" algn="ctr" rotWithShape="0">
                <a:prstClr val="black">
                  <a:alpha val="40000"/>
                </a:prstClr>
              </a:outerShdw>
            </a:effectLst>
            <a:scene3d>
              <a:camera prst="orthographicFront"/>
              <a:lightRig rig="threePt" dir="t"/>
            </a:scene3d>
            <a:sp3d>
              <a:bevelT w="139700" h="139700" prst="divot"/>
              <a:bevelB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dirty="0">
                <a:solidFill>
                  <a:schemeClr val="bg1"/>
                </a:solidFill>
              </a:endParaRPr>
            </a:p>
          </p:txBody>
        </p:sp>
        <p:sp>
          <p:nvSpPr>
            <p:cNvPr id="7" name="任意多边形 24">
              <a:extLst>
                <a:ext uri="{FF2B5EF4-FFF2-40B4-BE49-F238E27FC236}">
                  <a16:creationId xmlns:a16="http://schemas.microsoft.com/office/drawing/2014/main" id="{3FEEB3C9-8A09-4179-B433-A52E5193E26F}"/>
                </a:ext>
              </a:extLst>
            </p:cNvPr>
            <p:cNvSpPr/>
            <p:nvPr/>
          </p:nvSpPr>
          <p:spPr>
            <a:xfrm>
              <a:off x="4074117" y="3422268"/>
              <a:ext cx="1023856" cy="1054270"/>
            </a:xfrm>
            <a:custGeom>
              <a:avLst/>
              <a:gdLst>
                <a:gd name="connsiteX0" fmla="*/ 136770 w 1184028"/>
                <a:gd name="connsiteY0" fmla="*/ 0 h 1219200"/>
                <a:gd name="connsiteX1" fmla="*/ 1184028 w 1184028"/>
                <a:gd name="connsiteY1" fmla="*/ 0 h 1219200"/>
                <a:gd name="connsiteX2" fmla="*/ 1184028 w 1184028"/>
                <a:gd name="connsiteY2" fmla="*/ 1219200 h 1219200"/>
                <a:gd name="connsiteX3" fmla="*/ 136770 w 1184028"/>
                <a:gd name="connsiteY3" fmla="*/ 1219200 h 1219200"/>
                <a:gd name="connsiteX4" fmla="*/ 0 w 1184028"/>
                <a:gd name="connsiteY4" fmla="*/ 1082430 h 1219200"/>
                <a:gd name="connsiteX5" fmla="*/ 0 w 1184028"/>
                <a:gd name="connsiteY5" fmla="*/ 136770 h 1219200"/>
                <a:gd name="connsiteX6" fmla="*/ 136770 w 1184028"/>
                <a:gd name="connsiteY6" fmla="*/ 0 h 121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4028" h="1219200">
                  <a:moveTo>
                    <a:pt x="136770" y="0"/>
                  </a:moveTo>
                  <a:lnTo>
                    <a:pt x="1184028" y="0"/>
                  </a:lnTo>
                  <a:lnTo>
                    <a:pt x="1184028" y="1219200"/>
                  </a:lnTo>
                  <a:lnTo>
                    <a:pt x="136770" y="1219200"/>
                  </a:lnTo>
                  <a:cubicBezTo>
                    <a:pt x="61234" y="1219200"/>
                    <a:pt x="0" y="1157966"/>
                    <a:pt x="0" y="1082430"/>
                  </a:cubicBezTo>
                  <a:lnTo>
                    <a:pt x="0" y="136770"/>
                  </a:lnTo>
                  <a:cubicBezTo>
                    <a:pt x="0" y="61234"/>
                    <a:pt x="61234" y="0"/>
                    <a:pt x="136770" y="0"/>
                  </a:cubicBezTo>
                  <a:close/>
                </a:path>
              </a:pathLst>
            </a:custGeom>
            <a:solidFill>
              <a:srgbClr val="FF0000"/>
            </a:solidFill>
            <a:ln w="25400">
              <a:gradFill>
                <a:gsLst>
                  <a:gs pos="0">
                    <a:schemeClr val="bg1"/>
                  </a:gs>
                  <a:gs pos="100000">
                    <a:schemeClr val="bg1">
                      <a:lumMod val="95000"/>
                    </a:schemeClr>
                  </a:gs>
                </a:gsLst>
                <a:lin ang="5400000" scaled="1"/>
              </a:gradFill>
            </a:ln>
            <a:effectLst>
              <a:outerShdw blurRad="50800" dist="50800" dir="5400000" algn="ctr" rotWithShape="0">
                <a:srgbClr val="FF0000"/>
              </a:outerShdw>
            </a:effectLst>
            <a:scene3d>
              <a:camera prst="orthographicFront"/>
              <a:lightRig rig="threePt" dir="t"/>
            </a:scene3d>
            <a:sp3d>
              <a:bevelT w="139700" h="139700" prst="divot"/>
              <a:bevelB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dirty="0">
                <a:solidFill>
                  <a:schemeClr val="bg1"/>
                </a:solidFill>
              </a:endParaRPr>
            </a:p>
          </p:txBody>
        </p:sp>
      </p:grpSp>
      <p:grpSp>
        <p:nvGrpSpPr>
          <p:cNvPr id="8" name="组合 25">
            <a:extLst>
              <a:ext uri="{FF2B5EF4-FFF2-40B4-BE49-F238E27FC236}">
                <a16:creationId xmlns:a16="http://schemas.microsoft.com/office/drawing/2014/main" id="{358E67CE-229C-4A52-916B-1811457224F3}"/>
              </a:ext>
            </a:extLst>
          </p:cNvPr>
          <p:cNvGrpSpPr/>
          <p:nvPr/>
        </p:nvGrpSpPr>
        <p:grpSpPr>
          <a:xfrm>
            <a:off x="3378320" y="3802996"/>
            <a:ext cx="1520608" cy="1160711"/>
            <a:chOff x="4083085" y="4969882"/>
            <a:chExt cx="2027477" cy="1547614"/>
          </a:xfrm>
          <a:effectLst>
            <a:outerShdw blurRad="127000" dist="63500" dir="8100000" algn="tr" rotWithShape="0">
              <a:schemeClr val="tx1">
                <a:lumMod val="75000"/>
                <a:lumOff val="25000"/>
                <a:alpha val="40000"/>
              </a:schemeClr>
            </a:outerShdw>
          </a:effectLst>
        </p:grpSpPr>
        <p:sp>
          <p:nvSpPr>
            <p:cNvPr id="9" name="任意多边形 26">
              <a:extLst>
                <a:ext uri="{FF2B5EF4-FFF2-40B4-BE49-F238E27FC236}">
                  <a16:creationId xmlns:a16="http://schemas.microsoft.com/office/drawing/2014/main" id="{A82BCC2B-427E-4D9B-BDA7-75245D3FF3B4}"/>
                </a:ext>
              </a:extLst>
            </p:cNvPr>
            <p:cNvSpPr/>
            <p:nvPr/>
          </p:nvSpPr>
          <p:spPr>
            <a:xfrm>
              <a:off x="5103564" y="4969882"/>
              <a:ext cx="1006998" cy="1547614"/>
            </a:xfrm>
            <a:custGeom>
              <a:avLst/>
              <a:gdLst>
                <a:gd name="connsiteX0" fmla="*/ 0 w 1164493"/>
                <a:gd name="connsiteY0" fmla="*/ 0 h 1789723"/>
                <a:gd name="connsiteX1" fmla="*/ 0 w 1164493"/>
                <a:gd name="connsiteY1" fmla="*/ 1219200 h 1789723"/>
                <a:gd name="connsiteX2" fmla="*/ 859693 w 1164493"/>
                <a:gd name="connsiteY2" fmla="*/ 1219200 h 1789723"/>
                <a:gd name="connsiteX3" fmla="*/ 1164493 w 1164493"/>
                <a:gd name="connsiteY3" fmla="*/ 1789723 h 1789723"/>
                <a:gd name="connsiteX4" fmla="*/ 1164493 w 1164493"/>
                <a:gd name="connsiteY4" fmla="*/ 132862 h 1789723"/>
                <a:gd name="connsiteX5" fmla="*/ 1074616 w 1164493"/>
                <a:gd name="connsiteY5" fmla="*/ 7816 h 1789723"/>
                <a:gd name="connsiteX6" fmla="*/ 0 w 1164493"/>
                <a:gd name="connsiteY6" fmla="*/ 0 h 1789723"/>
                <a:gd name="connsiteX0" fmla="*/ 0 w 1164493"/>
                <a:gd name="connsiteY0" fmla="*/ 0 h 1789723"/>
                <a:gd name="connsiteX1" fmla="*/ 0 w 1164493"/>
                <a:gd name="connsiteY1" fmla="*/ 1219200 h 1789723"/>
                <a:gd name="connsiteX2" fmla="*/ 859693 w 1164493"/>
                <a:gd name="connsiteY2" fmla="*/ 1219200 h 1789723"/>
                <a:gd name="connsiteX3" fmla="*/ 1164493 w 1164493"/>
                <a:gd name="connsiteY3" fmla="*/ 1789723 h 1789723"/>
                <a:gd name="connsiteX4" fmla="*/ 1164493 w 1164493"/>
                <a:gd name="connsiteY4" fmla="*/ 132862 h 1789723"/>
                <a:gd name="connsiteX5" fmla="*/ 1074616 w 1164493"/>
                <a:gd name="connsiteY5" fmla="*/ 1 h 1789723"/>
                <a:gd name="connsiteX6" fmla="*/ 0 w 1164493"/>
                <a:gd name="connsiteY6" fmla="*/ 0 h 1789723"/>
                <a:gd name="connsiteX0" fmla="*/ 0 w 1164513"/>
                <a:gd name="connsiteY0" fmla="*/ 0 h 1789723"/>
                <a:gd name="connsiteX1" fmla="*/ 0 w 1164513"/>
                <a:gd name="connsiteY1" fmla="*/ 1219200 h 1789723"/>
                <a:gd name="connsiteX2" fmla="*/ 859693 w 1164513"/>
                <a:gd name="connsiteY2" fmla="*/ 1219200 h 1789723"/>
                <a:gd name="connsiteX3" fmla="*/ 1164493 w 1164513"/>
                <a:gd name="connsiteY3" fmla="*/ 1789723 h 1789723"/>
                <a:gd name="connsiteX4" fmla="*/ 1164493 w 1164513"/>
                <a:gd name="connsiteY4" fmla="*/ 132862 h 1789723"/>
                <a:gd name="connsiteX5" fmla="*/ 1074616 w 1164513"/>
                <a:gd name="connsiteY5" fmla="*/ 1 h 1789723"/>
                <a:gd name="connsiteX6" fmla="*/ 0 w 1164513"/>
                <a:gd name="connsiteY6" fmla="*/ 0 h 1789723"/>
                <a:gd name="connsiteX0" fmla="*/ 0 w 1164533"/>
                <a:gd name="connsiteY0" fmla="*/ 0 h 1789723"/>
                <a:gd name="connsiteX1" fmla="*/ 0 w 1164533"/>
                <a:gd name="connsiteY1" fmla="*/ 1219200 h 1789723"/>
                <a:gd name="connsiteX2" fmla="*/ 859693 w 1164533"/>
                <a:gd name="connsiteY2" fmla="*/ 1219200 h 1789723"/>
                <a:gd name="connsiteX3" fmla="*/ 1164493 w 1164533"/>
                <a:gd name="connsiteY3" fmla="*/ 1789723 h 1789723"/>
                <a:gd name="connsiteX4" fmla="*/ 1164493 w 1164533"/>
                <a:gd name="connsiteY4" fmla="*/ 132862 h 1789723"/>
                <a:gd name="connsiteX5" fmla="*/ 1074616 w 1164533"/>
                <a:gd name="connsiteY5" fmla="*/ 1 h 1789723"/>
                <a:gd name="connsiteX6" fmla="*/ 0 w 1164533"/>
                <a:gd name="connsiteY6" fmla="*/ 0 h 1789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64533" h="1789723">
                  <a:moveTo>
                    <a:pt x="0" y="0"/>
                  </a:moveTo>
                  <a:lnTo>
                    <a:pt x="0" y="1219200"/>
                  </a:lnTo>
                  <a:lnTo>
                    <a:pt x="859693" y="1219200"/>
                  </a:lnTo>
                  <a:lnTo>
                    <a:pt x="1164493" y="1789723"/>
                  </a:lnTo>
                  <a:lnTo>
                    <a:pt x="1164493" y="132862"/>
                  </a:lnTo>
                  <a:cubicBezTo>
                    <a:pt x="1165795" y="49498"/>
                    <a:pt x="1135836" y="1303"/>
                    <a:pt x="1074616" y="1"/>
                  </a:cubicBezTo>
                  <a:lnTo>
                    <a:pt x="0" y="0"/>
                  </a:lnTo>
                  <a:close/>
                </a:path>
              </a:pathLst>
            </a:custGeom>
            <a:solidFill>
              <a:schemeClr val="bg1"/>
            </a:solidFill>
            <a:ln>
              <a:noFill/>
            </a:ln>
            <a:effectLst>
              <a:outerShdw blurRad="63500" algn="ctr" rotWithShape="0">
                <a:prstClr val="black">
                  <a:alpha val="40000"/>
                </a:prstClr>
              </a:outerShdw>
            </a:effectLst>
            <a:scene3d>
              <a:camera prst="orthographicFront"/>
              <a:lightRig rig="threePt" dir="t"/>
            </a:scene3d>
            <a:sp3d>
              <a:bevelT w="139700" h="139700" prst="divot"/>
              <a:bevelB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dirty="0">
                <a:solidFill>
                  <a:schemeClr val="tx1">
                    <a:lumMod val="20000"/>
                    <a:lumOff val="80000"/>
                  </a:schemeClr>
                </a:solidFill>
              </a:endParaRPr>
            </a:p>
          </p:txBody>
        </p:sp>
        <p:sp>
          <p:nvSpPr>
            <p:cNvPr id="10" name="任意多边形 27">
              <a:extLst>
                <a:ext uri="{FF2B5EF4-FFF2-40B4-BE49-F238E27FC236}">
                  <a16:creationId xmlns:a16="http://schemas.microsoft.com/office/drawing/2014/main" id="{47554D9A-4C97-45B2-88A2-7719FDAEE81B}"/>
                </a:ext>
              </a:extLst>
            </p:cNvPr>
            <p:cNvSpPr/>
            <p:nvPr/>
          </p:nvSpPr>
          <p:spPr>
            <a:xfrm>
              <a:off x="4083085" y="4969882"/>
              <a:ext cx="1023856" cy="1054270"/>
            </a:xfrm>
            <a:custGeom>
              <a:avLst/>
              <a:gdLst>
                <a:gd name="connsiteX0" fmla="*/ 136770 w 1184028"/>
                <a:gd name="connsiteY0" fmla="*/ 0 h 1219200"/>
                <a:gd name="connsiteX1" fmla="*/ 1184028 w 1184028"/>
                <a:gd name="connsiteY1" fmla="*/ 0 h 1219200"/>
                <a:gd name="connsiteX2" fmla="*/ 1184028 w 1184028"/>
                <a:gd name="connsiteY2" fmla="*/ 1219200 h 1219200"/>
                <a:gd name="connsiteX3" fmla="*/ 136770 w 1184028"/>
                <a:gd name="connsiteY3" fmla="*/ 1219200 h 1219200"/>
                <a:gd name="connsiteX4" fmla="*/ 0 w 1184028"/>
                <a:gd name="connsiteY4" fmla="*/ 1082430 h 1219200"/>
                <a:gd name="connsiteX5" fmla="*/ 0 w 1184028"/>
                <a:gd name="connsiteY5" fmla="*/ 136770 h 1219200"/>
                <a:gd name="connsiteX6" fmla="*/ 136770 w 1184028"/>
                <a:gd name="connsiteY6" fmla="*/ 0 h 121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4028" h="1219200">
                  <a:moveTo>
                    <a:pt x="136770" y="0"/>
                  </a:moveTo>
                  <a:lnTo>
                    <a:pt x="1184028" y="0"/>
                  </a:lnTo>
                  <a:lnTo>
                    <a:pt x="1184028" y="1219200"/>
                  </a:lnTo>
                  <a:lnTo>
                    <a:pt x="136770" y="1219200"/>
                  </a:lnTo>
                  <a:cubicBezTo>
                    <a:pt x="61234" y="1219200"/>
                    <a:pt x="0" y="1157966"/>
                    <a:pt x="0" y="1082430"/>
                  </a:cubicBezTo>
                  <a:lnTo>
                    <a:pt x="0" y="136770"/>
                  </a:lnTo>
                  <a:cubicBezTo>
                    <a:pt x="0" y="61234"/>
                    <a:pt x="61234" y="0"/>
                    <a:pt x="136770" y="0"/>
                  </a:cubicBezTo>
                  <a:close/>
                </a:path>
              </a:pathLst>
            </a:custGeom>
            <a:solidFill>
              <a:srgbClr val="DD23C7"/>
            </a:solidFill>
            <a:ln w="25400">
              <a:gradFill>
                <a:gsLst>
                  <a:gs pos="0">
                    <a:schemeClr val="bg1"/>
                  </a:gs>
                  <a:gs pos="100000">
                    <a:schemeClr val="bg1">
                      <a:lumMod val="95000"/>
                    </a:schemeClr>
                  </a:gs>
                </a:gsLst>
                <a:lin ang="5400000" scaled="1"/>
              </a:gradFill>
            </a:ln>
            <a:scene3d>
              <a:camera prst="orthographicFront"/>
              <a:lightRig rig="threePt" dir="t"/>
            </a:scene3d>
            <a:sp3d>
              <a:bevelT w="139700" h="139700" prst="divot"/>
              <a:bevelB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solidFill>
                  <a:schemeClr val="tx1">
                    <a:lumMod val="20000"/>
                    <a:lumOff val="80000"/>
                  </a:schemeClr>
                </a:solidFill>
              </a:endParaRPr>
            </a:p>
          </p:txBody>
        </p:sp>
      </p:grpSp>
      <p:grpSp>
        <p:nvGrpSpPr>
          <p:cNvPr id="11" name="组合 28">
            <a:extLst>
              <a:ext uri="{FF2B5EF4-FFF2-40B4-BE49-F238E27FC236}">
                <a16:creationId xmlns:a16="http://schemas.microsoft.com/office/drawing/2014/main" id="{8D522C7E-CD8A-4492-84B0-DF75D2DC7B50}"/>
              </a:ext>
            </a:extLst>
          </p:cNvPr>
          <p:cNvGrpSpPr/>
          <p:nvPr/>
        </p:nvGrpSpPr>
        <p:grpSpPr>
          <a:xfrm>
            <a:off x="4890531" y="1707267"/>
            <a:ext cx="1520608" cy="1160711"/>
            <a:chOff x="6099367" y="2749307"/>
            <a:chExt cx="2027477" cy="1547614"/>
          </a:xfrm>
          <a:effectLst>
            <a:outerShdw blurRad="127000" dist="63500" dir="2700000" algn="tl" rotWithShape="0">
              <a:schemeClr val="tx1">
                <a:lumMod val="75000"/>
                <a:lumOff val="25000"/>
                <a:alpha val="40000"/>
              </a:schemeClr>
            </a:outerShdw>
          </a:effectLst>
        </p:grpSpPr>
        <p:sp>
          <p:nvSpPr>
            <p:cNvPr id="12" name="任意多边形 29">
              <a:extLst>
                <a:ext uri="{FF2B5EF4-FFF2-40B4-BE49-F238E27FC236}">
                  <a16:creationId xmlns:a16="http://schemas.microsoft.com/office/drawing/2014/main" id="{3AFBAD0A-E3C8-49C3-A3EC-7F1B3807EC91}"/>
                </a:ext>
              </a:extLst>
            </p:cNvPr>
            <p:cNvSpPr/>
            <p:nvPr/>
          </p:nvSpPr>
          <p:spPr>
            <a:xfrm flipH="1">
              <a:off x="6099367" y="2749307"/>
              <a:ext cx="1006998" cy="1547614"/>
            </a:xfrm>
            <a:custGeom>
              <a:avLst/>
              <a:gdLst>
                <a:gd name="connsiteX0" fmla="*/ 0 w 1164493"/>
                <a:gd name="connsiteY0" fmla="*/ 0 h 1789723"/>
                <a:gd name="connsiteX1" fmla="*/ 0 w 1164493"/>
                <a:gd name="connsiteY1" fmla="*/ 1219200 h 1789723"/>
                <a:gd name="connsiteX2" fmla="*/ 859693 w 1164493"/>
                <a:gd name="connsiteY2" fmla="*/ 1219200 h 1789723"/>
                <a:gd name="connsiteX3" fmla="*/ 1164493 w 1164493"/>
                <a:gd name="connsiteY3" fmla="*/ 1789723 h 1789723"/>
                <a:gd name="connsiteX4" fmla="*/ 1164493 w 1164493"/>
                <a:gd name="connsiteY4" fmla="*/ 132862 h 1789723"/>
                <a:gd name="connsiteX5" fmla="*/ 1074616 w 1164493"/>
                <a:gd name="connsiteY5" fmla="*/ 7816 h 1789723"/>
                <a:gd name="connsiteX6" fmla="*/ 0 w 1164493"/>
                <a:gd name="connsiteY6" fmla="*/ 0 h 1789723"/>
                <a:gd name="connsiteX0" fmla="*/ 0 w 1164493"/>
                <a:gd name="connsiteY0" fmla="*/ 0 h 1789723"/>
                <a:gd name="connsiteX1" fmla="*/ 0 w 1164493"/>
                <a:gd name="connsiteY1" fmla="*/ 1219200 h 1789723"/>
                <a:gd name="connsiteX2" fmla="*/ 859693 w 1164493"/>
                <a:gd name="connsiteY2" fmla="*/ 1219200 h 1789723"/>
                <a:gd name="connsiteX3" fmla="*/ 1164493 w 1164493"/>
                <a:gd name="connsiteY3" fmla="*/ 1789723 h 1789723"/>
                <a:gd name="connsiteX4" fmla="*/ 1164493 w 1164493"/>
                <a:gd name="connsiteY4" fmla="*/ 132862 h 1789723"/>
                <a:gd name="connsiteX5" fmla="*/ 1074616 w 1164493"/>
                <a:gd name="connsiteY5" fmla="*/ 1 h 1789723"/>
                <a:gd name="connsiteX6" fmla="*/ 0 w 1164493"/>
                <a:gd name="connsiteY6" fmla="*/ 0 h 1789723"/>
                <a:gd name="connsiteX0" fmla="*/ 0 w 1164513"/>
                <a:gd name="connsiteY0" fmla="*/ 0 h 1789723"/>
                <a:gd name="connsiteX1" fmla="*/ 0 w 1164513"/>
                <a:gd name="connsiteY1" fmla="*/ 1219200 h 1789723"/>
                <a:gd name="connsiteX2" fmla="*/ 859693 w 1164513"/>
                <a:gd name="connsiteY2" fmla="*/ 1219200 h 1789723"/>
                <a:gd name="connsiteX3" fmla="*/ 1164493 w 1164513"/>
                <a:gd name="connsiteY3" fmla="*/ 1789723 h 1789723"/>
                <a:gd name="connsiteX4" fmla="*/ 1164493 w 1164513"/>
                <a:gd name="connsiteY4" fmla="*/ 132862 h 1789723"/>
                <a:gd name="connsiteX5" fmla="*/ 1074616 w 1164513"/>
                <a:gd name="connsiteY5" fmla="*/ 1 h 1789723"/>
                <a:gd name="connsiteX6" fmla="*/ 0 w 1164513"/>
                <a:gd name="connsiteY6" fmla="*/ 0 h 1789723"/>
                <a:gd name="connsiteX0" fmla="*/ 0 w 1164533"/>
                <a:gd name="connsiteY0" fmla="*/ 0 h 1789723"/>
                <a:gd name="connsiteX1" fmla="*/ 0 w 1164533"/>
                <a:gd name="connsiteY1" fmla="*/ 1219200 h 1789723"/>
                <a:gd name="connsiteX2" fmla="*/ 859693 w 1164533"/>
                <a:gd name="connsiteY2" fmla="*/ 1219200 h 1789723"/>
                <a:gd name="connsiteX3" fmla="*/ 1164493 w 1164533"/>
                <a:gd name="connsiteY3" fmla="*/ 1789723 h 1789723"/>
                <a:gd name="connsiteX4" fmla="*/ 1164493 w 1164533"/>
                <a:gd name="connsiteY4" fmla="*/ 132862 h 1789723"/>
                <a:gd name="connsiteX5" fmla="*/ 1074616 w 1164533"/>
                <a:gd name="connsiteY5" fmla="*/ 1 h 1789723"/>
                <a:gd name="connsiteX6" fmla="*/ 0 w 1164533"/>
                <a:gd name="connsiteY6" fmla="*/ 0 h 1789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64533" h="1789723">
                  <a:moveTo>
                    <a:pt x="0" y="0"/>
                  </a:moveTo>
                  <a:lnTo>
                    <a:pt x="0" y="1219200"/>
                  </a:lnTo>
                  <a:lnTo>
                    <a:pt x="859693" y="1219200"/>
                  </a:lnTo>
                  <a:lnTo>
                    <a:pt x="1164493" y="1789723"/>
                  </a:lnTo>
                  <a:lnTo>
                    <a:pt x="1164493" y="132862"/>
                  </a:lnTo>
                  <a:cubicBezTo>
                    <a:pt x="1165795" y="49498"/>
                    <a:pt x="1135836" y="1303"/>
                    <a:pt x="1074616" y="1"/>
                  </a:cubicBezTo>
                  <a:lnTo>
                    <a:pt x="0" y="0"/>
                  </a:lnTo>
                  <a:close/>
                </a:path>
              </a:pathLst>
            </a:custGeom>
            <a:solidFill>
              <a:schemeClr val="bg1"/>
            </a:solidFill>
            <a:ln>
              <a:noFill/>
            </a:ln>
            <a:effectLst>
              <a:outerShdw blurRad="63500" algn="ctr" rotWithShape="0">
                <a:prstClr val="black">
                  <a:alpha val="40000"/>
                </a:prstClr>
              </a:outerShdw>
            </a:effectLst>
            <a:scene3d>
              <a:camera prst="orthographicFront"/>
              <a:lightRig rig="threePt" dir="t"/>
            </a:scene3d>
            <a:sp3d>
              <a:bevelT w="139700" h="139700" prst="divot"/>
              <a:bevelB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dirty="0">
                <a:solidFill>
                  <a:srgbClr val="FF0000"/>
                </a:solidFill>
              </a:endParaRPr>
            </a:p>
          </p:txBody>
        </p:sp>
        <p:sp>
          <p:nvSpPr>
            <p:cNvPr id="13" name="任意多边形 30">
              <a:extLst>
                <a:ext uri="{FF2B5EF4-FFF2-40B4-BE49-F238E27FC236}">
                  <a16:creationId xmlns:a16="http://schemas.microsoft.com/office/drawing/2014/main" id="{5FAB4129-9BCE-4362-A3C2-DA9B785403D2}"/>
                </a:ext>
              </a:extLst>
            </p:cNvPr>
            <p:cNvSpPr/>
            <p:nvPr/>
          </p:nvSpPr>
          <p:spPr>
            <a:xfrm flipH="1">
              <a:off x="7102988" y="2749307"/>
              <a:ext cx="1023856" cy="1054270"/>
            </a:xfrm>
            <a:custGeom>
              <a:avLst/>
              <a:gdLst>
                <a:gd name="connsiteX0" fmla="*/ 136770 w 1184028"/>
                <a:gd name="connsiteY0" fmla="*/ 0 h 1219200"/>
                <a:gd name="connsiteX1" fmla="*/ 1184028 w 1184028"/>
                <a:gd name="connsiteY1" fmla="*/ 0 h 1219200"/>
                <a:gd name="connsiteX2" fmla="*/ 1184028 w 1184028"/>
                <a:gd name="connsiteY2" fmla="*/ 1219200 h 1219200"/>
                <a:gd name="connsiteX3" fmla="*/ 136770 w 1184028"/>
                <a:gd name="connsiteY3" fmla="*/ 1219200 h 1219200"/>
                <a:gd name="connsiteX4" fmla="*/ 0 w 1184028"/>
                <a:gd name="connsiteY4" fmla="*/ 1082430 h 1219200"/>
                <a:gd name="connsiteX5" fmla="*/ 0 w 1184028"/>
                <a:gd name="connsiteY5" fmla="*/ 136770 h 1219200"/>
                <a:gd name="connsiteX6" fmla="*/ 136770 w 1184028"/>
                <a:gd name="connsiteY6" fmla="*/ 0 h 121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4028" h="1219200">
                  <a:moveTo>
                    <a:pt x="136770" y="0"/>
                  </a:moveTo>
                  <a:lnTo>
                    <a:pt x="1184028" y="0"/>
                  </a:lnTo>
                  <a:lnTo>
                    <a:pt x="1184028" y="1219200"/>
                  </a:lnTo>
                  <a:lnTo>
                    <a:pt x="136770" y="1219200"/>
                  </a:lnTo>
                  <a:cubicBezTo>
                    <a:pt x="61234" y="1219200"/>
                    <a:pt x="0" y="1157966"/>
                    <a:pt x="0" y="1082430"/>
                  </a:cubicBezTo>
                  <a:lnTo>
                    <a:pt x="0" y="136770"/>
                  </a:lnTo>
                  <a:cubicBezTo>
                    <a:pt x="0" y="61234"/>
                    <a:pt x="61234" y="0"/>
                    <a:pt x="136770" y="0"/>
                  </a:cubicBezTo>
                  <a:close/>
                </a:path>
              </a:pathLst>
            </a:custGeom>
            <a:solidFill>
              <a:schemeClr val="accent2">
                <a:lumMod val="40000"/>
                <a:lumOff val="60000"/>
              </a:schemeClr>
            </a:solidFill>
            <a:ln w="25400">
              <a:gradFill>
                <a:gsLst>
                  <a:gs pos="0">
                    <a:schemeClr val="bg1"/>
                  </a:gs>
                  <a:gs pos="100000">
                    <a:schemeClr val="bg1">
                      <a:lumMod val="95000"/>
                    </a:schemeClr>
                  </a:gs>
                </a:gsLst>
                <a:lin ang="5400000" scaled="1"/>
              </a:gradFill>
            </a:ln>
            <a:scene3d>
              <a:camera prst="orthographicFront"/>
              <a:lightRig rig="threePt" dir="t"/>
            </a:scene3d>
            <a:sp3d>
              <a:bevelT w="139700" h="139700" prst="divot"/>
              <a:bevelB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solidFill>
                  <a:srgbClr val="FF0000"/>
                </a:solidFill>
              </a:endParaRPr>
            </a:p>
          </p:txBody>
        </p:sp>
      </p:grpSp>
      <p:grpSp>
        <p:nvGrpSpPr>
          <p:cNvPr id="14" name="组合 31">
            <a:extLst>
              <a:ext uri="{FF2B5EF4-FFF2-40B4-BE49-F238E27FC236}">
                <a16:creationId xmlns:a16="http://schemas.microsoft.com/office/drawing/2014/main" id="{58F33B46-3EFF-42A4-B04A-759BE33901EE}"/>
              </a:ext>
            </a:extLst>
          </p:cNvPr>
          <p:cNvGrpSpPr/>
          <p:nvPr/>
        </p:nvGrpSpPr>
        <p:grpSpPr>
          <a:xfrm>
            <a:off x="4897257" y="3083128"/>
            <a:ext cx="1520608" cy="1160711"/>
            <a:chOff x="6108335" y="4296921"/>
            <a:chExt cx="2027477" cy="1547614"/>
          </a:xfrm>
          <a:effectLst>
            <a:outerShdw blurRad="127000" dist="63500" dir="2700000" algn="tl" rotWithShape="0">
              <a:schemeClr val="tx1">
                <a:lumMod val="75000"/>
                <a:lumOff val="25000"/>
                <a:alpha val="40000"/>
              </a:schemeClr>
            </a:outerShdw>
          </a:effectLst>
        </p:grpSpPr>
        <p:sp>
          <p:nvSpPr>
            <p:cNvPr id="15" name="任意多边形 32">
              <a:extLst>
                <a:ext uri="{FF2B5EF4-FFF2-40B4-BE49-F238E27FC236}">
                  <a16:creationId xmlns:a16="http://schemas.microsoft.com/office/drawing/2014/main" id="{8785F402-7367-4138-840D-075932F9AAB8}"/>
                </a:ext>
              </a:extLst>
            </p:cNvPr>
            <p:cNvSpPr/>
            <p:nvPr/>
          </p:nvSpPr>
          <p:spPr>
            <a:xfrm flipH="1">
              <a:off x="6108335" y="4296921"/>
              <a:ext cx="1006998" cy="1547614"/>
            </a:xfrm>
            <a:custGeom>
              <a:avLst/>
              <a:gdLst>
                <a:gd name="connsiteX0" fmla="*/ 0 w 1164493"/>
                <a:gd name="connsiteY0" fmla="*/ 0 h 1789723"/>
                <a:gd name="connsiteX1" fmla="*/ 0 w 1164493"/>
                <a:gd name="connsiteY1" fmla="*/ 1219200 h 1789723"/>
                <a:gd name="connsiteX2" fmla="*/ 859693 w 1164493"/>
                <a:gd name="connsiteY2" fmla="*/ 1219200 h 1789723"/>
                <a:gd name="connsiteX3" fmla="*/ 1164493 w 1164493"/>
                <a:gd name="connsiteY3" fmla="*/ 1789723 h 1789723"/>
                <a:gd name="connsiteX4" fmla="*/ 1164493 w 1164493"/>
                <a:gd name="connsiteY4" fmla="*/ 132862 h 1789723"/>
                <a:gd name="connsiteX5" fmla="*/ 1074616 w 1164493"/>
                <a:gd name="connsiteY5" fmla="*/ 7816 h 1789723"/>
                <a:gd name="connsiteX6" fmla="*/ 0 w 1164493"/>
                <a:gd name="connsiteY6" fmla="*/ 0 h 1789723"/>
                <a:gd name="connsiteX0" fmla="*/ 0 w 1164493"/>
                <a:gd name="connsiteY0" fmla="*/ 0 h 1789723"/>
                <a:gd name="connsiteX1" fmla="*/ 0 w 1164493"/>
                <a:gd name="connsiteY1" fmla="*/ 1219200 h 1789723"/>
                <a:gd name="connsiteX2" fmla="*/ 859693 w 1164493"/>
                <a:gd name="connsiteY2" fmla="*/ 1219200 h 1789723"/>
                <a:gd name="connsiteX3" fmla="*/ 1164493 w 1164493"/>
                <a:gd name="connsiteY3" fmla="*/ 1789723 h 1789723"/>
                <a:gd name="connsiteX4" fmla="*/ 1164493 w 1164493"/>
                <a:gd name="connsiteY4" fmla="*/ 132862 h 1789723"/>
                <a:gd name="connsiteX5" fmla="*/ 1074616 w 1164493"/>
                <a:gd name="connsiteY5" fmla="*/ 1 h 1789723"/>
                <a:gd name="connsiteX6" fmla="*/ 0 w 1164493"/>
                <a:gd name="connsiteY6" fmla="*/ 0 h 1789723"/>
                <a:gd name="connsiteX0" fmla="*/ 0 w 1164513"/>
                <a:gd name="connsiteY0" fmla="*/ 0 h 1789723"/>
                <a:gd name="connsiteX1" fmla="*/ 0 w 1164513"/>
                <a:gd name="connsiteY1" fmla="*/ 1219200 h 1789723"/>
                <a:gd name="connsiteX2" fmla="*/ 859693 w 1164513"/>
                <a:gd name="connsiteY2" fmla="*/ 1219200 h 1789723"/>
                <a:gd name="connsiteX3" fmla="*/ 1164493 w 1164513"/>
                <a:gd name="connsiteY3" fmla="*/ 1789723 h 1789723"/>
                <a:gd name="connsiteX4" fmla="*/ 1164493 w 1164513"/>
                <a:gd name="connsiteY4" fmla="*/ 132862 h 1789723"/>
                <a:gd name="connsiteX5" fmla="*/ 1074616 w 1164513"/>
                <a:gd name="connsiteY5" fmla="*/ 1 h 1789723"/>
                <a:gd name="connsiteX6" fmla="*/ 0 w 1164513"/>
                <a:gd name="connsiteY6" fmla="*/ 0 h 1789723"/>
                <a:gd name="connsiteX0" fmla="*/ 0 w 1164533"/>
                <a:gd name="connsiteY0" fmla="*/ 0 h 1789723"/>
                <a:gd name="connsiteX1" fmla="*/ 0 w 1164533"/>
                <a:gd name="connsiteY1" fmla="*/ 1219200 h 1789723"/>
                <a:gd name="connsiteX2" fmla="*/ 859693 w 1164533"/>
                <a:gd name="connsiteY2" fmla="*/ 1219200 h 1789723"/>
                <a:gd name="connsiteX3" fmla="*/ 1164493 w 1164533"/>
                <a:gd name="connsiteY3" fmla="*/ 1789723 h 1789723"/>
                <a:gd name="connsiteX4" fmla="*/ 1164493 w 1164533"/>
                <a:gd name="connsiteY4" fmla="*/ 132862 h 1789723"/>
                <a:gd name="connsiteX5" fmla="*/ 1074616 w 1164533"/>
                <a:gd name="connsiteY5" fmla="*/ 1 h 1789723"/>
                <a:gd name="connsiteX6" fmla="*/ 0 w 1164533"/>
                <a:gd name="connsiteY6" fmla="*/ 0 h 1789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64533" h="1789723">
                  <a:moveTo>
                    <a:pt x="0" y="0"/>
                  </a:moveTo>
                  <a:lnTo>
                    <a:pt x="0" y="1219200"/>
                  </a:lnTo>
                  <a:lnTo>
                    <a:pt x="859693" y="1219200"/>
                  </a:lnTo>
                  <a:lnTo>
                    <a:pt x="1164493" y="1789723"/>
                  </a:lnTo>
                  <a:lnTo>
                    <a:pt x="1164493" y="132862"/>
                  </a:lnTo>
                  <a:cubicBezTo>
                    <a:pt x="1165795" y="49498"/>
                    <a:pt x="1135836" y="1303"/>
                    <a:pt x="1074616" y="1"/>
                  </a:cubicBezTo>
                  <a:lnTo>
                    <a:pt x="0" y="0"/>
                  </a:lnTo>
                  <a:close/>
                </a:path>
              </a:pathLst>
            </a:custGeom>
            <a:solidFill>
              <a:schemeClr val="bg1"/>
            </a:solidFill>
            <a:ln>
              <a:noFill/>
            </a:ln>
            <a:effectLst>
              <a:outerShdw blurRad="63500" algn="ctr" rotWithShape="0">
                <a:prstClr val="black">
                  <a:alpha val="40000"/>
                </a:prstClr>
              </a:outerShdw>
            </a:effectLst>
            <a:scene3d>
              <a:camera prst="orthographicFront"/>
              <a:lightRig rig="threePt" dir="t"/>
            </a:scene3d>
            <a:sp3d>
              <a:bevelT w="139700" h="139700" prst="divot"/>
              <a:bevelB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dirty="0">
                <a:solidFill>
                  <a:srgbClr val="FF0000"/>
                </a:solidFill>
              </a:endParaRPr>
            </a:p>
          </p:txBody>
        </p:sp>
        <p:sp>
          <p:nvSpPr>
            <p:cNvPr id="16" name="任意多边形 33">
              <a:extLst>
                <a:ext uri="{FF2B5EF4-FFF2-40B4-BE49-F238E27FC236}">
                  <a16:creationId xmlns:a16="http://schemas.microsoft.com/office/drawing/2014/main" id="{B72744F7-D1ED-4389-840A-A7D1F774CBEB}"/>
                </a:ext>
              </a:extLst>
            </p:cNvPr>
            <p:cNvSpPr/>
            <p:nvPr/>
          </p:nvSpPr>
          <p:spPr>
            <a:xfrm flipH="1">
              <a:off x="7111956" y="4296921"/>
              <a:ext cx="1023856" cy="1054270"/>
            </a:xfrm>
            <a:custGeom>
              <a:avLst/>
              <a:gdLst>
                <a:gd name="connsiteX0" fmla="*/ 136770 w 1184028"/>
                <a:gd name="connsiteY0" fmla="*/ 0 h 1219200"/>
                <a:gd name="connsiteX1" fmla="*/ 1184028 w 1184028"/>
                <a:gd name="connsiteY1" fmla="*/ 0 h 1219200"/>
                <a:gd name="connsiteX2" fmla="*/ 1184028 w 1184028"/>
                <a:gd name="connsiteY2" fmla="*/ 1219200 h 1219200"/>
                <a:gd name="connsiteX3" fmla="*/ 136770 w 1184028"/>
                <a:gd name="connsiteY3" fmla="*/ 1219200 h 1219200"/>
                <a:gd name="connsiteX4" fmla="*/ 0 w 1184028"/>
                <a:gd name="connsiteY4" fmla="*/ 1082430 h 1219200"/>
                <a:gd name="connsiteX5" fmla="*/ 0 w 1184028"/>
                <a:gd name="connsiteY5" fmla="*/ 136770 h 1219200"/>
                <a:gd name="connsiteX6" fmla="*/ 136770 w 1184028"/>
                <a:gd name="connsiteY6" fmla="*/ 0 h 121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4028" h="1219200">
                  <a:moveTo>
                    <a:pt x="136770" y="0"/>
                  </a:moveTo>
                  <a:lnTo>
                    <a:pt x="1184028" y="0"/>
                  </a:lnTo>
                  <a:lnTo>
                    <a:pt x="1184028" y="1219200"/>
                  </a:lnTo>
                  <a:lnTo>
                    <a:pt x="136770" y="1219200"/>
                  </a:lnTo>
                  <a:cubicBezTo>
                    <a:pt x="61234" y="1219200"/>
                    <a:pt x="0" y="1157966"/>
                    <a:pt x="0" y="1082430"/>
                  </a:cubicBezTo>
                  <a:lnTo>
                    <a:pt x="0" y="136770"/>
                  </a:lnTo>
                  <a:cubicBezTo>
                    <a:pt x="0" y="61234"/>
                    <a:pt x="61234" y="0"/>
                    <a:pt x="136770" y="0"/>
                  </a:cubicBezTo>
                  <a:close/>
                </a:path>
              </a:pathLst>
            </a:custGeom>
            <a:solidFill>
              <a:schemeClr val="accent6">
                <a:lumMod val="75000"/>
              </a:schemeClr>
            </a:solidFill>
            <a:ln w="25400">
              <a:gradFill>
                <a:gsLst>
                  <a:gs pos="0">
                    <a:schemeClr val="bg1"/>
                  </a:gs>
                  <a:gs pos="100000">
                    <a:schemeClr val="bg1">
                      <a:lumMod val="95000"/>
                    </a:schemeClr>
                  </a:gs>
                </a:gsLst>
                <a:lin ang="5400000" scaled="1"/>
              </a:gradFill>
            </a:ln>
            <a:scene3d>
              <a:camera prst="orthographicFront"/>
              <a:lightRig rig="threePt" dir="t"/>
            </a:scene3d>
            <a:sp3d>
              <a:bevelT w="139700" h="139700" prst="divot"/>
              <a:bevelB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dirty="0">
                <a:solidFill>
                  <a:srgbClr val="FF0000"/>
                </a:solidFill>
              </a:endParaRPr>
            </a:p>
          </p:txBody>
        </p:sp>
      </p:grpSp>
      <p:sp>
        <p:nvSpPr>
          <p:cNvPr id="17" name="矩形 35">
            <a:extLst>
              <a:ext uri="{FF2B5EF4-FFF2-40B4-BE49-F238E27FC236}">
                <a16:creationId xmlns:a16="http://schemas.microsoft.com/office/drawing/2014/main" id="{84589FD4-D494-43EE-97E2-BCBB28D8A3A3}"/>
              </a:ext>
            </a:extLst>
          </p:cNvPr>
          <p:cNvSpPr/>
          <p:nvPr/>
        </p:nvSpPr>
        <p:spPr>
          <a:xfrm>
            <a:off x="3473110" y="972403"/>
            <a:ext cx="558368" cy="600164"/>
          </a:xfrm>
          <a:prstGeom prst="rect">
            <a:avLst/>
          </a:prstGeom>
          <a:scene3d>
            <a:camera prst="orthographicFront"/>
            <a:lightRig rig="threePt" dir="t"/>
          </a:scene3d>
          <a:sp3d>
            <a:bevelT w="139700" h="139700" prst="divot"/>
            <a:bevelB w="139700" h="139700" prst="divot"/>
          </a:sp3d>
        </p:spPr>
        <p:txBody>
          <a:bodyPr wrap="square">
            <a:spAutoFit/>
          </a:bodyPr>
          <a:lstStyle/>
          <a:p>
            <a:pPr algn="ctr"/>
            <a:r>
              <a:rPr lang="en-US" altLang="zh-CN" sz="3300" b="1" dirty="0">
                <a:solidFill>
                  <a:srgbClr val="FF0000"/>
                </a:solidFill>
                <a:latin typeface="Agency FB" panose="020B0503020202020204" pitchFamily="34" charset="0"/>
                <a:ea typeface="微软雅黑" panose="020B0503020204020204" pitchFamily="34" charset="-122"/>
              </a:rPr>
              <a:t>01</a:t>
            </a:r>
            <a:endParaRPr lang="zh-CN" altLang="en-US" sz="3300" b="1" dirty="0">
              <a:solidFill>
                <a:srgbClr val="FF0000"/>
              </a:solidFill>
              <a:latin typeface="Agency FB" panose="020B0503020202020204" pitchFamily="34" charset="0"/>
              <a:ea typeface="微软雅黑" panose="020B0503020204020204" pitchFamily="34" charset="-122"/>
            </a:endParaRPr>
          </a:p>
        </p:txBody>
      </p:sp>
      <p:sp>
        <p:nvSpPr>
          <p:cNvPr id="18" name="矩形 36">
            <a:extLst>
              <a:ext uri="{FF2B5EF4-FFF2-40B4-BE49-F238E27FC236}">
                <a16:creationId xmlns:a16="http://schemas.microsoft.com/office/drawing/2014/main" id="{446865A5-1162-47E0-834A-0ED3E7CB6985}"/>
              </a:ext>
            </a:extLst>
          </p:cNvPr>
          <p:cNvSpPr/>
          <p:nvPr/>
        </p:nvSpPr>
        <p:spPr>
          <a:xfrm>
            <a:off x="5631594" y="1832333"/>
            <a:ext cx="779545" cy="600164"/>
          </a:xfrm>
          <a:prstGeom prst="rect">
            <a:avLst/>
          </a:prstGeom>
          <a:scene3d>
            <a:camera prst="orthographicFront"/>
            <a:lightRig rig="threePt" dir="t"/>
          </a:scene3d>
          <a:sp3d>
            <a:bevelT w="139700" h="139700" prst="divot"/>
            <a:bevelB w="139700" h="139700" prst="divot"/>
          </a:sp3d>
        </p:spPr>
        <p:txBody>
          <a:bodyPr wrap="square">
            <a:spAutoFit/>
          </a:bodyPr>
          <a:lstStyle/>
          <a:p>
            <a:pPr algn="ctr"/>
            <a:r>
              <a:rPr lang="en-US" altLang="zh-CN" sz="3300" b="1" dirty="0">
                <a:solidFill>
                  <a:srgbClr val="FF0000"/>
                </a:solidFill>
                <a:latin typeface="Agency FB" panose="020B0503020202020204" pitchFamily="34" charset="0"/>
                <a:ea typeface="微软雅黑" panose="020B0503020204020204" pitchFamily="34" charset="-122"/>
              </a:rPr>
              <a:t>02</a:t>
            </a:r>
            <a:endParaRPr lang="zh-CN" altLang="en-US" sz="3300" b="1" dirty="0">
              <a:solidFill>
                <a:srgbClr val="FF0000"/>
              </a:solidFill>
              <a:latin typeface="Agency FB" panose="020B0503020202020204" pitchFamily="34" charset="0"/>
              <a:ea typeface="微软雅黑" panose="020B0503020204020204" pitchFamily="34" charset="-122"/>
            </a:endParaRPr>
          </a:p>
        </p:txBody>
      </p:sp>
      <p:sp>
        <p:nvSpPr>
          <p:cNvPr id="19" name="矩形 37">
            <a:extLst>
              <a:ext uri="{FF2B5EF4-FFF2-40B4-BE49-F238E27FC236}">
                <a16:creationId xmlns:a16="http://schemas.microsoft.com/office/drawing/2014/main" id="{292C0A69-50E4-402B-8FA5-5A724D001EDB}"/>
              </a:ext>
            </a:extLst>
          </p:cNvPr>
          <p:cNvSpPr/>
          <p:nvPr/>
        </p:nvSpPr>
        <p:spPr>
          <a:xfrm>
            <a:off x="3366548" y="2574403"/>
            <a:ext cx="779545" cy="600164"/>
          </a:xfrm>
          <a:prstGeom prst="rect">
            <a:avLst/>
          </a:prstGeom>
          <a:scene3d>
            <a:camera prst="orthographicFront"/>
            <a:lightRig rig="threePt" dir="t"/>
          </a:scene3d>
          <a:sp3d>
            <a:bevelT w="139700" h="139700" prst="divot"/>
            <a:bevelB w="139700" h="139700" prst="divot"/>
          </a:sp3d>
        </p:spPr>
        <p:txBody>
          <a:bodyPr wrap="square">
            <a:spAutoFit/>
          </a:bodyPr>
          <a:lstStyle/>
          <a:p>
            <a:pPr algn="ctr"/>
            <a:r>
              <a:rPr lang="en-US" altLang="zh-CN" sz="3300" b="1" dirty="0">
                <a:solidFill>
                  <a:schemeClr val="bg1"/>
                </a:solidFill>
                <a:latin typeface="Agency FB" panose="020B0503020202020204" pitchFamily="34" charset="0"/>
                <a:ea typeface="微软雅黑" panose="020B0503020204020204" pitchFamily="34" charset="-122"/>
              </a:rPr>
              <a:t>03</a:t>
            </a:r>
            <a:endParaRPr lang="zh-CN" altLang="en-US" sz="3300" b="1" dirty="0">
              <a:solidFill>
                <a:schemeClr val="bg1"/>
              </a:solidFill>
              <a:latin typeface="Agency FB" panose="020B0503020202020204" pitchFamily="34" charset="0"/>
              <a:ea typeface="微软雅黑" panose="020B0503020204020204" pitchFamily="34" charset="-122"/>
            </a:endParaRPr>
          </a:p>
        </p:txBody>
      </p:sp>
      <p:sp>
        <p:nvSpPr>
          <p:cNvPr id="20" name="矩形 38">
            <a:extLst>
              <a:ext uri="{FF2B5EF4-FFF2-40B4-BE49-F238E27FC236}">
                <a16:creationId xmlns:a16="http://schemas.microsoft.com/office/drawing/2014/main" id="{F53C9399-AE76-4D77-8DA6-BCF155F7C051}"/>
              </a:ext>
            </a:extLst>
          </p:cNvPr>
          <p:cNvSpPr/>
          <p:nvPr/>
        </p:nvSpPr>
        <p:spPr>
          <a:xfrm>
            <a:off x="5649973" y="3193214"/>
            <a:ext cx="779545" cy="600164"/>
          </a:xfrm>
          <a:prstGeom prst="rect">
            <a:avLst/>
          </a:prstGeom>
          <a:scene3d>
            <a:camera prst="orthographicFront"/>
            <a:lightRig rig="threePt" dir="t"/>
          </a:scene3d>
          <a:sp3d>
            <a:bevelT w="139700" h="139700" prst="divot"/>
            <a:bevelB w="139700" h="139700" prst="divot"/>
          </a:sp3d>
        </p:spPr>
        <p:txBody>
          <a:bodyPr wrap="square">
            <a:spAutoFit/>
          </a:bodyPr>
          <a:lstStyle/>
          <a:p>
            <a:pPr algn="ctr"/>
            <a:r>
              <a:rPr lang="en-US" altLang="zh-CN" sz="3300" b="1" dirty="0">
                <a:solidFill>
                  <a:srgbClr val="FFFF00"/>
                </a:solidFill>
                <a:latin typeface="Agency FB" panose="020B0503020202020204" pitchFamily="34" charset="0"/>
                <a:ea typeface="微软雅黑" panose="020B0503020204020204" pitchFamily="34" charset="-122"/>
              </a:rPr>
              <a:t>04</a:t>
            </a:r>
            <a:endParaRPr lang="zh-CN" altLang="en-US" sz="3300" b="1" dirty="0">
              <a:solidFill>
                <a:srgbClr val="FFFF00"/>
              </a:solidFill>
              <a:latin typeface="Agency FB" panose="020B0503020202020204" pitchFamily="34" charset="0"/>
              <a:ea typeface="微软雅黑" panose="020B0503020204020204" pitchFamily="34" charset="-122"/>
            </a:endParaRPr>
          </a:p>
        </p:txBody>
      </p:sp>
      <p:sp>
        <p:nvSpPr>
          <p:cNvPr id="21" name="矩形 39">
            <a:extLst>
              <a:ext uri="{FF2B5EF4-FFF2-40B4-BE49-F238E27FC236}">
                <a16:creationId xmlns:a16="http://schemas.microsoft.com/office/drawing/2014/main" id="{7E1B3D47-839D-4185-A707-05F2010571D7}"/>
              </a:ext>
            </a:extLst>
          </p:cNvPr>
          <p:cNvSpPr/>
          <p:nvPr/>
        </p:nvSpPr>
        <p:spPr>
          <a:xfrm>
            <a:off x="3371594" y="3901816"/>
            <a:ext cx="779545" cy="600164"/>
          </a:xfrm>
          <a:prstGeom prst="rect">
            <a:avLst/>
          </a:prstGeom>
          <a:scene3d>
            <a:camera prst="orthographicFront"/>
            <a:lightRig rig="threePt" dir="t"/>
          </a:scene3d>
          <a:sp3d>
            <a:bevelT w="139700" h="139700" prst="divot"/>
            <a:bevelB w="139700" h="139700" prst="divot"/>
          </a:sp3d>
        </p:spPr>
        <p:txBody>
          <a:bodyPr wrap="square">
            <a:spAutoFit/>
          </a:bodyPr>
          <a:lstStyle/>
          <a:p>
            <a:pPr algn="ctr"/>
            <a:r>
              <a:rPr lang="en-US" altLang="zh-CN" sz="3300" b="1" dirty="0">
                <a:solidFill>
                  <a:schemeClr val="bg1"/>
                </a:solidFill>
                <a:latin typeface="Agency FB" panose="020B0503020202020204" pitchFamily="34" charset="0"/>
                <a:ea typeface="微软雅黑" panose="020B0503020204020204" pitchFamily="34" charset="-122"/>
              </a:rPr>
              <a:t>05</a:t>
            </a:r>
            <a:endParaRPr lang="zh-CN" altLang="en-US" sz="3300" b="1" dirty="0">
              <a:solidFill>
                <a:schemeClr val="bg1"/>
              </a:solidFill>
              <a:latin typeface="Agency FB" panose="020B0503020202020204" pitchFamily="34" charset="0"/>
              <a:ea typeface="微软雅黑" panose="020B0503020204020204" pitchFamily="34" charset="-122"/>
            </a:endParaRPr>
          </a:p>
        </p:txBody>
      </p:sp>
      <p:sp>
        <p:nvSpPr>
          <p:cNvPr id="22" name="文本框 44">
            <a:extLst>
              <a:ext uri="{FF2B5EF4-FFF2-40B4-BE49-F238E27FC236}">
                <a16:creationId xmlns:a16="http://schemas.microsoft.com/office/drawing/2014/main" id="{095FB4BA-F23E-41F6-885E-06774C18C449}"/>
              </a:ext>
            </a:extLst>
          </p:cNvPr>
          <p:cNvSpPr txBox="1"/>
          <p:nvPr/>
        </p:nvSpPr>
        <p:spPr>
          <a:xfrm>
            <a:off x="839077" y="1021196"/>
            <a:ext cx="2427042" cy="412934"/>
          </a:xfrm>
          <a:prstGeom prst="rect">
            <a:avLst/>
          </a:prstGeom>
          <a:solidFill>
            <a:schemeClr val="accent1">
              <a:lumMod val="75000"/>
              <a:lumOff val="25000"/>
            </a:schemeClr>
          </a:solidFill>
          <a:ln>
            <a:solidFill>
              <a:schemeClr val="bg2"/>
            </a:solidFill>
          </a:ln>
          <a:effectLst/>
          <a:scene3d>
            <a:camera prst="orthographicFront"/>
            <a:lightRig rig="threePt" dir="t"/>
          </a:scene3d>
          <a:sp3d>
            <a:bevelT w="114300" prst="artDeco"/>
          </a:sp3d>
        </p:spPr>
        <p:txBody>
          <a:bodyPr wrap="square" rtlCol="0">
            <a:spAutoFit/>
          </a:bodyPr>
          <a:lstStyle/>
          <a:p>
            <a:pPr algn="ctr" fontAlgn="base">
              <a:lnSpc>
                <a:spcPct val="125000"/>
              </a:lnSpc>
              <a:spcBef>
                <a:spcPct val="0"/>
              </a:spcBef>
              <a:spcAft>
                <a:spcPct val="0"/>
              </a:spcAft>
            </a:pPr>
            <a:r>
              <a:rPr lang="vi-VN" altLang="zh-CN" sz="1800" dirty="0">
                <a:latin typeface="#9Slide03 FS Neusa Bold" panose="00000800000000000000" pitchFamily="2" charset="0"/>
                <a:ea typeface="冬青黑体简体中文 W3" panose="020B0300000000000000" pitchFamily="34" charset="-122"/>
              </a:rPr>
              <a:t>Chuẩn bị nguyên liệu</a:t>
            </a:r>
          </a:p>
        </p:txBody>
      </p:sp>
      <p:sp>
        <p:nvSpPr>
          <p:cNvPr id="23" name="文本框 45">
            <a:extLst>
              <a:ext uri="{FF2B5EF4-FFF2-40B4-BE49-F238E27FC236}">
                <a16:creationId xmlns:a16="http://schemas.microsoft.com/office/drawing/2014/main" id="{A8B6A433-1E17-4CB5-97B7-5B210A97D173}"/>
              </a:ext>
            </a:extLst>
          </p:cNvPr>
          <p:cNvSpPr txBox="1"/>
          <p:nvPr/>
        </p:nvSpPr>
        <p:spPr>
          <a:xfrm>
            <a:off x="441901" y="2486476"/>
            <a:ext cx="2840114" cy="759182"/>
          </a:xfrm>
          <a:prstGeom prst="rect">
            <a:avLst/>
          </a:prstGeom>
          <a:solidFill>
            <a:srgbClr val="C00000"/>
          </a:solidFill>
          <a:ln>
            <a:solidFill>
              <a:schemeClr val="bg2"/>
            </a:solidFill>
          </a:ln>
          <a:effectLst/>
          <a:scene3d>
            <a:camera prst="orthographicFront"/>
            <a:lightRig rig="threePt" dir="t"/>
          </a:scene3d>
          <a:sp3d>
            <a:bevelT w="114300" prst="artDeco"/>
          </a:sp3d>
        </p:spPr>
        <p:txBody>
          <a:bodyPr wrap="square" rtlCol="0">
            <a:spAutoFit/>
          </a:bodyPr>
          <a:lstStyle/>
          <a:p>
            <a:pPr algn="ctr" fontAlgn="base">
              <a:lnSpc>
                <a:spcPct val="125000"/>
              </a:lnSpc>
              <a:spcBef>
                <a:spcPct val="0"/>
              </a:spcBef>
              <a:spcAft>
                <a:spcPct val="0"/>
              </a:spcAft>
            </a:pPr>
            <a:r>
              <a:rPr lang="vi-VN" altLang="zh-CN" sz="1800" dirty="0">
                <a:solidFill>
                  <a:schemeClr val="bg2"/>
                </a:solidFill>
                <a:latin typeface="#9Slide03 FS Neusa Bold" panose="00000800000000000000" pitchFamily="2" charset="0"/>
                <a:ea typeface="冬青黑体简体中文 W3" panose="020B0300000000000000" pitchFamily="34" charset="-122"/>
              </a:rPr>
              <a:t>Chọn giống nấm, đóng khuôn và gieo giống nấm</a:t>
            </a:r>
          </a:p>
        </p:txBody>
      </p:sp>
      <p:sp>
        <p:nvSpPr>
          <p:cNvPr id="24" name="文本框 46">
            <a:extLst>
              <a:ext uri="{FF2B5EF4-FFF2-40B4-BE49-F238E27FC236}">
                <a16:creationId xmlns:a16="http://schemas.microsoft.com/office/drawing/2014/main" id="{EB81BC75-2673-437E-919F-FCFCA87C2BB8}"/>
              </a:ext>
            </a:extLst>
          </p:cNvPr>
          <p:cNvSpPr txBox="1"/>
          <p:nvPr/>
        </p:nvSpPr>
        <p:spPr>
          <a:xfrm>
            <a:off x="6510023" y="1870000"/>
            <a:ext cx="1942077" cy="412934"/>
          </a:xfrm>
          <a:prstGeom prst="rect">
            <a:avLst/>
          </a:prstGeom>
          <a:solidFill>
            <a:schemeClr val="accent2">
              <a:lumMod val="60000"/>
              <a:lumOff val="40000"/>
            </a:schemeClr>
          </a:solidFill>
          <a:ln>
            <a:solidFill>
              <a:schemeClr val="bg2"/>
            </a:solidFill>
          </a:ln>
          <a:effectLst/>
          <a:scene3d>
            <a:camera prst="orthographicFront"/>
            <a:lightRig rig="threePt" dir="t"/>
          </a:scene3d>
          <a:sp3d>
            <a:bevelT w="114300" prst="artDeco"/>
          </a:sp3d>
        </p:spPr>
        <p:txBody>
          <a:bodyPr wrap="square" rtlCol="0">
            <a:spAutoFit/>
          </a:bodyPr>
          <a:lstStyle/>
          <a:p>
            <a:pPr algn="ctr" fontAlgn="base">
              <a:lnSpc>
                <a:spcPct val="125000"/>
              </a:lnSpc>
              <a:spcBef>
                <a:spcPct val="0"/>
              </a:spcBef>
              <a:spcAft>
                <a:spcPct val="0"/>
              </a:spcAft>
            </a:pPr>
            <a:r>
              <a:rPr lang="vi-VN" altLang="zh-CN" sz="1800" dirty="0">
                <a:latin typeface="#9Slide03 FS Neusa Bold" panose="00000800000000000000" pitchFamily="2" charset="0"/>
                <a:ea typeface="冬青黑体简体中文 W3" panose="020B0300000000000000" pitchFamily="34" charset="-122"/>
              </a:rPr>
              <a:t>Chọn vị trí trồng</a:t>
            </a:r>
          </a:p>
        </p:txBody>
      </p:sp>
      <p:sp>
        <p:nvSpPr>
          <p:cNvPr id="25" name="文本框 47">
            <a:extLst>
              <a:ext uri="{FF2B5EF4-FFF2-40B4-BE49-F238E27FC236}">
                <a16:creationId xmlns:a16="http://schemas.microsoft.com/office/drawing/2014/main" id="{029E3699-056B-4064-8DF3-4AF0759C2FC4}"/>
              </a:ext>
            </a:extLst>
          </p:cNvPr>
          <p:cNvSpPr txBox="1"/>
          <p:nvPr/>
        </p:nvSpPr>
        <p:spPr>
          <a:xfrm>
            <a:off x="6510023" y="3272012"/>
            <a:ext cx="1942077" cy="412934"/>
          </a:xfrm>
          <a:prstGeom prst="rect">
            <a:avLst/>
          </a:prstGeom>
          <a:solidFill>
            <a:schemeClr val="accent6">
              <a:lumMod val="75000"/>
            </a:schemeClr>
          </a:solidFill>
          <a:ln>
            <a:solidFill>
              <a:schemeClr val="bg2"/>
            </a:solidFill>
          </a:ln>
          <a:effectLst/>
          <a:scene3d>
            <a:camera prst="orthographicFront"/>
            <a:lightRig rig="threePt" dir="t"/>
          </a:scene3d>
          <a:sp3d>
            <a:bevelT w="114300" prst="artDeco"/>
          </a:sp3d>
        </p:spPr>
        <p:txBody>
          <a:bodyPr wrap="square" rtlCol="0">
            <a:spAutoFit/>
          </a:bodyPr>
          <a:lstStyle/>
          <a:p>
            <a:pPr algn="ctr" fontAlgn="base">
              <a:lnSpc>
                <a:spcPct val="125000"/>
              </a:lnSpc>
              <a:spcBef>
                <a:spcPct val="0"/>
              </a:spcBef>
              <a:spcAft>
                <a:spcPct val="0"/>
              </a:spcAft>
            </a:pPr>
            <a:r>
              <a:rPr lang="vi-VN" altLang="zh-CN" sz="1800" dirty="0">
                <a:solidFill>
                  <a:schemeClr val="bg2"/>
                </a:solidFill>
                <a:latin typeface="#9Slide03 FS Neusa Bold" panose="00000800000000000000" pitchFamily="2" charset="0"/>
                <a:ea typeface="冬青黑体简体中文 W3" panose="020B0300000000000000" pitchFamily="34" charset="-122"/>
              </a:rPr>
              <a:t>Chăm sóc nấm</a:t>
            </a:r>
          </a:p>
        </p:txBody>
      </p:sp>
      <p:sp>
        <p:nvSpPr>
          <p:cNvPr id="26" name="文本框 48">
            <a:extLst>
              <a:ext uri="{FF2B5EF4-FFF2-40B4-BE49-F238E27FC236}">
                <a16:creationId xmlns:a16="http://schemas.microsoft.com/office/drawing/2014/main" id="{81960D5D-6082-4411-BE73-10D2383CDC3F}"/>
              </a:ext>
            </a:extLst>
          </p:cNvPr>
          <p:cNvSpPr txBox="1"/>
          <p:nvPr/>
        </p:nvSpPr>
        <p:spPr>
          <a:xfrm>
            <a:off x="1194729" y="4008525"/>
            <a:ext cx="2071390" cy="412934"/>
          </a:xfrm>
          <a:prstGeom prst="rect">
            <a:avLst/>
          </a:prstGeom>
          <a:solidFill>
            <a:srgbClr val="DD23C7"/>
          </a:solidFill>
          <a:ln>
            <a:solidFill>
              <a:schemeClr val="bg2"/>
            </a:solidFill>
          </a:ln>
          <a:effectLst/>
          <a:scene3d>
            <a:camera prst="orthographicFront"/>
            <a:lightRig rig="threePt" dir="t"/>
          </a:scene3d>
          <a:sp3d>
            <a:bevelT w="114300" prst="artDeco"/>
          </a:sp3d>
        </p:spPr>
        <p:txBody>
          <a:bodyPr wrap="square" rtlCol="0">
            <a:spAutoFit/>
          </a:bodyPr>
          <a:lstStyle/>
          <a:p>
            <a:pPr algn="ctr" fontAlgn="base">
              <a:lnSpc>
                <a:spcPct val="125000"/>
              </a:lnSpc>
              <a:spcBef>
                <a:spcPct val="0"/>
              </a:spcBef>
              <a:spcAft>
                <a:spcPct val="0"/>
              </a:spcAft>
            </a:pPr>
            <a:r>
              <a:rPr lang="vi-VN" altLang="zh-CN" sz="1800" dirty="0">
                <a:solidFill>
                  <a:schemeClr val="bg2"/>
                </a:solidFill>
                <a:latin typeface="#9Slide03 FS Neusa Bold" panose="00000800000000000000" pitchFamily="2" charset="0"/>
                <a:ea typeface="冬青黑体简体中文 W3" panose="020B0300000000000000" pitchFamily="34" charset="-122"/>
              </a:rPr>
              <a:t>Thu hoạch</a:t>
            </a:r>
          </a:p>
        </p:txBody>
      </p:sp>
      <p:sp>
        <p:nvSpPr>
          <p:cNvPr id="27" name="Rectangle 39">
            <a:extLst>
              <a:ext uri="{FF2B5EF4-FFF2-40B4-BE49-F238E27FC236}">
                <a16:creationId xmlns:a16="http://schemas.microsoft.com/office/drawing/2014/main" id="{66B6E96E-69F9-485D-AC83-5BEA4C16553C}"/>
              </a:ext>
            </a:extLst>
          </p:cNvPr>
          <p:cNvSpPr/>
          <p:nvPr/>
        </p:nvSpPr>
        <p:spPr>
          <a:xfrm>
            <a:off x="2578030" y="140991"/>
            <a:ext cx="3873441" cy="652183"/>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en-US" sz="2700" b="1" dirty="0">
                <a:solidFill>
                  <a:schemeClr val="bg1"/>
                </a:solidFill>
                <a:latin typeface="Acumin Pro Condensed" panose="020B0806020202020204" pitchFamily="34" charset="0"/>
              </a:rPr>
              <a:t>CÁC BƯỚC TRỒNG NẤM</a:t>
            </a:r>
          </a:p>
        </p:txBody>
      </p:sp>
    </p:spTree>
    <p:extLst>
      <p:ext uri="{BB962C8B-B14F-4D97-AF65-F5344CB8AC3E}">
        <p14:creationId xmlns:p14="http://schemas.microsoft.com/office/powerpoint/2010/main" val="336764270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50" fill="hold"/>
                                        <p:tgtEl>
                                          <p:spTgt spid="2"/>
                                        </p:tgtEl>
                                        <p:attrNameLst>
                                          <p:attrName>ppt_x</p:attrName>
                                        </p:attrNameLst>
                                      </p:cBhvr>
                                      <p:tavLst>
                                        <p:tav tm="0">
                                          <p:val>
                                            <p:strVal val="0-#ppt_w/2"/>
                                          </p:val>
                                        </p:tav>
                                        <p:tav tm="100000">
                                          <p:val>
                                            <p:strVal val="#ppt_x"/>
                                          </p:val>
                                        </p:tav>
                                      </p:tavLst>
                                    </p:anim>
                                    <p:anim calcmode="lin" valueType="num">
                                      <p:cBhvr additive="base">
                                        <p:cTn id="8" dur="25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250" fill="hold"/>
                                        <p:tgtEl>
                                          <p:spTgt spid="22"/>
                                        </p:tgtEl>
                                        <p:attrNameLst>
                                          <p:attrName>ppt_x</p:attrName>
                                        </p:attrNameLst>
                                      </p:cBhvr>
                                      <p:tavLst>
                                        <p:tav tm="0">
                                          <p:val>
                                            <p:strVal val="0-#ppt_w/2"/>
                                          </p:val>
                                        </p:tav>
                                        <p:tav tm="100000">
                                          <p:val>
                                            <p:strVal val="#ppt_x"/>
                                          </p:val>
                                        </p:tav>
                                      </p:tavLst>
                                    </p:anim>
                                    <p:anim calcmode="lin" valueType="num">
                                      <p:cBhvr additive="base">
                                        <p:cTn id="12" dur="250" fill="hold"/>
                                        <p:tgtEl>
                                          <p:spTgt spid="2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250" fill="hold"/>
                                        <p:tgtEl>
                                          <p:spTgt spid="17"/>
                                        </p:tgtEl>
                                        <p:attrNameLst>
                                          <p:attrName>ppt_x</p:attrName>
                                        </p:attrNameLst>
                                      </p:cBhvr>
                                      <p:tavLst>
                                        <p:tav tm="0">
                                          <p:val>
                                            <p:strVal val="0-#ppt_w/2"/>
                                          </p:val>
                                        </p:tav>
                                        <p:tav tm="100000">
                                          <p:val>
                                            <p:strVal val="#ppt_x"/>
                                          </p:val>
                                        </p:tav>
                                      </p:tavLst>
                                    </p:anim>
                                    <p:anim calcmode="lin" valueType="num">
                                      <p:cBhvr additive="base">
                                        <p:cTn id="16" dur="25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2" fill="hold" nodeType="click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250" fill="hold"/>
                                        <p:tgtEl>
                                          <p:spTgt spid="11"/>
                                        </p:tgtEl>
                                        <p:attrNameLst>
                                          <p:attrName>ppt_x</p:attrName>
                                        </p:attrNameLst>
                                      </p:cBhvr>
                                      <p:tavLst>
                                        <p:tav tm="0">
                                          <p:val>
                                            <p:strVal val="1+#ppt_w/2"/>
                                          </p:val>
                                        </p:tav>
                                        <p:tav tm="100000">
                                          <p:val>
                                            <p:strVal val="#ppt_x"/>
                                          </p:val>
                                        </p:tav>
                                      </p:tavLst>
                                    </p:anim>
                                    <p:anim calcmode="lin" valueType="num">
                                      <p:cBhvr additive="base">
                                        <p:cTn id="22" dur="250" fill="hold"/>
                                        <p:tgtEl>
                                          <p:spTgt spid="11"/>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250" fill="hold"/>
                                        <p:tgtEl>
                                          <p:spTgt spid="18"/>
                                        </p:tgtEl>
                                        <p:attrNameLst>
                                          <p:attrName>ppt_x</p:attrName>
                                        </p:attrNameLst>
                                      </p:cBhvr>
                                      <p:tavLst>
                                        <p:tav tm="0">
                                          <p:val>
                                            <p:strVal val="1+#ppt_w/2"/>
                                          </p:val>
                                        </p:tav>
                                        <p:tav tm="100000">
                                          <p:val>
                                            <p:strVal val="#ppt_x"/>
                                          </p:val>
                                        </p:tav>
                                      </p:tavLst>
                                    </p:anim>
                                    <p:anim calcmode="lin" valueType="num">
                                      <p:cBhvr additive="base">
                                        <p:cTn id="26" dur="250" fill="hold"/>
                                        <p:tgtEl>
                                          <p:spTgt spid="18"/>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0"/>
                                  </p:stCondLst>
                                  <p:childTnLst>
                                    <p:set>
                                      <p:cBhvr>
                                        <p:cTn id="28" dur="1" fill="hold">
                                          <p:stCondLst>
                                            <p:cond delay="0"/>
                                          </p:stCondLst>
                                        </p:cTn>
                                        <p:tgtEl>
                                          <p:spTgt spid="24"/>
                                        </p:tgtEl>
                                        <p:attrNameLst>
                                          <p:attrName>style.visibility</p:attrName>
                                        </p:attrNameLst>
                                      </p:cBhvr>
                                      <p:to>
                                        <p:strVal val="visible"/>
                                      </p:to>
                                    </p:set>
                                    <p:anim calcmode="lin" valueType="num">
                                      <p:cBhvr additive="base">
                                        <p:cTn id="29" dur="250" fill="hold"/>
                                        <p:tgtEl>
                                          <p:spTgt spid="24"/>
                                        </p:tgtEl>
                                        <p:attrNameLst>
                                          <p:attrName>ppt_x</p:attrName>
                                        </p:attrNameLst>
                                      </p:cBhvr>
                                      <p:tavLst>
                                        <p:tav tm="0">
                                          <p:val>
                                            <p:strVal val="1+#ppt_w/2"/>
                                          </p:val>
                                        </p:tav>
                                        <p:tav tm="100000">
                                          <p:val>
                                            <p:strVal val="#ppt_x"/>
                                          </p:val>
                                        </p:tav>
                                      </p:tavLst>
                                    </p:anim>
                                    <p:anim calcmode="lin" valueType="num">
                                      <p:cBhvr additive="base">
                                        <p:cTn id="30" dur="250" fill="hold"/>
                                        <p:tgtEl>
                                          <p:spTgt spid="24"/>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8" fill="hold" grpId="0" nodeType="click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250" fill="hold"/>
                                        <p:tgtEl>
                                          <p:spTgt spid="19"/>
                                        </p:tgtEl>
                                        <p:attrNameLst>
                                          <p:attrName>ppt_x</p:attrName>
                                        </p:attrNameLst>
                                      </p:cBhvr>
                                      <p:tavLst>
                                        <p:tav tm="0">
                                          <p:val>
                                            <p:strVal val="0-#ppt_w/2"/>
                                          </p:val>
                                        </p:tav>
                                        <p:tav tm="100000">
                                          <p:val>
                                            <p:strVal val="#ppt_x"/>
                                          </p:val>
                                        </p:tav>
                                      </p:tavLst>
                                    </p:anim>
                                    <p:anim calcmode="lin" valueType="num">
                                      <p:cBhvr additive="base">
                                        <p:cTn id="36" dur="250" fill="hold"/>
                                        <p:tgtEl>
                                          <p:spTgt spid="19"/>
                                        </p:tgtEl>
                                        <p:attrNameLst>
                                          <p:attrName>ppt_y</p:attrName>
                                        </p:attrNameLst>
                                      </p:cBhvr>
                                      <p:tavLst>
                                        <p:tav tm="0">
                                          <p:val>
                                            <p:strVal val="#ppt_y"/>
                                          </p:val>
                                        </p:tav>
                                        <p:tav tm="100000">
                                          <p:val>
                                            <p:strVal val="#ppt_y"/>
                                          </p:val>
                                        </p:tav>
                                      </p:tavLst>
                                    </p:anim>
                                  </p:childTnLst>
                                </p:cTn>
                              </p:par>
                              <p:par>
                                <p:cTn id="37" presetID="2" presetClass="entr" presetSubtype="8" fill="hold" nodeType="withEffect">
                                  <p:stCondLst>
                                    <p:cond delay="0"/>
                                  </p:stCondLst>
                                  <p:childTnLst>
                                    <p:set>
                                      <p:cBhvr>
                                        <p:cTn id="38" dur="1" fill="hold">
                                          <p:stCondLst>
                                            <p:cond delay="0"/>
                                          </p:stCondLst>
                                        </p:cTn>
                                        <p:tgtEl>
                                          <p:spTgt spid="5"/>
                                        </p:tgtEl>
                                        <p:attrNameLst>
                                          <p:attrName>style.visibility</p:attrName>
                                        </p:attrNameLst>
                                      </p:cBhvr>
                                      <p:to>
                                        <p:strVal val="visible"/>
                                      </p:to>
                                    </p:set>
                                    <p:anim calcmode="lin" valueType="num">
                                      <p:cBhvr additive="base">
                                        <p:cTn id="39" dur="250" fill="hold"/>
                                        <p:tgtEl>
                                          <p:spTgt spid="5"/>
                                        </p:tgtEl>
                                        <p:attrNameLst>
                                          <p:attrName>ppt_x</p:attrName>
                                        </p:attrNameLst>
                                      </p:cBhvr>
                                      <p:tavLst>
                                        <p:tav tm="0">
                                          <p:val>
                                            <p:strVal val="0-#ppt_w/2"/>
                                          </p:val>
                                        </p:tav>
                                        <p:tav tm="100000">
                                          <p:val>
                                            <p:strVal val="#ppt_x"/>
                                          </p:val>
                                        </p:tav>
                                      </p:tavLst>
                                    </p:anim>
                                    <p:anim calcmode="lin" valueType="num">
                                      <p:cBhvr additive="base">
                                        <p:cTn id="40" dur="250" fill="hold"/>
                                        <p:tgtEl>
                                          <p:spTgt spid="5"/>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23"/>
                                        </p:tgtEl>
                                        <p:attrNameLst>
                                          <p:attrName>style.visibility</p:attrName>
                                        </p:attrNameLst>
                                      </p:cBhvr>
                                      <p:to>
                                        <p:strVal val="visible"/>
                                      </p:to>
                                    </p:set>
                                    <p:anim calcmode="lin" valueType="num">
                                      <p:cBhvr additive="base">
                                        <p:cTn id="43" dur="250" fill="hold"/>
                                        <p:tgtEl>
                                          <p:spTgt spid="23"/>
                                        </p:tgtEl>
                                        <p:attrNameLst>
                                          <p:attrName>ppt_x</p:attrName>
                                        </p:attrNameLst>
                                      </p:cBhvr>
                                      <p:tavLst>
                                        <p:tav tm="0">
                                          <p:val>
                                            <p:strVal val="0-#ppt_w/2"/>
                                          </p:val>
                                        </p:tav>
                                        <p:tav tm="100000">
                                          <p:val>
                                            <p:strVal val="#ppt_x"/>
                                          </p:val>
                                        </p:tav>
                                      </p:tavLst>
                                    </p:anim>
                                    <p:anim calcmode="lin" valueType="num">
                                      <p:cBhvr additive="base">
                                        <p:cTn id="44" dur="250" fill="hold"/>
                                        <p:tgtEl>
                                          <p:spTgt spid="23"/>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2" fill="hold" nodeType="click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additive="base">
                                        <p:cTn id="49" dur="250" fill="hold"/>
                                        <p:tgtEl>
                                          <p:spTgt spid="14"/>
                                        </p:tgtEl>
                                        <p:attrNameLst>
                                          <p:attrName>ppt_x</p:attrName>
                                        </p:attrNameLst>
                                      </p:cBhvr>
                                      <p:tavLst>
                                        <p:tav tm="0">
                                          <p:val>
                                            <p:strVal val="1+#ppt_w/2"/>
                                          </p:val>
                                        </p:tav>
                                        <p:tav tm="100000">
                                          <p:val>
                                            <p:strVal val="#ppt_x"/>
                                          </p:val>
                                        </p:tav>
                                      </p:tavLst>
                                    </p:anim>
                                    <p:anim calcmode="lin" valueType="num">
                                      <p:cBhvr additive="base">
                                        <p:cTn id="50" dur="250" fill="hold"/>
                                        <p:tgtEl>
                                          <p:spTgt spid="14"/>
                                        </p:tgtEl>
                                        <p:attrNameLst>
                                          <p:attrName>ppt_y</p:attrName>
                                        </p:attrNameLst>
                                      </p:cBhvr>
                                      <p:tavLst>
                                        <p:tav tm="0">
                                          <p:val>
                                            <p:strVal val="#ppt_y"/>
                                          </p:val>
                                        </p:tav>
                                        <p:tav tm="100000">
                                          <p:val>
                                            <p:strVal val="#ppt_y"/>
                                          </p:val>
                                        </p:tav>
                                      </p:tavLst>
                                    </p:anim>
                                  </p:childTnLst>
                                </p:cTn>
                              </p:par>
                              <p:par>
                                <p:cTn id="51" presetID="2" presetClass="entr" presetSubtype="2" fill="hold" grpId="0" nodeType="withEffect">
                                  <p:stCondLst>
                                    <p:cond delay="0"/>
                                  </p:stCondLst>
                                  <p:childTnLst>
                                    <p:set>
                                      <p:cBhvr>
                                        <p:cTn id="52" dur="1" fill="hold">
                                          <p:stCondLst>
                                            <p:cond delay="0"/>
                                          </p:stCondLst>
                                        </p:cTn>
                                        <p:tgtEl>
                                          <p:spTgt spid="20"/>
                                        </p:tgtEl>
                                        <p:attrNameLst>
                                          <p:attrName>style.visibility</p:attrName>
                                        </p:attrNameLst>
                                      </p:cBhvr>
                                      <p:to>
                                        <p:strVal val="visible"/>
                                      </p:to>
                                    </p:set>
                                    <p:anim calcmode="lin" valueType="num">
                                      <p:cBhvr additive="base">
                                        <p:cTn id="53" dur="250" fill="hold"/>
                                        <p:tgtEl>
                                          <p:spTgt spid="20"/>
                                        </p:tgtEl>
                                        <p:attrNameLst>
                                          <p:attrName>ppt_x</p:attrName>
                                        </p:attrNameLst>
                                      </p:cBhvr>
                                      <p:tavLst>
                                        <p:tav tm="0">
                                          <p:val>
                                            <p:strVal val="1+#ppt_w/2"/>
                                          </p:val>
                                        </p:tav>
                                        <p:tav tm="100000">
                                          <p:val>
                                            <p:strVal val="#ppt_x"/>
                                          </p:val>
                                        </p:tav>
                                      </p:tavLst>
                                    </p:anim>
                                    <p:anim calcmode="lin" valueType="num">
                                      <p:cBhvr additive="base">
                                        <p:cTn id="54" dur="250" fill="hold"/>
                                        <p:tgtEl>
                                          <p:spTgt spid="20"/>
                                        </p:tgtEl>
                                        <p:attrNameLst>
                                          <p:attrName>ppt_y</p:attrName>
                                        </p:attrNameLst>
                                      </p:cBhvr>
                                      <p:tavLst>
                                        <p:tav tm="0">
                                          <p:val>
                                            <p:strVal val="#ppt_y"/>
                                          </p:val>
                                        </p:tav>
                                        <p:tav tm="100000">
                                          <p:val>
                                            <p:strVal val="#ppt_y"/>
                                          </p:val>
                                        </p:tav>
                                      </p:tavLst>
                                    </p:anim>
                                  </p:childTnLst>
                                </p:cTn>
                              </p:par>
                              <p:par>
                                <p:cTn id="55" presetID="2" presetClass="entr" presetSubtype="2" fill="hold" grpId="0" nodeType="withEffect">
                                  <p:stCondLst>
                                    <p:cond delay="0"/>
                                  </p:stCondLst>
                                  <p:childTnLst>
                                    <p:set>
                                      <p:cBhvr>
                                        <p:cTn id="56" dur="1" fill="hold">
                                          <p:stCondLst>
                                            <p:cond delay="0"/>
                                          </p:stCondLst>
                                        </p:cTn>
                                        <p:tgtEl>
                                          <p:spTgt spid="25"/>
                                        </p:tgtEl>
                                        <p:attrNameLst>
                                          <p:attrName>style.visibility</p:attrName>
                                        </p:attrNameLst>
                                      </p:cBhvr>
                                      <p:to>
                                        <p:strVal val="visible"/>
                                      </p:to>
                                    </p:set>
                                    <p:anim calcmode="lin" valueType="num">
                                      <p:cBhvr additive="base">
                                        <p:cTn id="57" dur="250" fill="hold"/>
                                        <p:tgtEl>
                                          <p:spTgt spid="25"/>
                                        </p:tgtEl>
                                        <p:attrNameLst>
                                          <p:attrName>ppt_x</p:attrName>
                                        </p:attrNameLst>
                                      </p:cBhvr>
                                      <p:tavLst>
                                        <p:tav tm="0">
                                          <p:val>
                                            <p:strVal val="1+#ppt_w/2"/>
                                          </p:val>
                                        </p:tav>
                                        <p:tav tm="100000">
                                          <p:val>
                                            <p:strVal val="#ppt_x"/>
                                          </p:val>
                                        </p:tav>
                                      </p:tavLst>
                                    </p:anim>
                                    <p:anim calcmode="lin" valueType="num">
                                      <p:cBhvr additive="base">
                                        <p:cTn id="58" dur="25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 presetClass="entr" presetSubtype="8" fill="hold" nodeType="clickEffect">
                                  <p:stCondLst>
                                    <p:cond delay="0"/>
                                  </p:stCondLst>
                                  <p:childTnLst>
                                    <p:set>
                                      <p:cBhvr>
                                        <p:cTn id="62" dur="1" fill="hold">
                                          <p:stCondLst>
                                            <p:cond delay="0"/>
                                          </p:stCondLst>
                                        </p:cTn>
                                        <p:tgtEl>
                                          <p:spTgt spid="8"/>
                                        </p:tgtEl>
                                        <p:attrNameLst>
                                          <p:attrName>style.visibility</p:attrName>
                                        </p:attrNameLst>
                                      </p:cBhvr>
                                      <p:to>
                                        <p:strVal val="visible"/>
                                      </p:to>
                                    </p:set>
                                    <p:anim calcmode="lin" valueType="num">
                                      <p:cBhvr additive="base">
                                        <p:cTn id="63" dur="250" fill="hold"/>
                                        <p:tgtEl>
                                          <p:spTgt spid="8"/>
                                        </p:tgtEl>
                                        <p:attrNameLst>
                                          <p:attrName>ppt_x</p:attrName>
                                        </p:attrNameLst>
                                      </p:cBhvr>
                                      <p:tavLst>
                                        <p:tav tm="0">
                                          <p:val>
                                            <p:strVal val="0-#ppt_w/2"/>
                                          </p:val>
                                        </p:tav>
                                        <p:tav tm="100000">
                                          <p:val>
                                            <p:strVal val="#ppt_x"/>
                                          </p:val>
                                        </p:tav>
                                      </p:tavLst>
                                    </p:anim>
                                    <p:anim calcmode="lin" valueType="num">
                                      <p:cBhvr additive="base">
                                        <p:cTn id="64" dur="250" fill="hold"/>
                                        <p:tgtEl>
                                          <p:spTgt spid="8"/>
                                        </p:tgtEl>
                                        <p:attrNameLst>
                                          <p:attrName>ppt_y</p:attrName>
                                        </p:attrNameLst>
                                      </p:cBhvr>
                                      <p:tavLst>
                                        <p:tav tm="0">
                                          <p:val>
                                            <p:strVal val="#ppt_y"/>
                                          </p:val>
                                        </p:tav>
                                        <p:tav tm="100000">
                                          <p:val>
                                            <p:strVal val="#ppt_y"/>
                                          </p:val>
                                        </p:tav>
                                      </p:tavLst>
                                    </p:anim>
                                  </p:childTnLst>
                                </p:cTn>
                              </p:par>
                              <p:par>
                                <p:cTn id="65" presetID="2" presetClass="entr" presetSubtype="8" fill="hold" grpId="0" nodeType="withEffect">
                                  <p:stCondLst>
                                    <p:cond delay="0"/>
                                  </p:stCondLst>
                                  <p:childTnLst>
                                    <p:set>
                                      <p:cBhvr>
                                        <p:cTn id="66" dur="1" fill="hold">
                                          <p:stCondLst>
                                            <p:cond delay="0"/>
                                          </p:stCondLst>
                                        </p:cTn>
                                        <p:tgtEl>
                                          <p:spTgt spid="21"/>
                                        </p:tgtEl>
                                        <p:attrNameLst>
                                          <p:attrName>style.visibility</p:attrName>
                                        </p:attrNameLst>
                                      </p:cBhvr>
                                      <p:to>
                                        <p:strVal val="visible"/>
                                      </p:to>
                                    </p:set>
                                    <p:anim calcmode="lin" valueType="num">
                                      <p:cBhvr additive="base">
                                        <p:cTn id="67" dur="250" fill="hold"/>
                                        <p:tgtEl>
                                          <p:spTgt spid="21"/>
                                        </p:tgtEl>
                                        <p:attrNameLst>
                                          <p:attrName>ppt_x</p:attrName>
                                        </p:attrNameLst>
                                      </p:cBhvr>
                                      <p:tavLst>
                                        <p:tav tm="0">
                                          <p:val>
                                            <p:strVal val="0-#ppt_w/2"/>
                                          </p:val>
                                        </p:tav>
                                        <p:tav tm="100000">
                                          <p:val>
                                            <p:strVal val="#ppt_x"/>
                                          </p:val>
                                        </p:tav>
                                      </p:tavLst>
                                    </p:anim>
                                    <p:anim calcmode="lin" valueType="num">
                                      <p:cBhvr additive="base">
                                        <p:cTn id="68" dur="250" fill="hold"/>
                                        <p:tgtEl>
                                          <p:spTgt spid="21"/>
                                        </p:tgtEl>
                                        <p:attrNameLst>
                                          <p:attrName>ppt_y</p:attrName>
                                        </p:attrNameLst>
                                      </p:cBhvr>
                                      <p:tavLst>
                                        <p:tav tm="0">
                                          <p:val>
                                            <p:strVal val="#ppt_y"/>
                                          </p:val>
                                        </p:tav>
                                        <p:tav tm="100000">
                                          <p:val>
                                            <p:strVal val="#ppt_y"/>
                                          </p:val>
                                        </p:tav>
                                      </p:tavLst>
                                    </p:anim>
                                  </p:childTnLst>
                                </p:cTn>
                              </p:par>
                              <p:par>
                                <p:cTn id="69" presetID="2" presetClass="entr" presetSubtype="8" fill="hold" grpId="0" nodeType="withEffect">
                                  <p:stCondLst>
                                    <p:cond delay="0"/>
                                  </p:stCondLst>
                                  <p:childTnLst>
                                    <p:set>
                                      <p:cBhvr>
                                        <p:cTn id="70" dur="1" fill="hold">
                                          <p:stCondLst>
                                            <p:cond delay="0"/>
                                          </p:stCondLst>
                                        </p:cTn>
                                        <p:tgtEl>
                                          <p:spTgt spid="26"/>
                                        </p:tgtEl>
                                        <p:attrNameLst>
                                          <p:attrName>style.visibility</p:attrName>
                                        </p:attrNameLst>
                                      </p:cBhvr>
                                      <p:to>
                                        <p:strVal val="visible"/>
                                      </p:to>
                                    </p:set>
                                    <p:anim calcmode="lin" valueType="num">
                                      <p:cBhvr additive="base">
                                        <p:cTn id="71" dur="250" fill="hold"/>
                                        <p:tgtEl>
                                          <p:spTgt spid="26"/>
                                        </p:tgtEl>
                                        <p:attrNameLst>
                                          <p:attrName>ppt_x</p:attrName>
                                        </p:attrNameLst>
                                      </p:cBhvr>
                                      <p:tavLst>
                                        <p:tav tm="0">
                                          <p:val>
                                            <p:strVal val="0-#ppt_w/2"/>
                                          </p:val>
                                        </p:tav>
                                        <p:tav tm="100000">
                                          <p:val>
                                            <p:strVal val="#ppt_x"/>
                                          </p:val>
                                        </p:tav>
                                      </p:tavLst>
                                    </p:anim>
                                    <p:anim calcmode="lin" valueType="num">
                                      <p:cBhvr additive="base">
                                        <p:cTn id="72" dur="25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P spid="21" grpId="0"/>
      <p:bldP spid="22" grpId="0" animBg="1"/>
      <p:bldP spid="23" grpId="0" animBg="1"/>
      <p:bldP spid="24" grpId="0" animBg="1"/>
      <p:bldP spid="25" grpId="0" animBg="1"/>
      <p:bldP spid="26"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Tiết lộ kĩ thuật trồng nấm rơm từ chuyên gia giúp năng suất vượt trội">
            <a:extLst>
              <a:ext uri="{FF2B5EF4-FFF2-40B4-BE49-F238E27FC236}">
                <a16:creationId xmlns:a16="http://schemas.microsoft.com/office/drawing/2014/main" id="{4223362A-3A20-4C10-B8F0-6E2BBBFA653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10549" y="1719075"/>
            <a:ext cx="4181537" cy="2787691"/>
          </a:xfrm>
          <a:prstGeom prst="rect">
            <a:avLst/>
          </a:prstGeom>
          <a:noFill/>
          <a:extLst>
            <a:ext uri="{909E8E84-426E-40DD-AFC4-6F175D3DCCD1}">
              <a14:hiddenFill xmlns:a14="http://schemas.microsoft.com/office/drawing/2010/main">
                <a:solidFill>
                  <a:srgbClr val="FFFFFF"/>
                </a:solidFill>
              </a14:hiddenFill>
            </a:ext>
          </a:extLst>
        </p:spPr>
      </p:pic>
      <p:sp>
        <p:nvSpPr>
          <p:cNvPr id="3" name="Title 1">
            <a:extLst>
              <a:ext uri="{FF2B5EF4-FFF2-40B4-BE49-F238E27FC236}">
                <a16:creationId xmlns:a16="http://schemas.microsoft.com/office/drawing/2014/main" id="{0788163E-C29A-4413-9B14-18035C6C070F}"/>
              </a:ext>
            </a:extLst>
          </p:cNvPr>
          <p:cNvSpPr txBox="1">
            <a:spLocks/>
          </p:cNvSpPr>
          <p:nvPr/>
        </p:nvSpPr>
        <p:spPr bwMode="auto">
          <a:xfrm>
            <a:off x="2438457" y="4506766"/>
            <a:ext cx="4544184" cy="485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91440" tIns="45720" rIns="91440" bIns="45720" numCol="1" anchor="ctr" anchorCtr="0" compatLnSpc="1">
            <a:prstTxWarp prst="textNoShape">
              <a:avLst/>
            </a:prstTxWarp>
            <a:normAutofit/>
          </a:bodyPr>
          <a:lstStyle>
            <a:lvl1pPr algn="l" defTabSz="685800" rtl="0" eaLnBrk="0" fontAlgn="base" hangingPunct="0">
              <a:lnSpc>
                <a:spcPct val="90000"/>
              </a:lnSpc>
              <a:spcBef>
                <a:spcPct val="0"/>
              </a:spcBef>
              <a:spcAft>
                <a:spcPct val="0"/>
              </a:spcAft>
              <a:defRPr sz="3300" kern="1200">
                <a:solidFill>
                  <a:schemeClr val="tx1"/>
                </a:solidFill>
                <a:latin typeface="+mj-lt"/>
                <a:ea typeface="Arial Unicode MS" panose="020B0604020202020204" pitchFamily="34" charset="-122"/>
                <a:cs typeface="Arial Unicode MS" panose="020B0604020202020204" pitchFamily="34" charset="-128"/>
              </a:defRPr>
            </a:lvl1pPr>
            <a:lvl2pPr algn="l" defTabSz="685800" rtl="0" eaLnBrk="0" fontAlgn="base" hangingPunct="0">
              <a:lnSpc>
                <a:spcPct val="90000"/>
              </a:lnSpc>
              <a:spcBef>
                <a:spcPct val="0"/>
              </a:spcBef>
              <a:spcAft>
                <a:spcPct val="0"/>
              </a:spcAft>
              <a:defRPr sz="3300">
                <a:solidFill>
                  <a:schemeClr val="tx1"/>
                </a:solidFill>
                <a:latin typeface="Nexa Light" panose="02000000000000000000" pitchFamily="50" charset="0"/>
                <a:ea typeface="Arial Unicode MS" panose="020B0604020202020204" pitchFamily="34" charset="-128"/>
                <a:cs typeface="Arial Unicode MS" panose="020B0604020202020204" pitchFamily="34" charset="-128"/>
              </a:defRPr>
            </a:lvl2pPr>
            <a:lvl3pPr algn="l" defTabSz="685800" rtl="0" eaLnBrk="0" fontAlgn="base" hangingPunct="0">
              <a:lnSpc>
                <a:spcPct val="90000"/>
              </a:lnSpc>
              <a:spcBef>
                <a:spcPct val="0"/>
              </a:spcBef>
              <a:spcAft>
                <a:spcPct val="0"/>
              </a:spcAft>
              <a:defRPr sz="3300">
                <a:solidFill>
                  <a:schemeClr val="tx1"/>
                </a:solidFill>
                <a:latin typeface="Nexa Light" panose="02000000000000000000" pitchFamily="50" charset="0"/>
                <a:ea typeface="Arial Unicode MS" panose="020B0604020202020204" pitchFamily="34" charset="-128"/>
                <a:cs typeface="Arial Unicode MS" panose="020B0604020202020204" pitchFamily="34" charset="-128"/>
              </a:defRPr>
            </a:lvl3pPr>
            <a:lvl4pPr algn="l" defTabSz="685800" rtl="0" eaLnBrk="0" fontAlgn="base" hangingPunct="0">
              <a:lnSpc>
                <a:spcPct val="90000"/>
              </a:lnSpc>
              <a:spcBef>
                <a:spcPct val="0"/>
              </a:spcBef>
              <a:spcAft>
                <a:spcPct val="0"/>
              </a:spcAft>
              <a:defRPr sz="3300">
                <a:solidFill>
                  <a:schemeClr val="tx1"/>
                </a:solidFill>
                <a:latin typeface="Nexa Light" panose="02000000000000000000" pitchFamily="50" charset="0"/>
                <a:ea typeface="Arial Unicode MS" panose="020B0604020202020204" pitchFamily="34" charset="-128"/>
                <a:cs typeface="Arial Unicode MS" panose="020B0604020202020204" pitchFamily="34" charset="-128"/>
              </a:defRPr>
            </a:lvl4pPr>
            <a:lvl5pPr algn="l" defTabSz="685800" rtl="0" eaLnBrk="0" fontAlgn="base" hangingPunct="0">
              <a:lnSpc>
                <a:spcPct val="90000"/>
              </a:lnSpc>
              <a:spcBef>
                <a:spcPct val="0"/>
              </a:spcBef>
              <a:spcAft>
                <a:spcPct val="0"/>
              </a:spcAft>
              <a:defRPr sz="3300">
                <a:solidFill>
                  <a:schemeClr val="tx1"/>
                </a:solidFill>
                <a:latin typeface="Nexa Light" panose="02000000000000000000" pitchFamily="50" charset="0"/>
                <a:ea typeface="Arial Unicode MS" panose="020B0604020202020204" pitchFamily="34" charset="-128"/>
                <a:cs typeface="Arial Unicode MS" panose="020B0604020202020204" pitchFamily="34" charset="-128"/>
              </a:defRPr>
            </a:lvl5pPr>
            <a:lvl6pPr marL="457200" algn="l" defTabSz="685800" rtl="0" fontAlgn="base">
              <a:lnSpc>
                <a:spcPct val="90000"/>
              </a:lnSpc>
              <a:spcBef>
                <a:spcPct val="0"/>
              </a:spcBef>
              <a:spcAft>
                <a:spcPct val="0"/>
              </a:spcAft>
              <a:defRPr sz="3300">
                <a:solidFill>
                  <a:schemeClr val="tx1"/>
                </a:solidFill>
                <a:latin typeface="Nexa Light" panose="02000000000000000000" pitchFamily="50" charset="0"/>
                <a:ea typeface="华康少女文字W5(P)" panose="040F0500000000000000" pitchFamily="82" charset="-122"/>
              </a:defRPr>
            </a:lvl6pPr>
            <a:lvl7pPr marL="914400" algn="l" defTabSz="685800" rtl="0" fontAlgn="base">
              <a:lnSpc>
                <a:spcPct val="90000"/>
              </a:lnSpc>
              <a:spcBef>
                <a:spcPct val="0"/>
              </a:spcBef>
              <a:spcAft>
                <a:spcPct val="0"/>
              </a:spcAft>
              <a:defRPr sz="3300">
                <a:solidFill>
                  <a:schemeClr val="tx1"/>
                </a:solidFill>
                <a:latin typeface="Nexa Light" panose="02000000000000000000" pitchFamily="50" charset="0"/>
                <a:ea typeface="华康少女文字W5(P)" panose="040F0500000000000000" pitchFamily="82" charset="-122"/>
              </a:defRPr>
            </a:lvl7pPr>
            <a:lvl8pPr marL="1371600" algn="l" defTabSz="685800" rtl="0" fontAlgn="base">
              <a:lnSpc>
                <a:spcPct val="90000"/>
              </a:lnSpc>
              <a:spcBef>
                <a:spcPct val="0"/>
              </a:spcBef>
              <a:spcAft>
                <a:spcPct val="0"/>
              </a:spcAft>
              <a:defRPr sz="3300">
                <a:solidFill>
                  <a:schemeClr val="tx1"/>
                </a:solidFill>
                <a:latin typeface="Nexa Light" panose="02000000000000000000" pitchFamily="50" charset="0"/>
                <a:ea typeface="华康少女文字W5(P)" panose="040F0500000000000000" pitchFamily="82" charset="-122"/>
              </a:defRPr>
            </a:lvl8pPr>
            <a:lvl9pPr marL="1828800" algn="l" defTabSz="685800" rtl="0" fontAlgn="base">
              <a:lnSpc>
                <a:spcPct val="90000"/>
              </a:lnSpc>
              <a:spcBef>
                <a:spcPct val="0"/>
              </a:spcBef>
              <a:spcAft>
                <a:spcPct val="0"/>
              </a:spcAft>
              <a:defRPr sz="3300">
                <a:solidFill>
                  <a:schemeClr val="tx1"/>
                </a:solidFill>
                <a:latin typeface="Nexa Light" panose="02000000000000000000" pitchFamily="50" charset="0"/>
                <a:ea typeface="华康少女文字W5(P)" panose="040F0500000000000000" pitchFamily="82" charset="-122"/>
              </a:defRPr>
            </a:lvl9pPr>
          </a:lstStyle>
          <a:p>
            <a:pPr algn="ctr"/>
            <a:r>
              <a:rPr lang="en-US" sz="2800" i="1" dirty="0">
                <a:solidFill>
                  <a:srgbClr val="FFFF00"/>
                </a:solidFill>
                <a:latin typeface="Times New Roman" panose="02020603050405020304" pitchFamily="18" charset="0"/>
                <a:ea typeface="Segoe UI Black" panose="020B0A02040204020203" pitchFamily="34" charset="0"/>
                <a:cs typeface="Times New Roman" panose="02020603050405020304" pitchFamily="18" charset="0"/>
              </a:rPr>
              <a:t>Thu </a:t>
            </a:r>
            <a:r>
              <a:rPr lang="en-US" sz="2800" i="1" dirty="0" err="1">
                <a:solidFill>
                  <a:srgbClr val="FFFF00"/>
                </a:solidFill>
                <a:latin typeface="Times New Roman" panose="02020603050405020304" pitchFamily="18" charset="0"/>
                <a:ea typeface="Segoe UI Black" panose="020B0A02040204020203" pitchFamily="34" charset="0"/>
                <a:cs typeface="Times New Roman" panose="02020603050405020304" pitchFamily="18" charset="0"/>
              </a:rPr>
              <a:t>hoạch</a:t>
            </a:r>
            <a:r>
              <a:rPr lang="en-US" sz="2800" i="1" dirty="0">
                <a:solidFill>
                  <a:srgbClr val="FFFF00"/>
                </a:solidFill>
                <a:latin typeface="Times New Roman" panose="02020603050405020304" pitchFamily="18" charset="0"/>
                <a:ea typeface="Segoe UI Black" panose="020B0A02040204020203" pitchFamily="34" charset="0"/>
                <a:cs typeface="Times New Roman" panose="02020603050405020304" pitchFamily="18" charset="0"/>
              </a:rPr>
              <a:t> </a:t>
            </a:r>
            <a:r>
              <a:rPr lang="en-US" sz="2800" i="1" dirty="0" err="1">
                <a:solidFill>
                  <a:srgbClr val="FFFF00"/>
                </a:solidFill>
                <a:latin typeface="Times New Roman" panose="02020603050405020304" pitchFamily="18" charset="0"/>
                <a:ea typeface="Segoe UI Black" panose="020B0A02040204020203" pitchFamily="34" charset="0"/>
                <a:cs typeface="Times New Roman" panose="02020603050405020304" pitchFamily="18" charset="0"/>
              </a:rPr>
              <a:t>nấm</a:t>
            </a:r>
            <a:r>
              <a:rPr lang="en-US" sz="2800" i="1" dirty="0">
                <a:solidFill>
                  <a:srgbClr val="FFFF00"/>
                </a:solidFill>
                <a:latin typeface="Times New Roman" panose="02020603050405020304" pitchFamily="18" charset="0"/>
                <a:ea typeface="Segoe UI Black" panose="020B0A02040204020203" pitchFamily="34" charset="0"/>
                <a:cs typeface="Times New Roman" panose="02020603050405020304" pitchFamily="18" charset="0"/>
              </a:rPr>
              <a:t> </a:t>
            </a:r>
            <a:r>
              <a:rPr lang="en-US" sz="2800" i="1" dirty="0" err="1">
                <a:solidFill>
                  <a:srgbClr val="FFFF00"/>
                </a:solidFill>
                <a:latin typeface="Times New Roman" panose="02020603050405020304" pitchFamily="18" charset="0"/>
                <a:ea typeface="Segoe UI Black" panose="020B0A02040204020203" pitchFamily="34" charset="0"/>
                <a:cs typeface="Times New Roman" panose="02020603050405020304" pitchFamily="18" charset="0"/>
              </a:rPr>
              <a:t>rơm</a:t>
            </a:r>
            <a:endParaRPr lang="en-US" sz="2800" i="1" dirty="0">
              <a:solidFill>
                <a:srgbClr val="FFFF00"/>
              </a:solidFill>
              <a:latin typeface="Times New Roman" panose="02020603050405020304" pitchFamily="18" charset="0"/>
              <a:ea typeface="Segoe UI Black" panose="020B0A02040204020203" pitchFamily="34" charset="0"/>
              <a:cs typeface="Times New Roman" panose="02020603050405020304" pitchFamily="18" charset="0"/>
            </a:endParaRPr>
          </a:p>
        </p:txBody>
      </p:sp>
      <p:pic>
        <p:nvPicPr>
          <p:cNvPr id="4" name="Picture 1">
            <a:extLst>
              <a:ext uri="{FF2B5EF4-FFF2-40B4-BE49-F238E27FC236}">
                <a16:creationId xmlns:a16="http://schemas.microsoft.com/office/drawing/2014/main" id="{A182C3C8-0931-4460-91B3-179E07F6D9B5}"/>
              </a:ext>
            </a:extLst>
          </p:cNvPr>
          <p:cNvPicPr>
            <a:picLocks noChangeAspect="1"/>
          </p:cNvPicPr>
          <p:nvPr/>
        </p:nvPicPr>
        <p:blipFill>
          <a:blip r:embed="rId4"/>
          <a:stretch>
            <a:fillRect/>
          </a:stretch>
        </p:blipFill>
        <p:spPr>
          <a:xfrm>
            <a:off x="277730" y="287360"/>
            <a:ext cx="4350867" cy="2618678"/>
          </a:xfrm>
          <a:prstGeom prst="rect">
            <a:avLst/>
          </a:prstGeom>
        </p:spPr>
      </p:pic>
    </p:spTree>
    <p:extLst>
      <p:ext uri="{BB962C8B-B14F-4D97-AF65-F5344CB8AC3E}">
        <p14:creationId xmlns:p14="http://schemas.microsoft.com/office/powerpoint/2010/main" val="105655884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1026"/>
                                        </p:tgtEl>
                                        <p:attrNameLst>
                                          <p:attrName>style.visibility</p:attrName>
                                        </p:attrNameLst>
                                      </p:cBhvr>
                                      <p:to>
                                        <p:strVal val="visible"/>
                                      </p:to>
                                    </p:set>
                                    <p:anim calcmode="lin" valueType="num">
                                      <p:cBhvr additive="base">
                                        <p:cTn id="12" dur="500" fill="hold"/>
                                        <p:tgtEl>
                                          <p:spTgt spid="1026"/>
                                        </p:tgtEl>
                                        <p:attrNameLst>
                                          <p:attrName>ppt_x</p:attrName>
                                        </p:attrNameLst>
                                      </p:cBhvr>
                                      <p:tavLst>
                                        <p:tav tm="0">
                                          <p:val>
                                            <p:strVal val="1+#ppt_w/2"/>
                                          </p:val>
                                        </p:tav>
                                        <p:tav tm="100000">
                                          <p:val>
                                            <p:strVal val="#ppt_x"/>
                                          </p:val>
                                        </p:tav>
                                      </p:tavLst>
                                    </p:anim>
                                    <p:anim calcmode="lin" valueType="num">
                                      <p:cBhvr additive="base">
                                        <p:cTn id="13" dur="500" fill="hold"/>
                                        <p:tgtEl>
                                          <p:spTgt spid="102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 presetClass="entr" presetSubtype="0"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845453" y="180300"/>
            <a:ext cx="5269330" cy="484263"/>
          </a:xfrm>
          <a:prstGeom prst="rect">
            <a:avLst/>
          </a:prstGeom>
          <a:noFill/>
          <a:ln w="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a:r>
              <a:rPr lang="en-US" sz="3600" dirty="0">
                <a:solidFill>
                  <a:srgbClr val="FFFF00"/>
                </a:solidFill>
                <a:latin typeface="000 DanPanosian TB" pitchFamily="2" charset="0"/>
              </a:rPr>
              <a:t>MỘT SỐ LOẠI NẤM ĐỘC</a:t>
            </a:r>
          </a:p>
        </p:txBody>
      </p:sp>
      <p:pic>
        <p:nvPicPr>
          <p:cNvPr id="6146" name="Picture 2" descr="Top 10 loại nấm cực độc thường gặp ở Việt Nam - Toplist.v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86584" y="882838"/>
            <a:ext cx="3049652" cy="228724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6150" name="Picture 6" descr="10 loại nấm độc nguy hiểm nhất thế giới - KhoaHoc.tv"/>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70814" y="3170078"/>
            <a:ext cx="2369456" cy="175043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6152" name="Picture 8" descr="Top 10 loài nấm độc nhất thế giới"/>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2154" y="882838"/>
            <a:ext cx="2930197" cy="194565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6154" name="Picture 10" descr="TaiLieu.VN: Bộ sưu tập hình ảnh những loài nấm độc - download miễn phí"/>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14270" y="2962190"/>
            <a:ext cx="2514427" cy="187934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11" name="Cloud 8">
            <a:extLst>
              <a:ext uri="{FF2B5EF4-FFF2-40B4-BE49-F238E27FC236}">
                <a16:creationId xmlns:a16="http://schemas.microsoft.com/office/drawing/2014/main" id="{B5ED6537-FB11-4A05-A155-1A4054AD88B3}"/>
              </a:ext>
            </a:extLst>
          </p:cNvPr>
          <p:cNvSpPr/>
          <p:nvPr/>
        </p:nvSpPr>
        <p:spPr>
          <a:xfrm>
            <a:off x="1387099" y="798263"/>
            <a:ext cx="6369802" cy="3872443"/>
          </a:xfrm>
          <a:prstGeom prst="cloud">
            <a:avLst/>
          </a:prstGeom>
          <a:solidFill>
            <a:schemeClr val="accent2">
              <a:lumMod val="60000"/>
              <a:lumOff val="40000"/>
            </a:schemeClr>
          </a:solidFill>
          <a:ln w="0">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en-US" sz="4000" dirty="0" err="1">
                <a:latin typeface="#9Slide03 Roboto Condensed Ligh" panose="02000000000000000000" pitchFamily="2" charset="0"/>
                <a:ea typeface="#9Slide03 Roboto Condensed Ligh" panose="02000000000000000000" pitchFamily="2" charset="0"/>
              </a:rPr>
              <a:t>Làm</a:t>
            </a:r>
            <a:r>
              <a:rPr lang="en-US" sz="4000" dirty="0">
                <a:latin typeface="#9Slide03 Roboto Condensed Ligh" panose="02000000000000000000" pitchFamily="2" charset="0"/>
                <a:ea typeface="#9Slide03 Roboto Condensed Ligh" panose="02000000000000000000" pitchFamily="2" charset="0"/>
              </a:rPr>
              <a:t> </a:t>
            </a:r>
            <a:r>
              <a:rPr lang="en-US" sz="4000" dirty="0" err="1">
                <a:latin typeface="#9Slide03 Roboto Condensed Ligh" panose="02000000000000000000" pitchFamily="2" charset="0"/>
                <a:ea typeface="#9Slide03 Roboto Condensed Ligh" panose="02000000000000000000" pitchFamily="2" charset="0"/>
              </a:rPr>
              <a:t>thế</a:t>
            </a:r>
            <a:r>
              <a:rPr lang="en-US" sz="4000" dirty="0">
                <a:latin typeface="#9Slide03 Roboto Condensed Ligh" panose="02000000000000000000" pitchFamily="2" charset="0"/>
                <a:ea typeface="#9Slide03 Roboto Condensed Ligh" panose="02000000000000000000" pitchFamily="2" charset="0"/>
              </a:rPr>
              <a:t> </a:t>
            </a:r>
            <a:r>
              <a:rPr lang="en-US" sz="4000" dirty="0" err="1">
                <a:latin typeface="#9Slide03 Roboto Condensed Ligh" panose="02000000000000000000" pitchFamily="2" charset="0"/>
                <a:ea typeface="#9Slide03 Roboto Condensed Ligh" panose="02000000000000000000" pitchFamily="2" charset="0"/>
              </a:rPr>
              <a:t>nào</a:t>
            </a:r>
            <a:r>
              <a:rPr lang="en-US" sz="4000" dirty="0">
                <a:latin typeface="#9Slide03 Roboto Condensed Ligh" panose="02000000000000000000" pitchFamily="2" charset="0"/>
                <a:ea typeface="#9Slide03 Roboto Condensed Ligh" panose="02000000000000000000" pitchFamily="2" charset="0"/>
              </a:rPr>
              <a:t> </a:t>
            </a:r>
            <a:r>
              <a:rPr lang="en-US" sz="4000" dirty="0" err="1">
                <a:latin typeface="#9Slide03 Roboto Condensed Ligh" panose="02000000000000000000" pitchFamily="2" charset="0"/>
                <a:ea typeface="#9Slide03 Roboto Condensed Ligh" panose="02000000000000000000" pitchFamily="2" charset="0"/>
              </a:rPr>
              <a:t>để</a:t>
            </a:r>
            <a:r>
              <a:rPr lang="en-US" sz="4000" dirty="0">
                <a:latin typeface="#9Slide03 Roboto Condensed Ligh" panose="02000000000000000000" pitchFamily="2" charset="0"/>
                <a:ea typeface="#9Slide03 Roboto Condensed Ligh" panose="02000000000000000000" pitchFamily="2" charset="0"/>
              </a:rPr>
              <a:t> </a:t>
            </a:r>
            <a:r>
              <a:rPr lang="en-US" sz="4000" dirty="0" err="1">
                <a:latin typeface="#9Slide03 Roboto Condensed Ligh" panose="02000000000000000000" pitchFamily="2" charset="0"/>
                <a:ea typeface="#9Slide03 Roboto Condensed Ligh" panose="02000000000000000000" pitchFamily="2" charset="0"/>
              </a:rPr>
              <a:t>phân</a:t>
            </a:r>
            <a:r>
              <a:rPr lang="en-US" sz="4000" dirty="0">
                <a:latin typeface="#9Slide03 Roboto Condensed Ligh" panose="02000000000000000000" pitchFamily="2" charset="0"/>
                <a:ea typeface="#9Slide03 Roboto Condensed Ligh" panose="02000000000000000000" pitchFamily="2" charset="0"/>
              </a:rPr>
              <a:t> </a:t>
            </a:r>
            <a:r>
              <a:rPr lang="en-US" sz="4000" dirty="0" err="1">
                <a:latin typeface="#9Slide03 Roboto Condensed Ligh" panose="02000000000000000000" pitchFamily="2" charset="0"/>
                <a:ea typeface="#9Slide03 Roboto Condensed Ligh" panose="02000000000000000000" pitchFamily="2" charset="0"/>
              </a:rPr>
              <a:t>biệt</a:t>
            </a:r>
            <a:r>
              <a:rPr lang="en-US" sz="4000" dirty="0">
                <a:latin typeface="#9Slide03 Roboto Condensed Ligh" panose="02000000000000000000" pitchFamily="2" charset="0"/>
                <a:ea typeface="#9Slide03 Roboto Condensed Ligh" panose="02000000000000000000" pitchFamily="2" charset="0"/>
              </a:rPr>
              <a:t> </a:t>
            </a:r>
            <a:r>
              <a:rPr lang="en-US" sz="4000" dirty="0" err="1">
                <a:latin typeface="#9Slide03 Roboto Condensed Ligh" panose="02000000000000000000" pitchFamily="2" charset="0"/>
                <a:ea typeface="#9Slide03 Roboto Condensed Ligh" panose="02000000000000000000" pitchFamily="2" charset="0"/>
              </a:rPr>
              <a:t>nấm</a:t>
            </a:r>
            <a:r>
              <a:rPr lang="en-US" sz="4000" dirty="0">
                <a:latin typeface="#9Slide03 Roboto Condensed Ligh" panose="02000000000000000000" pitchFamily="2" charset="0"/>
                <a:ea typeface="#9Slide03 Roboto Condensed Ligh" panose="02000000000000000000" pitchFamily="2" charset="0"/>
              </a:rPr>
              <a:t> </a:t>
            </a:r>
            <a:r>
              <a:rPr lang="en-US" sz="4000" dirty="0" err="1">
                <a:latin typeface="#9Slide03 Roboto Condensed Ligh" panose="02000000000000000000" pitchFamily="2" charset="0"/>
                <a:ea typeface="#9Slide03 Roboto Condensed Ligh" panose="02000000000000000000" pitchFamily="2" charset="0"/>
              </a:rPr>
              <a:t>ăn</a:t>
            </a:r>
            <a:r>
              <a:rPr lang="en-US" sz="4000" dirty="0">
                <a:latin typeface="#9Slide03 Roboto Condensed Ligh" panose="02000000000000000000" pitchFamily="2" charset="0"/>
                <a:ea typeface="#9Slide03 Roboto Condensed Ligh" panose="02000000000000000000" pitchFamily="2" charset="0"/>
              </a:rPr>
              <a:t> </a:t>
            </a:r>
            <a:r>
              <a:rPr lang="en-US" sz="4000" dirty="0" err="1">
                <a:latin typeface="#9Slide03 Roboto Condensed Ligh" panose="02000000000000000000" pitchFamily="2" charset="0"/>
                <a:ea typeface="#9Slide03 Roboto Condensed Ligh" panose="02000000000000000000" pitchFamily="2" charset="0"/>
              </a:rPr>
              <a:t>được</a:t>
            </a:r>
            <a:r>
              <a:rPr lang="en-US" sz="4000" dirty="0">
                <a:latin typeface="#9Slide03 Roboto Condensed Ligh" panose="02000000000000000000" pitchFamily="2" charset="0"/>
                <a:ea typeface="#9Slide03 Roboto Condensed Ligh" panose="02000000000000000000" pitchFamily="2" charset="0"/>
              </a:rPr>
              <a:t> </a:t>
            </a:r>
            <a:r>
              <a:rPr lang="en-US" sz="4000" dirty="0" err="1">
                <a:latin typeface="#9Slide03 Roboto Condensed Ligh" panose="02000000000000000000" pitchFamily="2" charset="0"/>
                <a:ea typeface="#9Slide03 Roboto Condensed Ligh" panose="02000000000000000000" pitchFamily="2" charset="0"/>
              </a:rPr>
              <a:t>và</a:t>
            </a:r>
            <a:r>
              <a:rPr lang="en-US" sz="4000" dirty="0">
                <a:latin typeface="#9Slide03 Roboto Condensed Ligh" panose="02000000000000000000" pitchFamily="2" charset="0"/>
                <a:ea typeface="#9Slide03 Roboto Condensed Ligh" panose="02000000000000000000" pitchFamily="2" charset="0"/>
              </a:rPr>
              <a:t> </a:t>
            </a:r>
            <a:r>
              <a:rPr lang="en-US" sz="4000" dirty="0" err="1">
                <a:latin typeface="#9Slide03 Roboto Condensed Ligh" panose="02000000000000000000" pitchFamily="2" charset="0"/>
                <a:ea typeface="#9Slide03 Roboto Condensed Ligh" panose="02000000000000000000" pitchFamily="2" charset="0"/>
              </a:rPr>
              <a:t>nấm</a:t>
            </a:r>
            <a:r>
              <a:rPr lang="en-US" sz="4000" dirty="0">
                <a:latin typeface="#9Slide03 Roboto Condensed Ligh" panose="02000000000000000000" pitchFamily="2" charset="0"/>
                <a:ea typeface="#9Slide03 Roboto Condensed Ligh" panose="02000000000000000000" pitchFamily="2" charset="0"/>
              </a:rPr>
              <a:t> </a:t>
            </a:r>
            <a:r>
              <a:rPr lang="en-US" sz="4000" dirty="0" err="1">
                <a:latin typeface="#9Slide03 Roboto Condensed Ligh" panose="02000000000000000000" pitchFamily="2" charset="0"/>
                <a:ea typeface="#9Slide03 Roboto Condensed Ligh" panose="02000000000000000000" pitchFamily="2" charset="0"/>
              </a:rPr>
              <a:t>độc</a:t>
            </a:r>
            <a:r>
              <a:rPr lang="en-US" sz="4000" dirty="0">
                <a:latin typeface="#9Slide03 Roboto Condensed Ligh" panose="02000000000000000000" pitchFamily="2" charset="0"/>
                <a:ea typeface="#9Slide03 Roboto Condensed Ligh" panose="02000000000000000000" pitchFamily="2" charset="0"/>
              </a:rPr>
              <a:t>?</a:t>
            </a:r>
            <a:endParaRPr lang="vi-VN" sz="4000" dirty="0">
              <a:latin typeface="#9Slide03 Roboto Condensed Ligh" panose="02000000000000000000" pitchFamily="2" charset="0"/>
              <a:ea typeface="#9Slide03 Roboto Condensed Ligh" panose="02000000000000000000" pitchFamily="2" charset="0"/>
            </a:endParaRPr>
          </a:p>
        </p:txBody>
      </p:sp>
    </p:spTree>
    <p:extLst>
      <p:ext uri="{BB962C8B-B14F-4D97-AF65-F5344CB8AC3E}">
        <p14:creationId xmlns:p14="http://schemas.microsoft.com/office/powerpoint/2010/main" val="4257570200"/>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6152"/>
                                        </p:tgtEl>
                                        <p:attrNameLst>
                                          <p:attrName>style.visibility</p:attrName>
                                        </p:attrNameLst>
                                      </p:cBhvr>
                                      <p:to>
                                        <p:strVal val="visible"/>
                                      </p:to>
                                    </p:set>
                                    <p:animEffect transition="in" filter="randombar(horizontal)">
                                      <p:cBhvr>
                                        <p:cTn id="7" dur="500"/>
                                        <p:tgtEl>
                                          <p:spTgt spid="6152"/>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6146"/>
                                        </p:tgtEl>
                                        <p:attrNameLst>
                                          <p:attrName>style.visibility</p:attrName>
                                        </p:attrNameLst>
                                      </p:cBhvr>
                                      <p:to>
                                        <p:strVal val="visible"/>
                                      </p:to>
                                    </p:set>
                                    <p:animEffect transition="in" filter="randombar(horizontal)">
                                      <p:cBhvr>
                                        <p:cTn id="11" dur="1500"/>
                                        <p:tgtEl>
                                          <p:spTgt spid="6146"/>
                                        </p:tgtEl>
                                      </p:cBhvr>
                                    </p:animEffect>
                                  </p:childTnLst>
                                </p:cTn>
                              </p:par>
                            </p:childTnLst>
                          </p:cTn>
                        </p:par>
                        <p:par>
                          <p:cTn id="12" fill="hold">
                            <p:stCondLst>
                              <p:cond delay="2000"/>
                            </p:stCondLst>
                            <p:childTnLst>
                              <p:par>
                                <p:cTn id="13" presetID="14" presetClass="entr" presetSubtype="10" fill="hold" nodeType="afterEffect">
                                  <p:stCondLst>
                                    <p:cond delay="0"/>
                                  </p:stCondLst>
                                  <p:childTnLst>
                                    <p:set>
                                      <p:cBhvr>
                                        <p:cTn id="14" dur="1" fill="hold">
                                          <p:stCondLst>
                                            <p:cond delay="0"/>
                                          </p:stCondLst>
                                        </p:cTn>
                                        <p:tgtEl>
                                          <p:spTgt spid="6154"/>
                                        </p:tgtEl>
                                        <p:attrNameLst>
                                          <p:attrName>style.visibility</p:attrName>
                                        </p:attrNameLst>
                                      </p:cBhvr>
                                      <p:to>
                                        <p:strVal val="visible"/>
                                      </p:to>
                                    </p:set>
                                    <p:animEffect transition="in" filter="randombar(horizontal)">
                                      <p:cBhvr>
                                        <p:cTn id="15" dur="1500"/>
                                        <p:tgtEl>
                                          <p:spTgt spid="6154"/>
                                        </p:tgtEl>
                                      </p:cBhvr>
                                    </p:animEffect>
                                  </p:childTnLst>
                                </p:cTn>
                              </p:par>
                            </p:childTnLst>
                          </p:cTn>
                        </p:par>
                        <p:par>
                          <p:cTn id="16" fill="hold">
                            <p:stCondLst>
                              <p:cond delay="3500"/>
                            </p:stCondLst>
                            <p:childTnLst>
                              <p:par>
                                <p:cTn id="17" presetID="14" presetClass="entr" presetSubtype="10" fill="hold" nodeType="afterEffect">
                                  <p:stCondLst>
                                    <p:cond delay="0"/>
                                  </p:stCondLst>
                                  <p:childTnLst>
                                    <p:set>
                                      <p:cBhvr>
                                        <p:cTn id="18" dur="1" fill="hold">
                                          <p:stCondLst>
                                            <p:cond delay="0"/>
                                          </p:stCondLst>
                                        </p:cTn>
                                        <p:tgtEl>
                                          <p:spTgt spid="6150"/>
                                        </p:tgtEl>
                                        <p:attrNameLst>
                                          <p:attrName>style.visibility</p:attrName>
                                        </p:attrNameLst>
                                      </p:cBhvr>
                                      <p:to>
                                        <p:strVal val="visible"/>
                                      </p:to>
                                    </p:set>
                                    <p:animEffect transition="in" filter="randombar(horizontal)">
                                      <p:cBhvr>
                                        <p:cTn id="19" dur="1500"/>
                                        <p:tgtEl>
                                          <p:spTgt spid="6150"/>
                                        </p:tgtEl>
                                      </p:cBhvr>
                                    </p:animEffect>
                                  </p:childTnLst>
                                </p:cTn>
                              </p:par>
                            </p:childTnLst>
                          </p:cTn>
                        </p:par>
                      </p:childTnLst>
                    </p:cTn>
                  </p:par>
                  <p:par>
                    <p:cTn id="20" fill="hold">
                      <p:stCondLst>
                        <p:cond delay="indefinite"/>
                      </p:stCondLst>
                      <p:childTnLst>
                        <p:par>
                          <p:cTn id="21" fill="hold">
                            <p:stCondLst>
                              <p:cond delay="0"/>
                            </p:stCondLst>
                            <p:childTnLst>
                              <p:par>
                                <p:cTn id="22" presetID="6" presetClass="entr" presetSubtype="16" fill="hold" grpId="0" nodeType="click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circle(in)">
                                      <p:cBhvr>
                                        <p:cTn id="24"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ouble Wave 8"/>
          <p:cNvSpPr/>
          <p:nvPr/>
        </p:nvSpPr>
        <p:spPr>
          <a:xfrm>
            <a:off x="544606" y="262218"/>
            <a:ext cx="4276165" cy="1775012"/>
          </a:xfrm>
          <a:prstGeom prst="doubleWave">
            <a:avLst/>
          </a:prstGeom>
          <a:solidFill>
            <a:schemeClr val="accent3">
              <a:lumMod val="40000"/>
              <a:lumOff val="60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vi-VN" sz="2100" dirty="0">
                <a:solidFill>
                  <a:schemeClr val="tx1"/>
                </a:solidFill>
                <a:latin typeface="#9Slide03 FS Neusa Bold" panose="00000800000000000000" pitchFamily="2" charset="0"/>
              </a:rPr>
              <a:t>Tại sao người ta không trồng nấm trên đất mà phải trồng trên rơm, rạ?</a:t>
            </a:r>
          </a:p>
        </p:txBody>
      </p:sp>
      <p:pic>
        <p:nvPicPr>
          <p:cNvPr id="10" name="Picture 4" descr="Set Different Mushrooms Illustration Stock Vector, Royalty Free Vector  Image by ©blueringmedia #228614100"/>
          <p:cNvPicPr>
            <a:picLocks noChangeAspect="1" noChangeArrowheads="1"/>
          </p:cNvPicPr>
          <p:nvPr/>
        </p:nvPicPr>
        <p:blipFill rotWithShape="1">
          <a:blip r:embed="rId2">
            <a:extLst>
              <a:ext uri="{28A0092B-C50C-407E-A947-70E740481C1C}">
                <a14:useLocalDpi xmlns:a14="http://schemas.microsoft.com/office/drawing/2010/main" val="0"/>
              </a:ext>
            </a:extLst>
          </a:blip>
          <a:srcRect b="6173"/>
          <a:stretch/>
        </p:blipFill>
        <p:spPr bwMode="auto">
          <a:xfrm>
            <a:off x="5058738" y="102663"/>
            <a:ext cx="3922976" cy="4900058"/>
          </a:xfrm>
          <a:prstGeom prst="rect">
            <a:avLst/>
          </a:prstGeom>
          <a:noFill/>
          <a:extLst>
            <a:ext uri="{909E8E84-426E-40DD-AFC4-6F175D3DCCD1}">
              <a14:hiddenFill xmlns:a14="http://schemas.microsoft.com/office/drawing/2010/main">
                <a:solidFill>
                  <a:srgbClr val="FFFFFF"/>
                </a:solidFill>
              </a14:hiddenFill>
            </a:ext>
          </a:extLst>
        </p:spPr>
      </p:pic>
      <p:sp>
        <p:nvSpPr>
          <p:cNvPr id="11" name="Down Arrow 10"/>
          <p:cNvSpPr/>
          <p:nvPr/>
        </p:nvSpPr>
        <p:spPr>
          <a:xfrm>
            <a:off x="2682688" y="1981154"/>
            <a:ext cx="363474" cy="733806"/>
          </a:xfrm>
          <a:prstGeom prst="downArrow">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975" dirty="0"/>
          </a:p>
        </p:txBody>
      </p:sp>
      <p:sp>
        <p:nvSpPr>
          <p:cNvPr id="12" name="TextBox 11"/>
          <p:cNvSpPr txBox="1"/>
          <p:nvPr/>
        </p:nvSpPr>
        <p:spPr>
          <a:xfrm>
            <a:off x="174812" y="2714960"/>
            <a:ext cx="4645959" cy="2312813"/>
          </a:xfrm>
          <a:prstGeom prst="rect">
            <a:avLst/>
          </a:prstGeom>
          <a:noFill/>
        </p:spPr>
        <p:txBody>
          <a:bodyPr wrap="square" rtlCol="0">
            <a:spAutoFit/>
          </a:bodyPr>
          <a:lstStyle/>
          <a:p>
            <a:pPr algn="just">
              <a:lnSpc>
                <a:spcPct val="110000"/>
              </a:lnSpc>
            </a:pPr>
            <a:r>
              <a:rPr lang="en-US" sz="1650" dirty="0">
                <a:solidFill>
                  <a:srgbClr val="FFFF00"/>
                </a:solidFill>
                <a:latin typeface="#9Slide05 Brannboll Ny" panose="02000000000000000000" pitchFamily="2" charset="0"/>
              </a:rPr>
              <a:t>    - </a:t>
            </a:r>
            <a:r>
              <a:rPr lang="vi-VN" sz="1650" dirty="0" err="1">
                <a:solidFill>
                  <a:srgbClr val="FFFF00"/>
                </a:solidFill>
                <a:latin typeface="#9Slide05 Brannboll Ny" panose="02000000000000000000" pitchFamily="2" charset="0"/>
              </a:rPr>
              <a:t>Nấm</a:t>
            </a:r>
            <a:r>
              <a:rPr lang="vi-VN" sz="1650" dirty="0">
                <a:solidFill>
                  <a:srgbClr val="FFFF00"/>
                </a:solidFill>
                <a:latin typeface="#9Slide05 Brannboll Ny" panose="02000000000000000000" pitchFamily="2" charset="0"/>
              </a:rPr>
              <a:t> rơm có thể trồng trên nền đất khác như đất ruộng, rẫy, vườn cây,….hoặc trong nhà nhưng phải thoát nước tốt, không bị ứ đọng. Nơi trồng nấm rơm phải ít bị ảnh hưởng bởi gió.</a:t>
            </a:r>
            <a:endParaRPr lang="en-US" sz="1650" dirty="0">
              <a:solidFill>
                <a:srgbClr val="FFFF00"/>
              </a:solidFill>
              <a:latin typeface="#9Slide05 Brannboll Ny" panose="02000000000000000000" pitchFamily="2" charset="0"/>
            </a:endParaRPr>
          </a:p>
          <a:p>
            <a:pPr algn="just">
              <a:lnSpc>
                <a:spcPct val="110000"/>
              </a:lnSpc>
            </a:pPr>
            <a:r>
              <a:rPr lang="en-US" sz="1650" dirty="0">
                <a:solidFill>
                  <a:srgbClr val="FFFF00"/>
                </a:solidFill>
                <a:latin typeface="#9Slide05 Brannboll Ny" panose="02000000000000000000" pitchFamily="2" charset="0"/>
              </a:rPr>
              <a:t>    - </a:t>
            </a:r>
            <a:r>
              <a:rPr lang="vi-VN" sz="1650" dirty="0" err="1">
                <a:solidFill>
                  <a:srgbClr val="FFFF00"/>
                </a:solidFill>
                <a:latin typeface="#9Slide05 Brannboll Ny" panose="02000000000000000000" pitchFamily="2" charset="0"/>
              </a:rPr>
              <a:t>Nấm</a:t>
            </a:r>
            <a:r>
              <a:rPr lang="vi-VN" sz="1650" dirty="0">
                <a:solidFill>
                  <a:srgbClr val="FFFF00"/>
                </a:solidFill>
                <a:latin typeface="#9Slide05 Brannboll Ny" panose="02000000000000000000" pitchFamily="2" charset="0"/>
              </a:rPr>
              <a:t> rơm thường mọc trên các giá thể ẩm nên thường được trồng trên rơm, rạ để dễ chăm sóc, dễ xử lí bệnh, không bị ứ đọng nước gây hỏng nấm khi tưới nước.</a:t>
            </a:r>
          </a:p>
        </p:txBody>
      </p:sp>
    </p:spTree>
    <p:extLst>
      <p:ext uri="{BB962C8B-B14F-4D97-AF65-F5344CB8AC3E}">
        <p14:creationId xmlns:p14="http://schemas.microsoft.com/office/powerpoint/2010/main" val="37238312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indefinite" fill="hold" grpId="0" nodeType="afterEffect">
                                  <p:stCondLst>
                                    <p:cond delay="0"/>
                                  </p:stCondLst>
                                  <p:endCondLst>
                                    <p:cond evt="onNext" delay="0">
                                      <p:tgtEl>
                                        <p:sldTgt/>
                                      </p:tgtEl>
                                    </p:cond>
                                  </p:endCondLst>
                                  <p:childTnLst>
                                    <p:animRot by="120000">
                                      <p:cBhvr>
                                        <p:cTn id="6" dur="100" fill="hold">
                                          <p:stCondLst>
                                            <p:cond delay="0"/>
                                          </p:stCondLst>
                                        </p:cTn>
                                        <p:tgtEl>
                                          <p:spTgt spid="9"/>
                                        </p:tgtEl>
                                        <p:attrNameLst>
                                          <p:attrName>r</p:attrName>
                                        </p:attrNameLst>
                                      </p:cBhvr>
                                    </p:animRot>
                                    <p:animRot by="-240000">
                                      <p:cBhvr>
                                        <p:cTn id="7" dur="200" fill="hold">
                                          <p:stCondLst>
                                            <p:cond delay="200"/>
                                          </p:stCondLst>
                                        </p:cTn>
                                        <p:tgtEl>
                                          <p:spTgt spid="9"/>
                                        </p:tgtEl>
                                        <p:attrNameLst>
                                          <p:attrName>r</p:attrName>
                                        </p:attrNameLst>
                                      </p:cBhvr>
                                    </p:animRot>
                                    <p:animRot by="240000">
                                      <p:cBhvr>
                                        <p:cTn id="8" dur="200" fill="hold">
                                          <p:stCondLst>
                                            <p:cond delay="400"/>
                                          </p:stCondLst>
                                        </p:cTn>
                                        <p:tgtEl>
                                          <p:spTgt spid="9"/>
                                        </p:tgtEl>
                                        <p:attrNameLst>
                                          <p:attrName>r</p:attrName>
                                        </p:attrNameLst>
                                      </p:cBhvr>
                                    </p:animRot>
                                    <p:animRot by="-240000">
                                      <p:cBhvr>
                                        <p:cTn id="9" dur="200" fill="hold">
                                          <p:stCondLst>
                                            <p:cond delay="600"/>
                                          </p:stCondLst>
                                        </p:cTn>
                                        <p:tgtEl>
                                          <p:spTgt spid="9"/>
                                        </p:tgtEl>
                                        <p:attrNameLst>
                                          <p:attrName>r</p:attrName>
                                        </p:attrNameLst>
                                      </p:cBhvr>
                                    </p:animRot>
                                    <p:animRot by="120000">
                                      <p:cBhvr>
                                        <p:cTn id="10" dur="200" fill="hold">
                                          <p:stCondLst>
                                            <p:cond delay="800"/>
                                          </p:stCondLst>
                                        </p:cTn>
                                        <p:tgtEl>
                                          <p:spTgt spid="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1" restart="whenNotActive" fill="hold" evtFilter="cancelBubble" nodeType="interactiveSeq">
                <p:stCondLst>
                  <p:cond evt="onClick" delay="0">
                    <p:tgtEl>
                      <p:spTgt spid="10"/>
                    </p:tgtEl>
                  </p:cond>
                </p:stCondLst>
                <p:endSync evt="end" delay="0">
                  <p:rtn val="all"/>
                </p:endSync>
                <p:childTnLst>
                  <p:par>
                    <p:cTn id="12" fill="hold">
                      <p:stCondLst>
                        <p:cond delay="0"/>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ppt_x"/>
                                          </p:val>
                                        </p:tav>
                                        <p:tav tm="100000">
                                          <p:val>
                                            <p:strVal val="#ppt_x"/>
                                          </p:val>
                                        </p:tav>
                                      </p:tavLst>
                                    </p:anim>
                                    <p:anim calcmode="lin" valueType="num">
                                      <p:cBhvr additive="base">
                                        <p:cTn id="17" dur="500" fill="hold"/>
                                        <p:tgtEl>
                                          <p:spTgt spid="11"/>
                                        </p:tgtEl>
                                        <p:attrNameLst>
                                          <p:attrName>ppt_y</p:attrName>
                                        </p:attrNameLst>
                                      </p:cBhvr>
                                      <p:tavLst>
                                        <p:tav tm="0">
                                          <p:val>
                                            <p:strVal val="1+#ppt_h/2"/>
                                          </p:val>
                                        </p:tav>
                                        <p:tav tm="100000">
                                          <p:val>
                                            <p:strVal val="#ppt_y"/>
                                          </p:val>
                                        </p:tav>
                                      </p:tavLst>
                                    </p:anim>
                                  </p:childTnLst>
                                </p:cTn>
                              </p:par>
                            </p:childTnLst>
                          </p:cTn>
                        </p:par>
                        <p:par>
                          <p:cTn id="18" fill="hold">
                            <p:stCondLst>
                              <p:cond delay="500"/>
                            </p:stCondLst>
                            <p:childTnLst>
                              <p:par>
                                <p:cTn id="19" presetID="2" presetClass="entr" presetSubtype="4"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500" fill="hold"/>
                                        <p:tgtEl>
                                          <p:spTgt spid="12"/>
                                        </p:tgtEl>
                                        <p:attrNameLst>
                                          <p:attrName>ppt_x</p:attrName>
                                        </p:attrNameLst>
                                      </p:cBhvr>
                                      <p:tavLst>
                                        <p:tav tm="0">
                                          <p:val>
                                            <p:strVal val="#ppt_x"/>
                                          </p:val>
                                        </p:tav>
                                        <p:tav tm="100000">
                                          <p:val>
                                            <p:strVal val="#ppt_x"/>
                                          </p:val>
                                        </p:tav>
                                      </p:tavLst>
                                    </p:anim>
                                    <p:anim calcmode="lin" valueType="num">
                                      <p:cBhvr additive="base">
                                        <p:cTn id="2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nextCondLst>
                <p:cond evt="onClick" delay="0">
                  <p:tgtEl>
                    <p:spTgt spid="10"/>
                  </p:tgtEl>
                </p:cond>
              </p:nextCondLst>
            </p:seq>
          </p:childTnLst>
        </p:cTn>
      </p:par>
    </p:tnLst>
    <p:bldLst>
      <p:bldP spid="9" grpId="0" animBg="1"/>
      <p:bldP spid="11" grpId="0" animBg="1"/>
      <p:bldP spid="1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BB62B758-AC54-4F40-BB6D-85FA8B37EB50}"/>
              </a:ext>
            </a:extLst>
          </p:cNvPr>
          <p:cNvSpPr/>
          <p:nvPr/>
        </p:nvSpPr>
        <p:spPr>
          <a:xfrm>
            <a:off x="5041576" y="1824750"/>
            <a:ext cx="3645220" cy="2590351"/>
          </a:xfrm>
          <a:prstGeom prst="rect">
            <a:avLst/>
          </a:prstGeom>
          <a:solidFill>
            <a:schemeClr val="accent4"/>
          </a:solidFill>
          <a:ln w="76200">
            <a:no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975">
              <a:solidFill>
                <a:srgbClr val="FFFFFF"/>
              </a:solidFill>
            </a:endParaRPr>
          </a:p>
        </p:txBody>
      </p:sp>
      <p:sp>
        <p:nvSpPr>
          <p:cNvPr id="13" name="TextBox 15">
            <a:extLst>
              <a:ext uri="{FF2B5EF4-FFF2-40B4-BE49-F238E27FC236}">
                <a16:creationId xmlns:a16="http://schemas.microsoft.com/office/drawing/2014/main" id="{B880700B-0B49-430A-A675-A63D731A4D95}"/>
              </a:ext>
            </a:extLst>
          </p:cNvPr>
          <p:cNvSpPr txBox="1"/>
          <p:nvPr/>
        </p:nvSpPr>
        <p:spPr>
          <a:xfrm>
            <a:off x="5126024" y="1734595"/>
            <a:ext cx="3442686" cy="2447921"/>
          </a:xfrm>
          <a:prstGeom prst="rect">
            <a:avLst/>
          </a:prstGeom>
          <a:noFill/>
          <a:scene3d>
            <a:camera prst="orthographicFront"/>
            <a:lightRig rig="threePt" dir="t"/>
          </a:scene3d>
          <a:sp3d>
            <a:bevelT w="165100" prst="coolSlant"/>
          </a:sp3d>
        </p:spPr>
        <p:txBody>
          <a:bodyPr wrap="square" lIns="0" tIns="0" rIns="0" bIns="0" anchor="ctr" anchorCtr="1">
            <a:noAutofit/>
          </a:bodyPr>
          <a:lstStyle/>
          <a:p>
            <a:pPr algn="just">
              <a:lnSpc>
                <a:spcPct val="120000"/>
              </a:lnSpc>
              <a:spcBef>
                <a:spcPct val="0"/>
              </a:spcBef>
            </a:pPr>
            <a:r>
              <a:rPr lang="en-US" altLang="zh-CN" sz="2600" dirty="0">
                <a:solidFill>
                  <a:srgbClr val="FFFFFF"/>
                </a:solidFill>
              </a:rPr>
              <a:t>      </a:t>
            </a:r>
            <a:r>
              <a:rPr lang="vi-VN" altLang="zh-CN" sz="2500" dirty="0" err="1">
                <a:solidFill>
                  <a:srgbClr val="FFFFFF"/>
                </a:solidFill>
              </a:rPr>
              <a:t>Nấm</a:t>
            </a:r>
            <a:r>
              <a:rPr lang="vi-VN" altLang="zh-CN" sz="2500" dirty="0">
                <a:solidFill>
                  <a:srgbClr val="FFFFFF"/>
                </a:solidFill>
              </a:rPr>
              <a:t> men được ứng dụng trong những lĩnh vực n</a:t>
            </a:r>
            <a:r>
              <a:rPr lang="en-US" altLang="zh-CN" sz="2500" dirty="0">
                <a:solidFill>
                  <a:srgbClr val="FFFFFF"/>
                </a:solidFill>
              </a:rPr>
              <a:t>à</a:t>
            </a:r>
            <a:r>
              <a:rPr lang="vi-VN" altLang="zh-CN" sz="2500" dirty="0">
                <a:solidFill>
                  <a:srgbClr val="FFFFFF"/>
                </a:solidFill>
              </a:rPr>
              <a:t>o của đời sống con người?</a:t>
            </a:r>
          </a:p>
        </p:txBody>
      </p:sp>
      <p:sp>
        <p:nvSpPr>
          <p:cNvPr id="9" name="Rectangle 7">
            <a:extLst>
              <a:ext uri="{FF2B5EF4-FFF2-40B4-BE49-F238E27FC236}">
                <a16:creationId xmlns:a16="http://schemas.microsoft.com/office/drawing/2014/main" id="{C903A54A-FAFD-4685-A0C0-3E3D2711BFA2}"/>
              </a:ext>
            </a:extLst>
          </p:cNvPr>
          <p:cNvSpPr/>
          <p:nvPr/>
        </p:nvSpPr>
        <p:spPr>
          <a:xfrm>
            <a:off x="537882" y="1839266"/>
            <a:ext cx="4168589" cy="2603804"/>
          </a:xfrm>
          <a:prstGeom prst="rect">
            <a:avLst/>
          </a:prstGeom>
          <a:solidFill>
            <a:schemeClr val="accent1"/>
          </a:solidFill>
          <a:ln w="76200">
            <a:no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975">
              <a:solidFill>
                <a:srgbClr val="FFFFFF"/>
              </a:solidFill>
            </a:endParaRPr>
          </a:p>
        </p:txBody>
      </p:sp>
      <p:sp>
        <p:nvSpPr>
          <p:cNvPr id="18" name="TextBox 17">
            <a:extLst>
              <a:ext uri="{FF2B5EF4-FFF2-40B4-BE49-F238E27FC236}">
                <a16:creationId xmlns:a16="http://schemas.microsoft.com/office/drawing/2014/main" id="{6828BC49-F5CF-480C-8E01-5F9F0243C5CD}"/>
              </a:ext>
            </a:extLst>
          </p:cNvPr>
          <p:cNvSpPr txBox="1"/>
          <p:nvPr/>
        </p:nvSpPr>
        <p:spPr>
          <a:xfrm>
            <a:off x="600635" y="1775695"/>
            <a:ext cx="4034118" cy="2808194"/>
          </a:xfrm>
          <a:prstGeom prst="rect">
            <a:avLst/>
          </a:prstGeom>
          <a:noFill/>
          <a:scene3d>
            <a:camera prst="orthographicFront"/>
            <a:lightRig rig="threePt" dir="t"/>
          </a:scene3d>
          <a:sp3d>
            <a:bevelT w="165100" prst="coolSlant"/>
          </a:sp3d>
        </p:spPr>
        <p:txBody>
          <a:bodyPr wrap="square" lIns="0" tIns="0" rIns="0" bIns="0" anchor="ctr" anchorCtr="1">
            <a:noAutofit/>
          </a:bodyPr>
          <a:lstStyle/>
          <a:p>
            <a:pPr algn="just">
              <a:lnSpc>
                <a:spcPct val="120000"/>
              </a:lnSpc>
              <a:spcBef>
                <a:spcPct val="0"/>
              </a:spcBef>
            </a:pPr>
            <a:r>
              <a:rPr lang="en-US" altLang="zh-CN" sz="2500" dirty="0">
                <a:solidFill>
                  <a:srgbClr val="FFFFFF"/>
                </a:solidFill>
              </a:rPr>
              <a:t>    </a:t>
            </a:r>
            <a:r>
              <a:rPr lang="vi-VN" altLang="zh-CN" sz="2500" dirty="0" err="1">
                <a:solidFill>
                  <a:srgbClr val="FFFFFF"/>
                </a:solidFill>
              </a:rPr>
              <a:t>Có</a:t>
            </a:r>
            <a:r>
              <a:rPr lang="vi-VN" altLang="zh-CN" sz="2500" dirty="0">
                <a:solidFill>
                  <a:srgbClr val="FFFFFF"/>
                </a:solidFill>
              </a:rPr>
              <a:t> ý kiến: “Môi trường trồng nấm rơm tốt nhất là gần địa điểm có chăn nuôi gia súc”. Theo em, ý kiến trên đúng hay sai? Giải thích.</a:t>
            </a:r>
          </a:p>
        </p:txBody>
      </p:sp>
      <p:sp>
        <p:nvSpPr>
          <p:cNvPr id="3" name="Rectangle 2"/>
          <p:cNvSpPr/>
          <p:nvPr/>
        </p:nvSpPr>
        <p:spPr>
          <a:xfrm>
            <a:off x="2765542" y="292466"/>
            <a:ext cx="3529771" cy="504265"/>
          </a:xfrm>
          <a:prstGeom prst="rect">
            <a:avLst/>
          </a:prstGeom>
          <a:noFill/>
          <a:ln w="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en-US" sz="2800" b="1" dirty="0">
                <a:solidFill>
                  <a:srgbClr val="FFFF00"/>
                </a:solidFill>
                <a:latin typeface="#9Slide03 FS Neusa Bold" panose="00000800000000000000" pitchFamily="2" charset="0"/>
              </a:rPr>
              <a:t>CÂU HỎI THẢO LUẬN</a:t>
            </a:r>
          </a:p>
        </p:txBody>
      </p:sp>
      <p:grpSp>
        <p:nvGrpSpPr>
          <p:cNvPr id="35" name="千图设计师MC：ID 29795607库_组合 47">
            <a:extLst>
              <a:ext uri="{FF2B5EF4-FFF2-40B4-BE49-F238E27FC236}">
                <a16:creationId xmlns:a16="http://schemas.microsoft.com/office/drawing/2014/main" id="{CEFF4FE9-4168-4716-BE92-0F8F591A0F60}"/>
              </a:ext>
            </a:extLst>
          </p:cNvPr>
          <p:cNvGrpSpPr/>
          <p:nvPr>
            <p:custDataLst>
              <p:tags r:id="rId1"/>
            </p:custDataLst>
          </p:nvPr>
        </p:nvGrpSpPr>
        <p:grpSpPr>
          <a:xfrm>
            <a:off x="1469675" y="1234787"/>
            <a:ext cx="2837182" cy="510309"/>
            <a:chOff x="1239261" y="3030841"/>
            <a:chExt cx="3782909" cy="680412"/>
          </a:xfrm>
        </p:grpSpPr>
        <p:sp>
          <p:nvSpPr>
            <p:cNvPr id="40" name="Rectangle: Folded Corner 60">
              <a:extLst>
                <a:ext uri="{FF2B5EF4-FFF2-40B4-BE49-F238E27FC236}">
                  <a16:creationId xmlns:a16="http://schemas.microsoft.com/office/drawing/2014/main" id="{BD88DECF-4011-42D7-A6A6-E7E116D45180}"/>
                </a:ext>
              </a:extLst>
            </p:cNvPr>
            <p:cNvSpPr>
              <a:spLocks noChangeAspect="1"/>
            </p:cNvSpPr>
            <p:nvPr/>
          </p:nvSpPr>
          <p:spPr>
            <a:xfrm>
              <a:off x="1239261" y="3030841"/>
              <a:ext cx="519639" cy="519639"/>
            </a:xfrm>
            <a:prstGeom prst="foldedCorner">
              <a:avLst/>
            </a:prstGeom>
            <a:solidFill>
              <a:srgbClr val="5B9BD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975" dirty="0">
                <a:solidFill>
                  <a:schemeClr val="bg1"/>
                </a:solidFill>
              </a:endParaRPr>
            </a:p>
          </p:txBody>
        </p:sp>
        <p:grpSp>
          <p:nvGrpSpPr>
            <p:cNvPr id="37" name="Group 68">
              <a:extLst>
                <a:ext uri="{FF2B5EF4-FFF2-40B4-BE49-F238E27FC236}">
                  <a16:creationId xmlns:a16="http://schemas.microsoft.com/office/drawing/2014/main" id="{019D8145-E0F3-4B60-9175-BFC7656ABEF1}"/>
                </a:ext>
              </a:extLst>
            </p:cNvPr>
            <p:cNvGrpSpPr/>
            <p:nvPr/>
          </p:nvGrpSpPr>
          <p:grpSpPr>
            <a:xfrm>
              <a:off x="1758901" y="3198969"/>
              <a:ext cx="3263269" cy="512284"/>
              <a:chOff x="1603562" y="5270775"/>
              <a:chExt cx="2512219" cy="512284"/>
            </a:xfrm>
          </p:grpSpPr>
          <p:sp>
            <p:nvSpPr>
              <p:cNvPr id="38" name="TextBox 69">
                <a:extLst>
                  <a:ext uri="{FF2B5EF4-FFF2-40B4-BE49-F238E27FC236}">
                    <a16:creationId xmlns:a16="http://schemas.microsoft.com/office/drawing/2014/main" id="{7B9FFD37-67B2-4557-9CA2-4A50590D69B7}"/>
                  </a:ext>
                </a:extLst>
              </p:cNvPr>
              <p:cNvSpPr txBox="1"/>
              <p:nvPr/>
            </p:nvSpPr>
            <p:spPr>
              <a:xfrm>
                <a:off x="1603562" y="5320877"/>
                <a:ext cx="2512219" cy="247223"/>
              </a:xfrm>
              <a:prstGeom prst="rect">
                <a:avLst/>
              </a:prstGeom>
              <a:noFill/>
            </p:spPr>
            <p:txBody>
              <a:bodyPr wrap="none" lIns="270000" tIns="0" rIns="162000" bIns="0" anchor="b" anchorCtr="0">
                <a:noAutofit/>
              </a:bodyPr>
              <a:lstStyle/>
              <a:p>
                <a:r>
                  <a:rPr lang="en-US" altLang="zh-CN" sz="2100" b="1" dirty="0">
                    <a:solidFill>
                      <a:schemeClr val="bg1"/>
                    </a:solidFill>
                    <a:latin typeface="Acumin Pro Condensed" panose="020B0806020202020204" pitchFamily="34" charset="0"/>
                  </a:rPr>
                  <a:t>CÂU SỐ 1</a:t>
                </a:r>
                <a:endParaRPr lang="zh-CN" altLang="en-US" sz="2100" b="1" dirty="0">
                  <a:solidFill>
                    <a:schemeClr val="bg1"/>
                  </a:solidFill>
                  <a:latin typeface="Acumin Pro Condensed" panose="020B0806020202020204" pitchFamily="34" charset="0"/>
                </a:endParaRPr>
              </a:p>
            </p:txBody>
          </p:sp>
          <p:sp>
            <p:nvSpPr>
              <p:cNvPr id="39" name="TextBox 70">
                <a:extLst>
                  <a:ext uri="{FF2B5EF4-FFF2-40B4-BE49-F238E27FC236}">
                    <a16:creationId xmlns:a16="http://schemas.microsoft.com/office/drawing/2014/main" id="{86C7630B-0610-469D-B8B3-7904BF811887}"/>
                  </a:ext>
                </a:extLst>
              </p:cNvPr>
              <p:cNvSpPr txBox="1">
                <a:spLocks/>
              </p:cNvSpPr>
              <p:nvPr/>
            </p:nvSpPr>
            <p:spPr>
              <a:xfrm>
                <a:off x="1603563" y="5270775"/>
                <a:ext cx="2512218" cy="512284"/>
              </a:xfrm>
              <a:prstGeom prst="rect">
                <a:avLst/>
              </a:prstGeom>
            </p:spPr>
            <p:txBody>
              <a:bodyPr vert="horz" wrap="square" lIns="270000" tIns="0" rIns="162000" bIns="0" anchor="t" anchorCtr="0">
                <a:normAutofit/>
              </a:bodyPr>
              <a:lstStyle/>
              <a:p>
                <a:pPr>
                  <a:lnSpc>
                    <a:spcPct val="120000"/>
                  </a:lnSpc>
                </a:pPr>
                <a:endParaRPr lang="zh-CN" altLang="en-US" sz="750" dirty="0">
                  <a:solidFill>
                    <a:schemeClr val="bg1"/>
                  </a:solidFill>
                </a:endParaRPr>
              </a:p>
            </p:txBody>
          </p:sp>
        </p:grpSp>
      </p:grpSp>
      <p:grpSp>
        <p:nvGrpSpPr>
          <p:cNvPr id="42" name="千图设计师MC：ID 29795607库_组合 47">
            <a:extLst>
              <a:ext uri="{FF2B5EF4-FFF2-40B4-BE49-F238E27FC236}">
                <a16:creationId xmlns:a16="http://schemas.microsoft.com/office/drawing/2014/main" id="{CEFF4FE9-4168-4716-BE92-0F8F591A0F60}"/>
              </a:ext>
            </a:extLst>
          </p:cNvPr>
          <p:cNvGrpSpPr/>
          <p:nvPr>
            <p:custDataLst>
              <p:tags r:id="rId2"/>
            </p:custDataLst>
          </p:nvPr>
        </p:nvGrpSpPr>
        <p:grpSpPr>
          <a:xfrm>
            <a:off x="5740496" y="1234787"/>
            <a:ext cx="2837182" cy="510309"/>
            <a:chOff x="1239261" y="3030841"/>
            <a:chExt cx="3782909" cy="680412"/>
          </a:xfrm>
        </p:grpSpPr>
        <p:sp>
          <p:nvSpPr>
            <p:cNvPr id="43" name="Rectangle: Folded Corner 60">
              <a:extLst>
                <a:ext uri="{FF2B5EF4-FFF2-40B4-BE49-F238E27FC236}">
                  <a16:creationId xmlns:a16="http://schemas.microsoft.com/office/drawing/2014/main" id="{BD88DECF-4011-42D7-A6A6-E7E116D45180}"/>
                </a:ext>
              </a:extLst>
            </p:cNvPr>
            <p:cNvSpPr>
              <a:spLocks noChangeAspect="1"/>
            </p:cNvSpPr>
            <p:nvPr/>
          </p:nvSpPr>
          <p:spPr>
            <a:xfrm>
              <a:off x="1239261" y="3030841"/>
              <a:ext cx="519639" cy="519639"/>
            </a:xfrm>
            <a:prstGeom prst="foldedCorner">
              <a:avLst/>
            </a:prstGeom>
            <a:solidFill>
              <a:srgbClr val="FFC000"/>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975" dirty="0">
                <a:solidFill>
                  <a:schemeClr val="bg1"/>
                </a:solidFill>
              </a:endParaRPr>
            </a:p>
          </p:txBody>
        </p:sp>
        <p:grpSp>
          <p:nvGrpSpPr>
            <p:cNvPr id="44" name="Group 68">
              <a:extLst>
                <a:ext uri="{FF2B5EF4-FFF2-40B4-BE49-F238E27FC236}">
                  <a16:creationId xmlns:a16="http://schemas.microsoft.com/office/drawing/2014/main" id="{019D8145-E0F3-4B60-9175-BFC7656ABEF1}"/>
                </a:ext>
              </a:extLst>
            </p:cNvPr>
            <p:cNvGrpSpPr/>
            <p:nvPr/>
          </p:nvGrpSpPr>
          <p:grpSpPr>
            <a:xfrm>
              <a:off x="1758901" y="3198969"/>
              <a:ext cx="3263269" cy="512284"/>
              <a:chOff x="1603562" y="5270775"/>
              <a:chExt cx="2512219" cy="512284"/>
            </a:xfrm>
          </p:grpSpPr>
          <p:sp>
            <p:nvSpPr>
              <p:cNvPr id="45" name="TextBox 69">
                <a:extLst>
                  <a:ext uri="{FF2B5EF4-FFF2-40B4-BE49-F238E27FC236}">
                    <a16:creationId xmlns:a16="http://schemas.microsoft.com/office/drawing/2014/main" id="{7B9FFD37-67B2-4557-9CA2-4A50590D69B7}"/>
                  </a:ext>
                </a:extLst>
              </p:cNvPr>
              <p:cNvSpPr txBox="1"/>
              <p:nvPr/>
            </p:nvSpPr>
            <p:spPr>
              <a:xfrm>
                <a:off x="1603562" y="5320877"/>
                <a:ext cx="2512219" cy="247223"/>
              </a:xfrm>
              <a:prstGeom prst="rect">
                <a:avLst/>
              </a:prstGeom>
              <a:noFill/>
            </p:spPr>
            <p:txBody>
              <a:bodyPr wrap="none" lIns="270000" tIns="0" rIns="162000" bIns="0" anchor="b" anchorCtr="0">
                <a:noAutofit/>
              </a:bodyPr>
              <a:lstStyle/>
              <a:p>
                <a:r>
                  <a:rPr lang="en-US" altLang="zh-CN" sz="2100" b="1" dirty="0">
                    <a:solidFill>
                      <a:schemeClr val="bg1"/>
                    </a:solidFill>
                    <a:latin typeface="Acumin Pro Condensed" panose="020B0806020202020204" pitchFamily="34" charset="0"/>
                  </a:rPr>
                  <a:t>CÂU SỐ 2</a:t>
                </a:r>
                <a:endParaRPr lang="zh-CN" altLang="en-US" sz="2100" b="1" dirty="0">
                  <a:solidFill>
                    <a:schemeClr val="bg1"/>
                  </a:solidFill>
                  <a:latin typeface="Acumin Pro Condensed" panose="020B0806020202020204" pitchFamily="34" charset="0"/>
                </a:endParaRPr>
              </a:p>
            </p:txBody>
          </p:sp>
          <p:sp>
            <p:nvSpPr>
              <p:cNvPr id="46" name="TextBox 70">
                <a:extLst>
                  <a:ext uri="{FF2B5EF4-FFF2-40B4-BE49-F238E27FC236}">
                    <a16:creationId xmlns:a16="http://schemas.microsoft.com/office/drawing/2014/main" id="{86C7630B-0610-469D-B8B3-7904BF811887}"/>
                  </a:ext>
                </a:extLst>
              </p:cNvPr>
              <p:cNvSpPr txBox="1">
                <a:spLocks/>
              </p:cNvSpPr>
              <p:nvPr/>
            </p:nvSpPr>
            <p:spPr>
              <a:xfrm>
                <a:off x="1603563" y="5270775"/>
                <a:ext cx="2512218" cy="512284"/>
              </a:xfrm>
              <a:prstGeom prst="rect">
                <a:avLst/>
              </a:prstGeom>
            </p:spPr>
            <p:txBody>
              <a:bodyPr vert="horz" wrap="square" lIns="270000" tIns="0" rIns="162000" bIns="0" anchor="t" anchorCtr="0">
                <a:normAutofit/>
              </a:bodyPr>
              <a:lstStyle/>
              <a:p>
                <a:pPr>
                  <a:lnSpc>
                    <a:spcPct val="120000"/>
                  </a:lnSpc>
                </a:pPr>
                <a:endParaRPr lang="zh-CN" altLang="en-US" sz="750" dirty="0">
                  <a:solidFill>
                    <a:schemeClr val="bg1"/>
                  </a:solidFill>
                </a:endParaRPr>
              </a:p>
            </p:txBody>
          </p:sp>
        </p:grpSp>
      </p:grpSp>
    </p:spTree>
    <p:extLst>
      <p:ext uri="{BB962C8B-B14F-4D97-AF65-F5344CB8AC3E}">
        <p14:creationId xmlns:p14="http://schemas.microsoft.com/office/powerpoint/2010/main" val="618084241"/>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anim calcmode="lin" valueType="num">
                                      <p:cBhvr>
                                        <p:cTn id="10" dur="500" fill="hold"/>
                                        <p:tgtEl>
                                          <p:spTgt spid="35"/>
                                        </p:tgtEl>
                                        <p:attrNameLst>
                                          <p:attrName>ppt_x</p:attrName>
                                        </p:attrNameLst>
                                      </p:cBhvr>
                                      <p:tavLst>
                                        <p:tav tm="0">
                                          <p:val>
                                            <p:fltVal val="0.5"/>
                                          </p:val>
                                        </p:tav>
                                        <p:tav tm="100000">
                                          <p:val>
                                            <p:strVal val="#ppt_x"/>
                                          </p:val>
                                        </p:tav>
                                      </p:tavLst>
                                    </p:anim>
                                    <p:anim calcmode="lin" valueType="num">
                                      <p:cBhvr>
                                        <p:cTn id="11" dur="500" fill="hold"/>
                                        <p:tgtEl>
                                          <p:spTgt spid="35"/>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53" presetClass="entr" presetSubtype="528" fill="hold" nodeType="afterEffect">
                                  <p:stCondLst>
                                    <p:cond delay="0"/>
                                  </p:stCondLst>
                                  <p:childTnLst>
                                    <p:set>
                                      <p:cBhvr>
                                        <p:cTn id="14" dur="1" fill="hold">
                                          <p:stCondLst>
                                            <p:cond delay="0"/>
                                          </p:stCondLst>
                                        </p:cTn>
                                        <p:tgtEl>
                                          <p:spTgt spid="42"/>
                                        </p:tgtEl>
                                        <p:attrNameLst>
                                          <p:attrName>style.visibility</p:attrName>
                                        </p:attrNameLst>
                                      </p:cBhvr>
                                      <p:to>
                                        <p:strVal val="visible"/>
                                      </p:to>
                                    </p:set>
                                    <p:anim calcmode="lin" valueType="num">
                                      <p:cBhvr>
                                        <p:cTn id="15" dur="500" fill="hold"/>
                                        <p:tgtEl>
                                          <p:spTgt spid="42"/>
                                        </p:tgtEl>
                                        <p:attrNameLst>
                                          <p:attrName>ppt_w</p:attrName>
                                        </p:attrNameLst>
                                      </p:cBhvr>
                                      <p:tavLst>
                                        <p:tav tm="0">
                                          <p:val>
                                            <p:fltVal val="0"/>
                                          </p:val>
                                        </p:tav>
                                        <p:tav tm="100000">
                                          <p:val>
                                            <p:strVal val="#ppt_w"/>
                                          </p:val>
                                        </p:tav>
                                      </p:tavLst>
                                    </p:anim>
                                    <p:anim calcmode="lin" valueType="num">
                                      <p:cBhvr>
                                        <p:cTn id="16" dur="500" fill="hold"/>
                                        <p:tgtEl>
                                          <p:spTgt spid="42"/>
                                        </p:tgtEl>
                                        <p:attrNameLst>
                                          <p:attrName>ppt_h</p:attrName>
                                        </p:attrNameLst>
                                      </p:cBhvr>
                                      <p:tavLst>
                                        <p:tav tm="0">
                                          <p:val>
                                            <p:fltVal val="0"/>
                                          </p:val>
                                        </p:tav>
                                        <p:tav tm="100000">
                                          <p:val>
                                            <p:strVal val="#ppt_h"/>
                                          </p:val>
                                        </p:tav>
                                      </p:tavLst>
                                    </p:anim>
                                    <p:animEffect transition="in" filter="fade">
                                      <p:cBhvr>
                                        <p:cTn id="17" dur="500"/>
                                        <p:tgtEl>
                                          <p:spTgt spid="42"/>
                                        </p:tgtEl>
                                      </p:cBhvr>
                                    </p:animEffect>
                                    <p:anim calcmode="lin" valueType="num">
                                      <p:cBhvr>
                                        <p:cTn id="18" dur="500" fill="hold"/>
                                        <p:tgtEl>
                                          <p:spTgt spid="42"/>
                                        </p:tgtEl>
                                        <p:attrNameLst>
                                          <p:attrName>ppt_x</p:attrName>
                                        </p:attrNameLst>
                                      </p:cBhvr>
                                      <p:tavLst>
                                        <p:tav tm="0">
                                          <p:val>
                                            <p:fltVal val="0.5"/>
                                          </p:val>
                                        </p:tav>
                                        <p:tav tm="100000">
                                          <p:val>
                                            <p:strVal val="#ppt_x"/>
                                          </p:val>
                                        </p:tav>
                                      </p:tavLst>
                                    </p:anim>
                                    <p:anim calcmode="lin" valueType="num">
                                      <p:cBhvr>
                                        <p:cTn id="19" dur="500" fill="hold"/>
                                        <p:tgtEl>
                                          <p:spTgt spid="42"/>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83242" y="1021977"/>
            <a:ext cx="4215653" cy="3926542"/>
          </a:xfrm>
          <a:prstGeom prst="rect">
            <a:avLst/>
          </a:prstGeom>
          <a:solidFill>
            <a:srgbClr val="5B9BD5"/>
          </a:solidFill>
          <a:ln w="0">
            <a:noFill/>
          </a:ln>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lnSpc>
                <a:spcPct val="120000"/>
              </a:lnSpc>
            </a:pPr>
            <a:r>
              <a:rPr lang="vi-VN" sz="1600" b="1" dirty="0">
                <a:solidFill>
                  <a:srgbClr val="FFFF00"/>
                </a:solidFill>
                <a:latin typeface="Times New Roman" panose="02020603050405020304" pitchFamily="18" charset="0"/>
                <a:cs typeface="Times New Roman" panose="02020603050405020304" pitchFamily="18" charset="0"/>
              </a:rPr>
              <a:t>Ý kiến trên hoàn toàn sai</a:t>
            </a:r>
          </a:p>
          <a:p>
            <a:pPr algn="just">
              <a:lnSpc>
                <a:spcPct val="120000"/>
              </a:lnSpc>
              <a:buFont typeface="Wingdings" panose="05000000000000000000" pitchFamily="2" charset="2"/>
              <a:buChar char="q"/>
            </a:pPr>
            <a:r>
              <a:rPr lang="en-US" sz="1600" dirty="0">
                <a:latin typeface="Times New Roman" panose="02020603050405020304" pitchFamily="18" charset="0"/>
                <a:cs typeface="Times New Roman" panose="02020603050405020304" pitchFamily="18" charset="0"/>
              </a:rPr>
              <a:t> </a:t>
            </a:r>
            <a:r>
              <a:rPr lang="vi-VN" sz="1600" dirty="0" err="1">
                <a:latin typeface="Times New Roman" panose="02020603050405020304" pitchFamily="18" charset="0"/>
                <a:cs typeface="Times New Roman" panose="02020603050405020304" pitchFamily="18" charset="0"/>
              </a:rPr>
              <a:t>Những</a:t>
            </a:r>
            <a:r>
              <a:rPr lang="vi-VN" sz="1600" dirty="0">
                <a:latin typeface="Times New Roman" panose="02020603050405020304" pitchFamily="18" charset="0"/>
                <a:cs typeface="Times New Roman" panose="02020603050405020304" pitchFamily="18" charset="0"/>
              </a:rPr>
              <a:t> địa điểm có chăn nuôi gia súc, gia cầm thường dễ bị ô nhiễm, khuôn viên mất vệ sinh, ẩm thấp là điều kiện cho nấm mốc, các loại vi khuẩn gây bệnh phát triển. Nấm rơm trồng gần những nơi chăn nuôi gia súc, gia cầm, dễ ảnh hưởng giảm năng suất và chất lượng nấm.</a:t>
            </a:r>
          </a:p>
          <a:p>
            <a:pPr algn="just">
              <a:lnSpc>
                <a:spcPct val="120000"/>
              </a:lnSpc>
              <a:buFont typeface="Wingdings" panose="05000000000000000000" pitchFamily="2" charset="2"/>
              <a:buChar char="q"/>
            </a:pPr>
            <a:r>
              <a:rPr lang="en-US" sz="1600" dirty="0">
                <a:latin typeface="Times New Roman" panose="02020603050405020304" pitchFamily="18" charset="0"/>
                <a:cs typeface="Times New Roman" panose="02020603050405020304" pitchFamily="18" charset="0"/>
              </a:rPr>
              <a:t> </a:t>
            </a:r>
            <a:r>
              <a:rPr lang="vi-VN" sz="1600" dirty="0">
                <a:latin typeface="Times New Roman" panose="02020603050405020304" pitchFamily="18" charset="0"/>
                <a:cs typeface="Times New Roman" panose="02020603050405020304" pitchFamily="18" charset="0"/>
              </a:rPr>
              <a:t>Môi trường nấm phải đảm bảo sạch sẽ, khô ráo, cao ráo, bằng phẳng, không bị ngập úng; tránh những nơi chăn nuôi, khu vực chất thải, nước sinh hoạt. Lưu ý tưới nấm bằng nước sạch như nước song, mương, giếng khoan,….tránh nước nhiễm phèn, mặn, hôi thối.</a:t>
            </a:r>
          </a:p>
        </p:txBody>
      </p:sp>
      <p:sp>
        <p:nvSpPr>
          <p:cNvPr id="4" name="Rectangle 3"/>
          <p:cNvSpPr/>
          <p:nvPr/>
        </p:nvSpPr>
        <p:spPr>
          <a:xfrm>
            <a:off x="1052233" y="409015"/>
            <a:ext cx="2669241" cy="490817"/>
          </a:xfrm>
          <a:prstGeom prst="rect">
            <a:avLst/>
          </a:prstGeom>
          <a:solidFill>
            <a:srgbClr val="5B9BD5"/>
          </a:solidFill>
          <a:ln w="0">
            <a:noFill/>
          </a:ln>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rmAutofit/>
          </a:bodyPr>
          <a:lstStyle/>
          <a:p>
            <a:pPr algn="ctr"/>
            <a:r>
              <a:rPr lang="en-US" sz="2400" dirty="0">
                <a:solidFill>
                  <a:schemeClr val="bg1"/>
                </a:solidFill>
                <a:latin typeface="Acumin Pro Condensed" panose="020B0806020202020204" pitchFamily="34" charset="0"/>
              </a:rPr>
              <a:t>CÂU SỐ 1</a:t>
            </a:r>
          </a:p>
        </p:txBody>
      </p:sp>
      <p:sp>
        <p:nvSpPr>
          <p:cNvPr id="6" name="Rectangle 5"/>
          <p:cNvSpPr/>
          <p:nvPr/>
        </p:nvSpPr>
        <p:spPr>
          <a:xfrm>
            <a:off x="4740088" y="1021977"/>
            <a:ext cx="4215653" cy="3926542"/>
          </a:xfrm>
          <a:prstGeom prst="rect">
            <a:avLst/>
          </a:prstGeom>
          <a:solidFill>
            <a:srgbClr val="FFC000"/>
          </a:solidFill>
          <a:ln w="0">
            <a:noFill/>
          </a:ln>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rmAutofit fontScale="92500" lnSpcReduction="20000"/>
          </a:bodyPr>
          <a:lstStyle/>
          <a:p>
            <a:pPr algn="ctr">
              <a:lnSpc>
                <a:spcPct val="120000"/>
              </a:lnSpc>
            </a:pPr>
            <a:r>
              <a:rPr lang="en-US" sz="1500" b="1" dirty="0">
                <a:solidFill>
                  <a:srgbClr val="FFC000"/>
                </a:solidFill>
              </a:rPr>
              <a:t>P</a:t>
            </a:r>
            <a:r>
              <a:rPr lang="vi-VN" sz="1500" b="1" dirty="0">
                <a:solidFill>
                  <a:srgbClr val="FFC000"/>
                </a:solidFill>
              </a:rPr>
              <a:t>hổ biến trong các lĩnh sản xuất của đời sống</a:t>
            </a:r>
          </a:p>
          <a:p>
            <a:pPr algn="just">
              <a:lnSpc>
                <a:spcPct val="120000"/>
              </a:lnSpc>
              <a:buFont typeface="Wingdings" panose="05000000000000000000" pitchFamily="2" charset="2"/>
              <a:buChar char="q"/>
            </a:pPr>
            <a:r>
              <a:rPr lang="en-US" sz="1800" dirty="0">
                <a:solidFill>
                  <a:schemeClr val="tx1"/>
                </a:solidFill>
                <a:latin typeface="Times New Roman" panose="02020603050405020304" pitchFamily="18" charset="0"/>
                <a:cs typeface="Times New Roman" panose="02020603050405020304" pitchFamily="18" charset="0"/>
              </a:rPr>
              <a:t> </a:t>
            </a:r>
            <a:r>
              <a:rPr lang="vi-VN" sz="1800" dirty="0">
                <a:solidFill>
                  <a:schemeClr val="tx1"/>
                </a:solidFill>
                <a:latin typeface="Times New Roman" panose="02020603050405020304" pitchFamily="18" charset="0"/>
                <a:cs typeface="Times New Roman" panose="02020603050405020304" pitchFamily="18" charset="0"/>
              </a:rPr>
              <a:t>Trong sản xuất nước mắm, nước tương có thêm thành phần nấm men sẽ làm giảm đi vị chát của muối và loại bỏ mùi tanh khó chịu của cá. Nước tương, nước mắm sẽ thơm ngon, đậm đà.</a:t>
            </a:r>
          </a:p>
          <a:p>
            <a:pPr algn="just">
              <a:lnSpc>
                <a:spcPct val="120000"/>
              </a:lnSpc>
              <a:buFont typeface="Wingdings" panose="05000000000000000000" pitchFamily="2" charset="2"/>
              <a:buChar char="q"/>
            </a:pPr>
            <a:r>
              <a:rPr lang="en-US" sz="1800" dirty="0">
                <a:solidFill>
                  <a:schemeClr val="tx1"/>
                </a:solidFill>
                <a:latin typeface="Times New Roman" panose="02020603050405020304" pitchFamily="18" charset="0"/>
                <a:cs typeface="Times New Roman" panose="02020603050405020304" pitchFamily="18" charset="0"/>
              </a:rPr>
              <a:t> </a:t>
            </a:r>
            <a:r>
              <a:rPr lang="vi-VN" sz="1800" dirty="0">
                <a:solidFill>
                  <a:schemeClr val="tx1"/>
                </a:solidFill>
                <a:latin typeface="Times New Roman" panose="02020603050405020304" pitchFamily="18" charset="0"/>
                <a:cs typeface="Times New Roman" panose="02020603050405020304" pitchFamily="18" charset="0"/>
              </a:rPr>
              <a:t>Trong sản xuất mì gói: nấm men dùng để ăn với mì sẽ tạo cảm giác tô mì thơm ngon, ngọt nước hơn.</a:t>
            </a:r>
          </a:p>
          <a:p>
            <a:pPr algn="just">
              <a:lnSpc>
                <a:spcPct val="120000"/>
              </a:lnSpc>
              <a:buFont typeface="Wingdings" panose="05000000000000000000" pitchFamily="2" charset="2"/>
              <a:buChar char="q"/>
            </a:pPr>
            <a:r>
              <a:rPr lang="en-US" sz="1800" dirty="0">
                <a:solidFill>
                  <a:schemeClr val="tx1"/>
                </a:solidFill>
                <a:latin typeface="Times New Roman" panose="02020603050405020304" pitchFamily="18" charset="0"/>
                <a:cs typeface="Times New Roman" panose="02020603050405020304" pitchFamily="18" charset="0"/>
              </a:rPr>
              <a:t> </a:t>
            </a:r>
            <a:r>
              <a:rPr lang="vi-VN" sz="1800" dirty="0">
                <a:solidFill>
                  <a:schemeClr val="tx1"/>
                </a:solidFill>
                <a:latin typeface="Times New Roman" panose="02020603050405020304" pitchFamily="18" charset="0"/>
                <a:cs typeface="Times New Roman" panose="02020603050405020304" pitchFamily="18" charset="0"/>
              </a:rPr>
              <a:t>Trong sản xuất hạ</a:t>
            </a:r>
            <a:r>
              <a:rPr lang="en-US" sz="1800" dirty="0">
                <a:solidFill>
                  <a:schemeClr val="tx1"/>
                </a:solidFill>
                <a:latin typeface="Times New Roman" panose="02020603050405020304" pitchFamily="18" charset="0"/>
                <a:cs typeface="Times New Roman" panose="02020603050405020304" pitchFamily="18" charset="0"/>
              </a:rPr>
              <a:t>t</a:t>
            </a:r>
            <a:r>
              <a:rPr lang="vi-VN" sz="1800" dirty="0">
                <a:solidFill>
                  <a:schemeClr val="tx1"/>
                </a:solidFill>
                <a:latin typeface="Times New Roman" panose="02020603050405020304" pitchFamily="18" charset="0"/>
                <a:cs typeface="Times New Roman" panose="02020603050405020304" pitchFamily="18" charset="0"/>
              </a:rPr>
              <a:t> nêm: nấm men bổ sung 1 – 5% giúp vị ngọt của đạm trong hạt nêm tăng đáng kể.</a:t>
            </a:r>
          </a:p>
          <a:p>
            <a:pPr algn="just">
              <a:lnSpc>
                <a:spcPct val="120000"/>
              </a:lnSpc>
              <a:buFont typeface="Wingdings" panose="05000000000000000000" pitchFamily="2" charset="2"/>
              <a:buChar char="q"/>
            </a:pPr>
            <a:r>
              <a:rPr lang="en-US" sz="1800" dirty="0">
                <a:solidFill>
                  <a:schemeClr val="tx1"/>
                </a:solidFill>
                <a:latin typeface="Times New Roman" panose="02020603050405020304" pitchFamily="18" charset="0"/>
                <a:cs typeface="Times New Roman" panose="02020603050405020304" pitchFamily="18" charset="0"/>
              </a:rPr>
              <a:t> </a:t>
            </a:r>
            <a:r>
              <a:rPr lang="vi-VN" sz="1800" dirty="0">
                <a:solidFill>
                  <a:schemeClr val="tx1"/>
                </a:solidFill>
                <a:latin typeface="Times New Roman" panose="02020603050405020304" pitchFamily="18" charset="0"/>
                <a:cs typeface="Times New Roman" panose="02020603050405020304" pitchFamily="18" charset="0"/>
              </a:rPr>
              <a:t>Trong sản xuất các loại bánh, nấm men không thể thiếu trong quá trình lên men, làm bánh thơm ngon hơn.</a:t>
            </a:r>
          </a:p>
        </p:txBody>
      </p:sp>
      <p:sp>
        <p:nvSpPr>
          <p:cNvPr id="7" name="Rectangle 6"/>
          <p:cNvSpPr/>
          <p:nvPr/>
        </p:nvSpPr>
        <p:spPr>
          <a:xfrm>
            <a:off x="5710517" y="409015"/>
            <a:ext cx="2669241" cy="490817"/>
          </a:xfrm>
          <a:prstGeom prst="rect">
            <a:avLst/>
          </a:prstGeom>
          <a:solidFill>
            <a:srgbClr val="FFC000"/>
          </a:solidFill>
          <a:ln w="0">
            <a:noFill/>
          </a:ln>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rmAutofit/>
          </a:bodyPr>
          <a:lstStyle/>
          <a:p>
            <a:pPr algn="ctr"/>
            <a:r>
              <a:rPr lang="en-US" sz="2400" dirty="0">
                <a:solidFill>
                  <a:schemeClr val="tx1"/>
                </a:solidFill>
                <a:latin typeface="Acumin Pro Condensed" panose="020B0806020202020204" pitchFamily="34" charset="0"/>
              </a:rPr>
              <a:t>CÂU SỐ 2</a:t>
            </a:r>
          </a:p>
        </p:txBody>
      </p:sp>
    </p:spTree>
    <p:extLst>
      <p:ext uri="{BB962C8B-B14F-4D97-AF65-F5344CB8AC3E}">
        <p14:creationId xmlns:p14="http://schemas.microsoft.com/office/powerpoint/2010/main" val="1749363068"/>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ppt_x"/>
                                          </p:val>
                                        </p:tav>
                                        <p:tav tm="100000">
                                          <p:val>
                                            <p:strVal val="#ppt_x"/>
                                          </p:val>
                                        </p:tav>
                                      </p:tavLst>
                                    </p:anim>
                                    <p:anim calcmode="lin" valueType="num">
                                      <p:cBhvr additive="base">
                                        <p:cTn id="2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6" grpId="0" animBg="1"/>
      <p:bldP spid="7"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27847" y="1190065"/>
            <a:ext cx="7288306" cy="1642782"/>
          </a:xfrm>
          <a:prstGeom prst="rect">
            <a:avLst/>
          </a:prstGeom>
          <a:noFill/>
          <a:ln w="0">
            <a:noFill/>
          </a:ln>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rmAutofit/>
          </a:bodyPr>
          <a:lstStyle/>
          <a:p>
            <a:pPr algn="ctr"/>
            <a:r>
              <a:rPr lang="en-US" sz="4950" dirty="0">
                <a:latin typeface="#9Slide03 FS Neusa Bold" panose="00000800000000000000" pitchFamily="2" charset="0"/>
              </a:rPr>
              <a:t>CÂU HỎI ÔN TẬP</a:t>
            </a:r>
          </a:p>
        </p:txBody>
      </p:sp>
    </p:spTree>
    <p:extLst>
      <p:ext uri="{BB962C8B-B14F-4D97-AF65-F5344CB8AC3E}">
        <p14:creationId xmlns:p14="http://schemas.microsoft.com/office/powerpoint/2010/main" val="2829961118"/>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advClick="0" advTm="3000">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Rectangle 59"/>
          <p:cNvSpPr/>
          <p:nvPr/>
        </p:nvSpPr>
        <p:spPr>
          <a:xfrm>
            <a:off x="2308146" y="563279"/>
            <a:ext cx="5369727" cy="2164095"/>
          </a:xfrm>
          <a:prstGeom prst="rect">
            <a:avLst/>
          </a:prstGeom>
          <a:solidFill>
            <a:srgbClr val="008CF5">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r>
              <a:rPr lang="en-US" sz="1800" b="1" dirty="0">
                <a:solidFill>
                  <a:srgbClr val="FFFF00"/>
                </a:solidFill>
                <a:latin typeface="#9Slide03 Swiss Condensed Bold" panose="02000500000000000000" pitchFamily="2" charset="0"/>
              </a:rPr>
              <a:t>Câu hỏi: </a:t>
            </a:r>
            <a:r>
              <a:rPr lang="vi-VN" sz="1800" b="1" dirty="0">
                <a:solidFill>
                  <a:srgbClr val="FFFF00"/>
                </a:solidFill>
                <a:latin typeface="#9Slide03 Swiss Condensed Bold" panose="02000500000000000000" pitchFamily="2" charset="0"/>
              </a:rPr>
              <a:t>Bào tử đảm là cơ quan sinh dục của loại nấm nào sau đây?</a:t>
            </a:r>
          </a:p>
          <a:p>
            <a:pPr algn="just">
              <a:lnSpc>
                <a:spcPct val="120000"/>
              </a:lnSpc>
            </a:pPr>
            <a:r>
              <a:rPr lang="en-US" sz="1800" dirty="0">
                <a:solidFill>
                  <a:prstClr val="white"/>
                </a:solidFill>
                <a:latin typeface="#9Slide03 Swiss Condensed Bold" panose="02000500000000000000" pitchFamily="2" charset="0"/>
              </a:rPr>
              <a:t>   A. </a:t>
            </a:r>
            <a:r>
              <a:rPr lang="vi-VN" sz="1800" dirty="0">
                <a:solidFill>
                  <a:prstClr val="white"/>
                </a:solidFill>
                <a:latin typeface="#9Slide03 Swiss Condensed Bold" panose="02000500000000000000" pitchFamily="2" charset="0"/>
              </a:rPr>
              <a:t>Nấm hương</a:t>
            </a:r>
            <a:r>
              <a:rPr lang="en-US" sz="1800" dirty="0">
                <a:solidFill>
                  <a:prstClr val="white"/>
                </a:solidFill>
                <a:latin typeface="#9Slide03 Swiss Condensed Bold" panose="02000500000000000000" pitchFamily="2" charset="0"/>
              </a:rPr>
              <a:t>.</a:t>
            </a:r>
          </a:p>
          <a:p>
            <a:pPr algn="just">
              <a:lnSpc>
                <a:spcPct val="120000"/>
              </a:lnSpc>
            </a:pPr>
            <a:r>
              <a:rPr lang="en-US" sz="1800" dirty="0">
                <a:solidFill>
                  <a:prstClr val="white"/>
                </a:solidFill>
                <a:latin typeface="#9Slide03 Swiss Condensed Bold" panose="02000500000000000000" pitchFamily="2" charset="0"/>
              </a:rPr>
              <a:t>   </a:t>
            </a:r>
            <a:r>
              <a:rPr lang="en-US" sz="1800" dirty="0">
                <a:solidFill>
                  <a:srgbClr val="00FF00"/>
                </a:solidFill>
                <a:latin typeface="#9Slide03 Swiss Condensed Bold" panose="02000500000000000000" pitchFamily="2" charset="0"/>
              </a:rPr>
              <a:t>B. </a:t>
            </a:r>
            <a:r>
              <a:rPr lang="vi-VN" sz="1800" dirty="0">
                <a:solidFill>
                  <a:srgbClr val="00FF00"/>
                </a:solidFill>
                <a:latin typeface="#9Slide03 Swiss Condensed Bold" panose="02000500000000000000" pitchFamily="2" charset="0"/>
              </a:rPr>
              <a:t>Nấm bụng dê</a:t>
            </a:r>
            <a:r>
              <a:rPr lang="en-US" sz="1800" dirty="0">
                <a:solidFill>
                  <a:srgbClr val="00FF00"/>
                </a:solidFill>
                <a:latin typeface="#9Slide03 Swiss Condensed Bold" panose="02000500000000000000" pitchFamily="2" charset="0"/>
              </a:rPr>
              <a:t>.</a:t>
            </a:r>
            <a:endParaRPr lang="en-US" sz="1800" dirty="0">
              <a:solidFill>
                <a:prstClr val="white"/>
              </a:solidFill>
              <a:latin typeface="#9Slide03 Swiss Condensed Bold" panose="02000500000000000000" pitchFamily="2" charset="0"/>
            </a:endParaRPr>
          </a:p>
          <a:p>
            <a:pPr algn="just">
              <a:lnSpc>
                <a:spcPct val="120000"/>
              </a:lnSpc>
            </a:pPr>
            <a:r>
              <a:rPr lang="en-US" sz="1800" dirty="0">
                <a:solidFill>
                  <a:prstClr val="white"/>
                </a:solidFill>
                <a:latin typeface="#9Slide03 Swiss Condensed Bold" panose="02000500000000000000" pitchFamily="2" charset="0"/>
              </a:rPr>
              <a:t>   C. </a:t>
            </a:r>
            <a:r>
              <a:rPr lang="vi-VN" sz="1800" dirty="0">
                <a:solidFill>
                  <a:prstClr val="white"/>
                </a:solidFill>
                <a:latin typeface="#9Slide03 Swiss Condensed Bold" panose="02000500000000000000" pitchFamily="2" charset="0"/>
              </a:rPr>
              <a:t>Nấm mốc</a:t>
            </a:r>
            <a:r>
              <a:rPr lang="en-US" sz="1800" dirty="0">
                <a:solidFill>
                  <a:prstClr val="white"/>
                </a:solidFill>
                <a:latin typeface="#9Slide03 Swiss Condensed Bold" panose="02000500000000000000" pitchFamily="2" charset="0"/>
              </a:rPr>
              <a:t>.</a:t>
            </a:r>
          </a:p>
          <a:p>
            <a:pPr algn="just">
              <a:lnSpc>
                <a:spcPct val="120000"/>
              </a:lnSpc>
            </a:pPr>
            <a:r>
              <a:rPr lang="en-US" sz="1800" dirty="0">
                <a:solidFill>
                  <a:prstClr val="white"/>
                </a:solidFill>
                <a:latin typeface="#9Slide03 Swiss Condensed Bold" panose="02000500000000000000" pitchFamily="2" charset="0"/>
              </a:rPr>
              <a:t>   </a:t>
            </a:r>
            <a:r>
              <a:rPr lang="en-US" sz="1800" dirty="0">
                <a:solidFill>
                  <a:srgbClr val="00FF00"/>
                </a:solidFill>
                <a:latin typeface="#9Slide03 Swiss Condensed Bold" panose="02000500000000000000" pitchFamily="2" charset="0"/>
              </a:rPr>
              <a:t>D. </a:t>
            </a:r>
            <a:r>
              <a:rPr lang="vi-VN" sz="1800" dirty="0">
                <a:solidFill>
                  <a:srgbClr val="00FF00"/>
                </a:solidFill>
                <a:latin typeface="#9Slide03 Swiss Condensed Bold" panose="02000500000000000000" pitchFamily="2" charset="0"/>
              </a:rPr>
              <a:t>Nấm men</a:t>
            </a:r>
            <a:r>
              <a:rPr lang="en-US" sz="1800" dirty="0">
                <a:solidFill>
                  <a:srgbClr val="00FF00"/>
                </a:solidFill>
                <a:latin typeface="#9Slide03 Swiss Condensed Bold" panose="02000500000000000000" pitchFamily="2" charset="0"/>
              </a:rPr>
              <a:t>.</a:t>
            </a:r>
          </a:p>
        </p:txBody>
      </p:sp>
      <p:grpSp>
        <p:nvGrpSpPr>
          <p:cNvPr id="61" name="Group 60"/>
          <p:cNvGrpSpPr/>
          <p:nvPr/>
        </p:nvGrpSpPr>
        <p:grpSpPr>
          <a:xfrm>
            <a:off x="2114983" y="473599"/>
            <a:ext cx="290843" cy="2343457"/>
            <a:chOff x="1322576" y="181189"/>
            <a:chExt cx="387790" cy="2666783"/>
          </a:xfrm>
        </p:grpSpPr>
        <p:grpSp>
          <p:nvGrpSpPr>
            <p:cNvPr id="53" name="Group 52"/>
            <p:cNvGrpSpPr/>
            <p:nvPr/>
          </p:nvGrpSpPr>
          <p:grpSpPr>
            <a:xfrm>
              <a:off x="1322576" y="1379570"/>
              <a:ext cx="286946" cy="286946"/>
              <a:chOff x="505017" y="3662327"/>
              <a:chExt cx="286946" cy="286946"/>
            </a:xfrm>
          </p:grpSpPr>
          <p:sp>
            <p:nvSpPr>
              <p:cNvPr id="54" name="Oval 53"/>
              <p:cNvSpPr/>
              <p:nvPr/>
            </p:nvSpPr>
            <p:spPr>
              <a:xfrm>
                <a:off x="505017" y="3662327"/>
                <a:ext cx="286946" cy="286946"/>
              </a:xfrm>
              <a:prstGeom prst="ellipse">
                <a:avLst/>
              </a:prstGeom>
              <a:solidFill>
                <a:srgbClr val="212121"/>
              </a:solidFill>
              <a:ln>
                <a:noFill/>
              </a:ln>
              <a:effectLst>
                <a:glow rad="127000">
                  <a:srgbClr val="008CF5"/>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75" dirty="0">
                  <a:solidFill>
                    <a:prstClr val="white"/>
                  </a:solidFill>
                </a:endParaRPr>
              </a:p>
            </p:txBody>
          </p:sp>
          <p:sp>
            <p:nvSpPr>
              <p:cNvPr id="55" name="Oval 54"/>
              <p:cNvSpPr/>
              <p:nvPr/>
            </p:nvSpPr>
            <p:spPr>
              <a:xfrm>
                <a:off x="587032" y="3741662"/>
                <a:ext cx="122915" cy="122915"/>
              </a:xfrm>
              <a:prstGeom prst="ellipse">
                <a:avLst/>
              </a:prstGeom>
              <a:solidFill>
                <a:srgbClr val="008C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75">
                  <a:solidFill>
                    <a:prstClr val="white"/>
                  </a:solidFill>
                </a:endParaRPr>
              </a:p>
            </p:txBody>
          </p:sp>
        </p:grpSp>
        <p:sp>
          <p:nvSpPr>
            <p:cNvPr id="57" name="Left Bracket 56"/>
            <p:cNvSpPr/>
            <p:nvPr/>
          </p:nvSpPr>
          <p:spPr>
            <a:xfrm>
              <a:off x="1461286" y="181189"/>
              <a:ext cx="249080" cy="2666783"/>
            </a:xfrm>
            <a:prstGeom prst="leftBracket">
              <a:avLst/>
            </a:prstGeom>
            <a:ln w="38100">
              <a:solidFill>
                <a:srgbClr val="008CF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975">
                <a:solidFill>
                  <a:prstClr val="black"/>
                </a:solidFill>
              </a:endParaRPr>
            </a:p>
          </p:txBody>
        </p:sp>
      </p:grpSp>
      <p:sp>
        <p:nvSpPr>
          <p:cNvPr id="58" name="Left Bracket 57"/>
          <p:cNvSpPr/>
          <p:nvPr/>
        </p:nvSpPr>
        <p:spPr>
          <a:xfrm flipH="1">
            <a:off x="7517245" y="494701"/>
            <a:ext cx="160628" cy="2343457"/>
          </a:xfrm>
          <a:prstGeom prst="leftBracket">
            <a:avLst/>
          </a:prstGeom>
          <a:ln w="38100">
            <a:solidFill>
              <a:srgbClr val="008CF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975">
              <a:solidFill>
                <a:prstClr val="black"/>
              </a:solidFill>
            </a:endParaRPr>
          </a:p>
        </p:txBody>
      </p:sp>
      <p:grpSp>
        <p:nvGrpSpPr>
          <p:cNvPr id="8" name="Group 7"/>
          <p:cNvGrpSpPr/>
          <p:nvPr/>
        </p:nvGrpSpPr>
        <p:grpSpPr>
          <a:xfrm>
            <a:off x="1437760" y="1031230"/>
            <a:ext cx="341961" cy="2441389"/>
            <a:chOff x="393013" y="1032069"/>
            <a:chExt cx="455948" cy="3255185"/>
          </a:xfrm>
        </p:grpSpPr>
        <p:cxnSp>
          <p:nvCxnSpPr>
            <p:cNvPr id="13" name="Straight Connector 12"/>
            <p:cNvCxnSpPr>
              <a:stCxn id="29" idx="4"/>
              <a:endCxn id="64" idx="0"/>
            </p:cNvCxnSpPr>
            <p:nvPr/>
          </p:nvCxnSpPr>
          <p:spPr>
            <a:xfrm flipH="1">
              <a:off x="620987" y="1032069"/>
              <a:ext cx="14515" cy="2799237"/>
            </a:xfrm>
            <a:prstGeom prst="line">
              <a:avLst/>
            </a:prstGeom>
            <a:ln w="12700">
              <a:solidFill>
                <a:srgbClr val="008CF5"/>
              </a:solidFill>
            </a:ln>
            <a:effectLst>
              <a:glow rad="127000">
                <a:srgbClr val="008CF5">
                  <a:alpha val="50000"/>
                </a:srgbClr>
              </a:glow>
            </a:effectLst>
          </p:spPr>
          <p:style>
            <a:lnRef idx="1">
              <a:schemeClr val="accent1"/>
            </a:lnRef>
            <a:fillRef idx="0">
              <a:schemeClr val="accent1"/>
            </a:fillRef>
            <a:effectRef idx="0">
              <a:schemeClr val="accent1"/>
            </a:effectRef>
            <a:fontRef idx="minor">
              <a:schemeClr val="tx1"/>
            </a:fontRef>
          </p:style>
        </p:cxnSp>
        <p:grpSp>
          <p:nvGrpSpPr>
            <p:cNvPr id="5" name="Group 4"/>
            <p:cNvGrpSpPr/>
            <p:nvPr/>
          </p:nvGrpSpPr>
          <p:grpSpPr>
            <a:xfrm>
              <a:off x="393013" y="3831306"/>
              <a:ext cx="455948" cy="455948"/>
              <a:chOff x="268476" y="3198923"/>
              <a:chExt cx="286946" cy="286946"/>
            </a:xfrm>
          </p:grpSpPr>
          <p:sp>
            <p:nvSpPr>
              <p:cNvPr id="64" name="Oval 63"/>
              <p:cNvSpPr/>
              <p:nvPr/>
            </p:nvSpPr>
            <p:spPr>
              <a:xfrm>
                <a:off x="268476" y="3198923"/>
                <a:ext cx="286946" cy="286946"/>
              </a:xfrm>
              <a:prstGeom prst="ellipse">
                <a:avLst/>
              </a:prstGeom>
              <a:solidFill>
                <a:srgbClr val="212121"/>
              </a:solidFill>
              <a:ln>
                <a:noFill/>
              </a:ln>
              <a:effectLst>
                <a:glow rad="127000">
                  <a:srgbClr val="008CF5"/>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75" dirty="0">
                  <a:solidFill>
                    <a:prstClr val="white"/>
                  </a:solidFill>
                </a:endParaRPr>
              </a:p>
            </p:txBody>
          </p:sp>
          <p:sp>
            <p:nvSpPr>
              <p:cNvPr id="65" name="Oval 64"/>
              <p:cNvSpPr/>
              <p:nvPr/>
            </p:nvSpPr>
            <p:spPr>
              <a:xfrm>
                <a:off x="350491" y="3278258"/>
                <a:ext cx="122915" cy="122915"/>
              </a:xfrm>
              <a:prstGeom prst="ellipse">
                <a:avLst/>
              </a:prstGeom>
              <a:solidFill>
                <a:srgbClr val="008C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75">
                  <a:solidFill>
                    <a:prstClr val="white"/>
                  </a:solidFill>
                </a:endParaRPr>
              </a:p>
            </p:txBody>
          </p:sp>
        </p:grpSp>
      </p:grpSp>
      <p:grpSp>
        <p:nvGrpSpPr>
          <p:cNvPr id="31" name="Group 30"/>
          <p:cNvGrpSpPr/>
          <p:nvPr/>
        </p:nvGrpSpPr>
        <p:grpSpPr>
          <a:xfrm>
            <a:off x="1563325" y="2940446"/>
            <a:ext cx="5754329" cy="1991006"/>
            <a:chOff x="560434" y="3549113"/>
            <a:chExt cx="7672438" cy="2654675"/>
          </a:xfrm>
        </p:grpSpPr>
        <p:grpSp>
          <p:nvGrpSpPr>
            <p:cNvPr id="23" name="Group 22"/>
            <p:cNvGrpSpPr/>
            <p:nvPr/>
          </p:nvGrpSpPr>
          <p:grpSpPr>
            <a:xfrm>
              <a:off x="620986" y="3549113"/>
              <a:ext cx="7597821" cy="2654675"/>
              <a:chOff x="1139780" y="2611241"/>
              <a:chExt cx="4733934" cy="2462475"/>
            </a:xfrm>
          </p:grpSpPr>
          <p:sp>
            <p:nvSpPr>
              <p:cNvPr id="18" name="Parallelogram 17"/>
              <p:cNvSpPr/>
              <p:nvPr/>
            </p:nvSpPr>
            <p:spPr>
              <a:xfrm>
                <a:off x="1139780" y="3102581"/>
                <a:ext cx="4733934" cy="1874096"/>
              </a:xfrm>
              <a:prstGeom prst="parallelogram">
                <a:avLst/>
              </a:prstGeom>
              <a:solidFill>
                <a:srgbClr val="212121"/>
              </a:solidFill>
              <a:ln>
                <a:noFill/>
              </a:ln>
              <a:effectLst>
                <a:glow rad="127000">
                  <a:srgbClr val="008CF5"/>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500" dirty="0">
                  <a:solidFill>
                    <a:prstClr val="white"/>
                  </a:solidFill>
                  <a:latin typeface="Times New Roman" panose="02020603050405020304" pitchFamily="18" charset="0"/>
                  <a:cs typeface="Times New Roman" panose="02020603050405020304" pitchFamily="18" charset="0"/>
                </a:endParaRPr>
              </a:p>
            </p:txBody>
          </p:sp>
          <p:sp>
            <p:nvSpPr>
              <p:cNvPr id="7" name="Parallelogram 6"/>
              <p:cNvSpPr/>
              <p:nvPr/>
            </p:nvSpPr>
            <p:spPr>
              <a:xfrm flipH="1">
                <a:off x="1357102" y="2611241"/>
                <a:ext cx="1403156" cy="534468"/>
              </a:xfrm>
              <a:prstGeom prst="parallelogram">
                <a:avLst/>
              </a:prstGeom>
              <a:solidFill>
                <a:srgbClr val="00FF4E">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prstClr val="white"/>
                    </a:solidFill>
                    <a:latin typeface="#9Slide03 Swiss Condensed Bold" panose="02000500000000000000" pitchFamily="2" charset="0"/>
                    <a:cs typeface="Arial" panose="020B0604020202020204" pitchFamily="34" charset="0"/>
                  </a:rPr>
                  <a:t>ĐÁP ÁN</a:t>
                </a:r>
              </a:p>
            </p:txBody>
          </p:sp>
          <p:sp>
            <p:nvSpPr>
              <p:cNvPr id="22" name="Rectangle 21"/>
              <p:cNvSpPr/>
              <p:nvPr/>
            </p:nvSpPr>
            <p:spPr>
              <a:xfrm>
                <a:off x="1418483" y="4847084"/>
                <a:ext cx="3113455" cy="226632"/>
              </a:xfrm>
              <a:prstGeom prst="rect">
                <a:avLst/>
              </a:prstGeom>
              <a:solidFill>
                <a:srgbClr val="212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75">
                  <a:solidFill>
                    <a:prstClr val="white"/>
                  </a:solidFill>
                </a:endParaRPr>
              </a:p>
            </p:txBody>
          </p:sp>
        </p:grpSp>
        <p:cxnSp>
          <p:nvCxnSpPr>
            <p:cNvPr id="75" name="Straight Connector 74"/>
            <p:cNvCxnSpPr>
              <a:stCxn id="15" idx="3"/>
              <a:endCxn id="15" idx="1"/>
            </p:cNvCxnSpPr>
            <p:nvPr/>
          </p:nvCxnSpPr>
          <p:spPr>
            <a:xfrm>
              <a:off x="3221801" y="4031549"/>
              <a:ext cx="4997003" cy="0"/>
            </a:xfrm>
            <a:prstGeom prst="line">
              <a:avLst/>
            </a:prstGeom>
            <a:ln>
              <a:solidFill>
                <a:srgbClr val="008CF5"/>
              </a:solidFill>
            </a:ln>
            <a:effectLst>
              <a:glow rad="127000">
                <a:srgbClr val="008CF5">
                  <a:alpha val="50000"/>
                </a:srgbClr>
              </a:glow>
            </a:effectLst>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p:nvCxnSpPr>
          <p:spPr>
            <a:xfrm>
              <a:off x="878650" y="6032145"/>
              <a:ext cx="5519746" cy="0"/>
            </a:xfrm>
            <a:prstGeom prst="line">
              <a:avLst/>
            </a:prstGeom>
            <a:ln>
              <a:solidFill>
                <a:srgbClr val="008CF5"/>
              </a:solidFill>
            </a:ln>
            <a:effectLst>
              <a:glow rad="127000">
                <a:srgbClr val="008CF5">
                  <a:alpha val="50000"/>
                </a:srgbClr>
              </a:glow>
            </a:effectLst>
          </p:spPr>
          <p:style>
            <a:lnRef idx="1">
              <a:schemeClr val="accent1"/>
            </a:lnRef>
            <a:fillRef idx="0">
              <a:schemeClr val="accent1"/>
            </a:fillRef>
            <a:effectRef idx="0">
              <a:schemeClr val="accent1"/>
            </a:effectRef>
            <a:fontRef idx="minor">
              <a:schemeClr val="tx1"/>
            </a:fontRef>
          </p:style>
        </p:cxnSp>
        <p:sp>
          <p:nvSpPr>
            <p:cNvPr id="30" name="Parallelogram 29"/>
            <p:cNvSpPr/>
            <p:nvPr/>
          </p:nvSpPr>
          <p:spPr>
            <a:xfrm>
              <a:off x="560434" y="4031549"/>
              <a:ext cx="7672438" cy="2067626"/>
            </a:xfrm>
            <a:prstGeom prst="parallelogram">
              <a:avLst/>
            </a:prstGeom>
            <a:solidFill>
              <a:srgbClr val="008CF5">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solidFill>
                    <a:prstClr val="white"/>
                  </a:solidFill>
                  <a:latin typeface="#9Slide03 Swiss Condensed Bold" panose="02000500000000000000" pitchFamily="2" charset="0"/>
                  <a:cs typeface="Times New Roman" panose="02020603050405020304" pitchFamily="18" charset="0"/>
                </a:rPr>
                <a:t>A</a:t>
              </a:r>
            </a:p>
          </p:txBody>
        </p:sp>
        <p:pic>
          <p:nvPicPr>
            <p:cNvPr id="15" name="Picture 14"/>
            <p:cNvPicPr>
              <a:picLocks noChangeAspect="1"/>
            </p:cNvPicPr>
            <p:nvPr/>
          </p:nvPicPr>
          <p:blipFill>
            <a:blip r:embed="rId7"/>
            <a:stretch>
              <a:fillRect/>
            </a:stretch>
          </p:blipFill>
          <p:spPr>
            <a:xfrm rot="10800000">
              <a:off x="3221801" y="3879674"/>
              <a:ext cx="4997003" cy="303750"/>
            </a:xfrm>
            <a:prstGeom prst="rect">
              <a:avLst/>
            </a:prstGeom>
          </p:spPr>
        </p:pic>
      </p:grpSp>
      <p:grpSp>
        <p:nvGrpSpPr>
          <p:cNvPr id="28" name="Group 27"/>
          <p:cNvGrpSpPr/>
          <p:nvPr/>
        </p:nvGrpSpPr>
        <p:grpSpPr>
          <a:xfrm>
            <a:off x="1216632" y="228299"/>
            <a:ext cx="811716" cy="811716"/>
            <a:chOff x="83662" y="159259"/>
            <a:chExt cx="1082288" cy="1082288"/>
          </a:xfrm>
        </p:grpSpPr>
        <p:sp>
          <p:nvSpPr>
            <p:cNvPr id="29" name="Oval 28"/>
            <p:cNvSpPr/>
            <p:nvPr/>
          </p:nvSpPr>
          <p:spPr>
            <a:xfrm>
              <a:off x="91433" y="170721"/>
              <a:ext cx="1059109" cy="1059109"/>
            </a:xfrm>
            <a:prstGeom prst="ellipse">
              <a:avLst/>
            </a:prstGeom>
            <a:solidFill>
              <a:srgbClr val="212121"/>
            </a:solidFill>
            <a:ln>
              <a:noFill/>
            </a:ln>
            <a:effectLst>
              <a:glow rad="127000">
                <a:srgbClr val="008CF5"/>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500" b="1" dirty="0">
                <a:solidFill>
                  <a:srgbClr val="008CF5"/>
                </a:solidFill>
                <a:latin typeface="Arial" panose="020B0604020202020204" pitchFamily="34" charset="0"/>
                <a:cs typeface="Arial" panose="020B0604020202020204" pitchFamily="34" charset="0"/>
              </a:endParaRPr>
            </a:p>
          </p:txBody>
        </p:sp>
        <p:pic>
          <p:nvPicPr>
            <p:cNvPr id="32" name="Picture 31"/>
            <p:cNvPicPr>
              <a:picLocks noChangeAspect="1"/>
            </p:cNvPicPr>
            <p:nvPr/>
          </p:nvPicPr>
          <p:blipFill>
            <a:blip r:embed="rId8"/>
            <a:stretch>
              <a:fillRect/>
            </a:stretch>
          </p:blipFill>
          <p:spPr>
            <a:xfrm>
              <a:off x="83662" y="159259"/>
              <a:ext cx="1082288" cy="1082288"/>
            </a:xfrm>
            <a:prstGeom prst="rect">
              <a:avLst/>
            </a:prstGeom>
          </p:spPr>
        </p:pic>
        <p:pic>
          <p:nvPicPr>
            <p:cNvPr id="33" name="Picture 32"/>
            <p:cNvPicPr>
              <a:picLocks noChangeAspect="1"/>
            </p:cNvPicPr>
            <p:nvPr/>
          </p:nvPicPr>
          <p:blipFill>
            <a:blip r:embed="rId9"/>
            <a:stretch>
              <a:fillRect/>
            </a:stretch>
          </p:blipFill>
          <p:spPr>
            <a:xfrm>
              <a:off x="140649" y="240741"/>
              <a:ext cx="757177" cy="937456"/>
            </a:xfrm>
            <a:prstGeom prst="rect">
              <a:avLst/>
            </a:prstGeom>
          </p:spPr>
        </p:pic>
        <p:sp>
          <p:nvSpPr>
            <p:cNvPr id="34" name="TextBox 33"/>
            <p:cNvSpPr txBox="1"/>
            <p:nvPr/>
          </p:nvSpPr>
          <p:spPr>
            <a:xfrm>
              <a:off x="339270" y="277250"/>
              <a:ext cx="571096" cy="892552"/>
            </a:xfrm>
            <a:prstGeom prst="rect">
              <a:avLst/>
            </a:prstGeom>
            <a:noFill/>
          </p:spPr>
          <p:txBody>
            <a:bodyPr wrap="none" rtlCol="0">
              <a:spAutoFit/>
            </a:bodyPr>
            <a:lstStyle/>
            <a:p>
              <a:pPr algn="ctr"/>
              <a:r>
                <a:rPr lang="en-US" sz="3750" b="1" dirty="0">
                  <a:solidFill>
                    <a:srgbClr val="00FF4E"/>
                  </a:solidFill>
                  <a:effectLst>
                    <a:glow rad="88900">
                      <a:srgbClr val="00FF4E">
                        <a:alpha val="60000"/>
                      </a:srgbClr>
                    </a:glow>
                  </a:effectLst>
                  <a:latin typeface="#9Slide03 Swiss Condensed Bold" panose="02000500000000000000" pitchFamily="2" charset="0"/>
                  <a:cs typeface="Arial" panose="020B0604020202020204" pitchFamily="34" charset="0"/>
                </a:rPr>
                <a:t>1</a:t>
              </a:r>
            </a:p>
          </p:txBody>
        </p:sp>
      </p:grpSp>
      <p:sp>
        <p:nvSpPr>
          <p:cNvPr id="35" name="Parallelogram 34"/>
          <p:cNvSpPr/>
          <p:nvPr/>
        </p:nvSpPr>
        <p:spPr>
          <a:xfrm flipH="1">
            <a:off x="8382028" y="4642185"/>
            <a:ext cx="493875" cy="212051"/>
          </a:xfrm>
          <a:prstGeom prst="parallelogram">
            <a:avLst/>
          </a:prstGeom>
          <a:solidFill>
            <a:srgbClr val="66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25" b="1" dirty="0">
              <a:solidFill>
                <a:srgbClr val="FF0000"/>
              </a:solidFill>
              <a:latin typeface="#9Slide03 Swiss Condensed Bold" panose="02000500000000000000" pitchFamily="2" charset="0"/>
              <a:cs typeface="Arial" panose="020B0604020202020204" pitchFamily="34" charset="0"/>
            </a:endParaRPr>
          </a:p>
        </p:txBody>
      </p:sp>
      <p:pic>
        <p:nvPicPr>
          <p:cNvPr id="38" name="Picture 115" descr="ALRMCLOK"/>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313236" y="1665655"/>
            <a:ext cx="648320" cy="784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 name="Oval 176"/>
          <p:cNvSpPr>
            <a:spLocks noChangeArrowheads="1"/>
          </p:cNvSpPr>
          <p:nvPr/>
        </p:nvSpPr>
        <p:spPr bwMode="auto">
          <a:xfrm>
            <a:off x="1434543" y="1890530"/>
            <a:ext cx="400050" cy="40005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headEnd/>
            <a:tailE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0" hangingPunct="0"/>
            <a:r>
              <a:rPr lang="en-US" altLang="en-US" sz="2100" dirty="0">
                <a:solidFill>
                  <a:srgbClr val="DC2608"/>
                </a:solidFill>
                <a:latin typeface=".VnBlack" pitchFamily="34" charset="0"/>
              </a:rPr>
              <a:t>10</a:t>
            </a:r>
          </a:p>
        </p:txBody>
      </p:sp>
      <p:sp>
        <p:nvSpPr>
          <p:cNvPr id="45" name="Oval 176"/>
          <p:cNvSpPr>
            <a:spLocks noChangeArrowheads="1"/>
          </p:cNvSpPr>
          <p:nvPr/>
        </p:nvSpPr>
        <p:spPr bwMode="auto">
          <a:xfrm>
            <a:off x="1437617" y="1869956"/>
            <a:ext cx="400050" cy="40005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headEnd/>
            <a:tailE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0" hangingPunct="0"/>
            <a:r>
              <a:rPr lang="en-US" altLang="en-US" sz="2100" dirty="0">
                <a:solidFill>
                  <a:srgbClr val="DC2608"/>
                </a:solidFill>
                <a:latin typeface=".VnBlack" pitchFamily="34" charset="0"/>
              </a:rPr>
              <a:t>9</a:t>
            </a:r>
          </a:p>
        </p:txBody>
      </p:sp>
      <p:sp>
        <p:nvSpPr>
          <p:cNvPr id="46" name="Oval 176"/>
          <p:cNvSpPr>
            <a:spLocks noChangeArrowheads="1"/>
          </p:cNvSpPr>
          <p:nvPr/>
        </p:nvSpPr>
        <p:spPr bwMode="auto">
          <a:xfrm>
            <a:off x="1434297" y="1900655"/>
            <a:ext cx="400050" cy="40005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headEnd/>
            <a:tailE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0" hangingPunct="0"/>
            <a:r>
              <a:rPr lang="en-US" altLang="en-US" sz="2100" dirty="0">
                <a:solidFill>
                  <a:srgbClr val="DC2608"/>
                </a:solidFill>
                <a:latin typeface=".VnBlack" pitchFamily="34" charset="0"/>
              </a:rPr>
              <a:t>8</a:t>
            </a:r>
          </a:p>
        </p:txBody>
      </p:sp>
      <p:sp>
        <p:nvSpPr>
          <p:cNvPr id="47" name="Oval 176"/>
          <p:cNvSpPr>
            <a:spLocks noChangeArrowheads="1"/>
          </p:cNvSpPr>
          <p:nvPr/>
        </p:nvSpPr>
        <p:spPr bwMode="auto">
          <a:xfrm>
            <a:off x="1447185" y="1882588"/>
            <a:ext cx="400050" cy="40005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headEnd/>
            <a:tailE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0" hangingPunct="0"/>
            <a:r>
              <a:rPr lang="en-US" altLang="en-US" sz="2100" dirty="0">
                <a:solidFill>
                  <a:srgbClr val="DC2608"/>
                </a:solidFill>
                <a:latin typeface=".VnBlack" pitchFamily="34" charset="0"/>
              </a:rPr>
              <a:t>7</a:t>
            </a:r>
          </a:p>
        </p:txBody>
      </p:sp>
      <p:sp>
        <p:nvSpPr>
          <p:cNvPr id="48" name="Oval 176"/>
          <p:cNvSpPr>
            <a:spLocks noChangeArrowheads="1"/>
          </p:cNvSpPr>
          <p:nvPr/>
        </p:nvSpPr>
        <p:spPr bwMode="auto">
          <a:xfrm>
            <a:off x="1437617" y="1893010"/>
            <a:ext cx="400050" cy="40005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headEnd/>
            <a:tailE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0" hangingPunct="0"/>
            <a:r>
              <a:rPr lang="en-US" altLang="en-US" sz="2100" dirty="0">
                <a:solidFill>
                  <a:srgbClr val="DC2608"/>
                </a:solidFill>
                <a:latin typeface=".VnBlack" pitchFamily="34" charset="0"/>
              </a:rPr>
              <a:t>6</a:t>
            </a:r>
          </a:p>
        </p:txBody>
      </p:sp>
      <p:sp>
        <p:nvSpPr>
          <p:cNvPr id="49" name="Oval 176"/>
          <p:cNvSpPr>
            <a:spLocks noChangeArrowheads="1"/>
          </p:cNvSpPr>
          <p:nvPr/>
        </p:nvSpPr>
        <p:spPr bwMode="auto">
          <a:xfrm>
            <a:off x="1446172" y="1890328"/>
            <a:ext cx="400050" cy="40005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headEnd/>
            <a:tailE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0" hangingPunct="0"/>
            <a:r>
              <a:rPr lang="en-US" altLang="en-US" sz="2100" dirty="0">
                <a:solidFill>
                  <a:srgbClr val="DC2608"/>
                </a:solidFill>
                <a:latin typeface=".VnBlack" pitchFamily="34" charset="0"/>
              </a:rPr>
              <a:t>5</a:t>
            </a:r>
          </a:p>
        </p:txBody>
      </p:sp>
      <p:sp>
        <p:nvSpPr>
          <p:cNvPr id="50" name="Oval 176"/>
          <p:cNvSpPr>
            <a:spLocks noChangeArrowheads="1"/>
          </p:cNvSpPr>
          <p:nvPr/>
        </p:nvSpPr>
        <p:spPr bwMode="auto">
          <a:xfrm>
            <a:off x="1419799" y="1892003"/>
            <a:ext cx="400050" cy="40005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headEnd/>
            <a:tailE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0" hangingPunct="0"/>
            <a:r>
              <a:rPr lang="en-US" altLang="en-US" sz="2100" dirty="0">
                <a:solidFill>
                  <a:srgbClr val="DC2608"/>
                </a:solidFill>
                <a:latin typeface=".VnBlack" pitchFamily="34" charset="0"/>
              </a:rPr>
              <a:t>4</a:t>
            </a:r>
          </a:p>
        </p:txBody>
      </p:sp>
      <p:sp>
        <p:nvSpPr>
          <p:cNvPr id="51" name="Oval 176"/>
          <p:cNvSpPr>
            <a:spLocks noChangeArrowheads="1"/>
          </p:cNvSpPr>
          <p:nvPr/>
        </p:nvSpPr>
        <p:spPr bwMode="auto">
          <a:xfrm>
            <a:off x="1424975" y="1872478"/>
            <a:ext cx="400050" cy="40005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headEnd/>
            <a:tailE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0" hangingPunct="0"/>
            <a:r>
              <a:rPr lang="en-US" altLang="en-US" sz="2100" dirty="0">
                <a:solidFill>
                  <a:srgbClr val="DC2608"/>
                </a:solidFill>
                <a:latin typeface=".VnBlack" pitchFamily="34" charset="0"/>
              </a:rPr>
              <a:t>3</a:t>
            </a:r>
          </a:p>
        </p:txBody>
      </p:sp>
      <p:sp>
        <p:nvSpPr>
          <p:cNvPr id="52" name="Oval 176"/>
          <p:cNvSpPr>
            <a:spLocks noChangeArrowheads="1"/>
          </p:cNvSpPr>
          <p:nvPr/>
        </p:nvSpPr>
        <p:spPr bwMode="auto">
          <a:xfrm>
            <a:off x="1438390" y="1886063"/>
            <a:ext cx="400050" cy="40005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headEnd/>
            <a:tailE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0" hangingPunct="0"/>
            <a:r>
              <a:rPr lang="en-US" altLang="en-US" sz="2100" dirty="0">
                <a:solidFill>
                  <a:srgbClr val="DC2608"/>
                </a:solidFill>
                <a:latin typeface=".VnBlack" pitchFamily="34" charset="0"/>
              </a:rPr>
              <a:t>2</a:t>
            </a:r>
          </a:p>
        </p:txBody>
      </p:sp>
      <p:sp>
        <p:nvSpPr>
          <p:cNvPr id="56" name="Oval 176"/>
          <p:cNvSpPr>
            <a:spLocks noChangeArrowheads="1"/>
          </p:cNvSpPr>
          <p:nvPr/>
        </p:nvSpPr>
        <p:spPr bwMode="auto">
          <a:xfrm>
            <a:off x="1446172" y="1854745"/>
            <a:ext cx="400050" cy="40005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headEnd/>
            <a:tailE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0" hangingPunct="0"/>
            <a:r>
              <a:rPr lang="en-US" altLang="en-US" sz="2100" dirty="0">
                <a:solidFill>
                  <a:srgbClr val="DC2608"/>
                </a:solidFill>
                <a:latin typeface=".VnBlack" pitchFamily="34" charset="0"/>
              </a:rPr>
              <a:t>1</a:t>
            </a:r>
          </a:p>
        </p:txBody>
      </p:sp>
      <p:sp>
        <p:nvSpPr>
          <p:cNvPr id="59" name="Oval 176"/>
          <p:cNvSpPr>
            <a:spLocks noChangeArrowheads="1"/>
          </p:cNvSpPr>
          <p:nvPr/>
        </p:nvSpPr>
        <p:spPr bwMode="auto">
          <a:xfrm>
            <a:off x="1414741" y="1876741"/>
            <a:ext cx="400050" cy="40005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headEnd/>
            <a:tailEnd/>
          </a:ln>
          <a:effectLst/>
        </p:spPr>
        <p:txBody>
          <a:bodyPr wrap="none" anchor="ctr"/>
          <a:lstStyle/>
          <a:p>
            <a:pPr algn="ctr" eaLnBrk="0" hangingPunct="0">
              <a:defRPr/>
            </a:pPr>
            <a:r>
              <a:rPr lang="en-US" sz="2100" dirty="0">
                <a:solidFill>
                  <a:srgbClr val="DC2608"/>
                </a:solidFill>
                <a:latin typeface=".VnBlack" pitchFamily="34" charset="0"/>
              </a:rPr>
              <a:t>0</a:t>
            </a:r>
          </a:p>
        </p:txBody>
      </p:sp>
    </p:spTree>
    <p:extLst>
      <p:ext uri="{BB962C8B-B14F-4D97-AF65-F5344CB8AC3E}">
        <p14:creationId xmlns:p14="http://schemas.microsoft.com/office/powerpoint/2010/main" val="3387111210"/>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200" fill="hold"/>
                                        <p:tgtEl>
                                          <p:spTgt spid="28"/>
                                        </p:tgtEl>
                                        <p:attrNameLst>
                                          <p:attrName>ppt_w</p:attrName>
                                        </p:attrNameLst>
                                      </p:cBhvr>
                                      <p:tavLst>
                                        <p:tav tm="0">
                                          <p:val>
                                            <p:fltVal val="0"/>
                                          </p:val>
                                        </p:tav>
                                        <p:tav tm="100000">
                                          <p:val>
                                            <p:strVal val="#ppt_w"/>
                                          </p:val>
                                        </p:tav>
                                      </p:tavLst>
                                    </p:anim>
                                    <p:anim calcmode="lin" valueType="num">
                                      <p:cBhvr>
                                        <p:cTn id="8" dur="200" fill="hold"/>
                                        <p:tgtEl>
                                          <p:spTgt spid="28"/>
                                        </p:tgtEl>
                                        <p:attrNameLst>
                                          <p:attrName>ppt_h</p:attrName>
                                        </p:attrNameLst>
                                      </p:cBhvr>
                                      <p:tavLst>
                                        <p:tav tm="0">
                                          <p:val>
                                            <p:fltVal val="0"/>
                                          </p:val>
                                        </p:tav>
                                        <p:tav tm="100000">
                                          <p:val>
                                            <p:strVal val="#ppt_h"/>
                                          </p:val>
                                        </p:tav>
                                      </p:tavLst>
                                    </p:anim>
                                    <p:anim calcmode="lin" valueType="num">
                                      <p:cBhvr>
                                        <p:cTn id="9" dur="200" fill="hold"/>
                                        <p:tgtEl>
                                          <p:spTgt spid="28"/>
                                        </p:tgtEl>
                                        <p:attrNameLst>
                                          <p:attrName>style.rotation</p:attrName>
                                        </p:attrNameLst>
                                      </p:cBhvr>
                                      <p:tavLst>
                                        <p:tav tm="0">
                                          <p:val>
                                            <p:fltVal val="360"/>
                                          </p:val>
                                        </p:tav>
                                        <p:tav tm="100000">
                                          <p:val>
                                            <p:fltVal val="0"/>
                                          </p:val>
                                        </p:tav>
                                      </p:tavLst>
                                    </p:anim>
                                    <p:animEffect transition="in" filter="fade">
                                      <p:cBhvr>
                                        <p:cTn id="10" dur="200"/>
                                        <p:tgtEl>
                                          <p:spTgt spid="28"/>
                                        </p:tgtEl>
                                      </p:cBhvr>
                                    </p:animEffect>
                                  </p:childTnLst>
                                  <p:subTnLst>
                                    <p:audio>
                                      <p:cMediaNode>
                                        <p:cTn display="0" masterRel="sameClick">
                                          <p:stCondLst>
                                            <p:cond evt="begin" delay="0">
                                              <p:tn val="5"/>
                                            </p:cond>
                                          </p:stCondLst>
                                          <p:endCondLst>
                                            <p:cond evt="onStopAudio" delay="0">
                                              <p:tgtEl>
                                                <p:sldTgt/>
                                              </p:tgtEl>
                                            </p:cond>
                                          </p:endCondLst>
                                        </p:cTn>
                                        <p:tgtEl>
                                          <p:sndTgt r:embed="rId3" name="3beeps.wav"/>
                                        </p:tgtEl>
                                      </p:cMediaNode>
                                    </p:audio>
                                  </p:subTnLst>
                                </p:cTn>
                              </p:par>
                              <p:par>
                                <p:cTn id="11" presetID="9" presetClass="entr" presetSubtype="0" fill="hold" nodeType="withEffect">
                                  <p:stCondLst>
                                    <p:cond delay="0"/>
                                  </p:stCondLst>
                                  <p:childTnLst>
                                    <p:set>
                                      <p:cBhvr>
                                        <p:cTn id="12" dur="1" fill="hold">
                                          <p:stCondLst>
                                            <p:cond delay="0"/>
                                          </p:stCondLst>
                                        </p:cTn>
                                        <p:tgtEl>
                                          <p:spTgt spid="61"/>
                                        </p:tgtEl>
                                        <p:attrNameLst>
                                          <p:attrName>style.visibility</p:attrName>
                                        </p:attrNameLst>
                                      </p:cBhvr>
                                      <p:to>
                                        <p:strVal val="visible"/>
                                      </p:to>
                                    </p:set>
                                    <p:animEffect transition="in" filter="dissolve">
                                      <p:cBhvr>
                                        <p:cTn id="13" dur="200"/>
                                        <p:tgtEl>
                                          <p:spTgt spid="61"/>
                                        </p:tgtEl>
                                      </p:cBhvr>
                                    </p:animEffect>
                                  </p:childTnLst>
                                </p:cTn>
                              </p:par>
                            </p:childTnLst>
                          </p:cTn>
                        </p:par>
                        <p:par>
                          <p:cTn id="14" fill="hold">
                            <p:stCondLst>
                              <p:cond delay="200"/>
                            </p:stCondLst>
                            <p:childTnLst>
                              <p:par>
                                <p:cTn id="15" presetID="2" presetClass="entr" presetSubtype="8" fill="hold" grpId="0" nodeType="afterEffect">
                                  <p:stCondLst>
                                    <p:cond delay="0"/>
                                  </p:stCondLst>
                                  <p:childTnLst>
                                    <p:set>
                                      <p:cBhvr>
                                        <p:cTn id="16" dur="1" fill="hold">
                                          <p:stCondLst>
                                            <p:cond delay="0"/>
                                          </p:stCondLst>
                                        </p:cTn>
                                        <p:tgtEl>
                                          <p:spTgt spid="58"/>
                                        </p:tgtEl>
                                        <p:attrNameLst>
                                          <p:attrName>style.visibility</p:attrName>
                                        </p:attrNameLst>
                                      </p:cBhvr>
                                      <p:to>
                                        <p:strVal val="visible"/>
                                      </p:to>
                                    </p:set>
                                    <p:anim calcmode="lin" valueType="num">
                                      <p:cBhvr additive="base">
                                        <p:cTn id="17" dur="200" fill="hold"/>
                                        <p:tgtEl>
                                          <p:spTgt spid="58"/>
                                        </p:tgtEl>
                                        <p:attrNameLst>
                                          <p:attrName>ppt_x</p:attrName>
                                        </p:attrNameLst>
                                      </p:cBhvr>
                                      <p:tavLst>
                                        <p:tav tm="0">
                                          <p:val>
                                            <p:strVal val="0-#ppt_w/2"/>
                                          </p:val>
                                        </p:tav>
                                        <p:tav tm="100000">
                                          <p:val>
                                            <p:strVal val="#ppt_x"/>
                                          </p:val>
                                        </p:tav>
                                      </p:tavLst>
                                    </p:anim>
                                    <p:anim calcmode="lin" valueType="num">
                                      <p:cBhvr additive="base">
                                        <p:cTn id="18" dur="200" fill="hold"/>
                                        <p:tgtEl>
                                          <p:spTgt spid="58"/>
                                        </p:tgtEl>
                                        <p:attrNameLst>
                                          <p:attrName>ppt_y</p:attrName>
                                        </p:attrNameLst>
                                      </p:cBhvr>
                                      <p:tavLst>
                                        <p:tav tm="0">
                                          <p:val>
                                            <p:strVal val="#ppt_y"/>
                                          </p:val>
                                        </p:tav>
                                        <p:tav tm="100000">
                                          <p:val>
                                            <p:strVal val="#ppt_y"/>
                                          </p:val>
                                        </p:tav>
                                      </p:tavLst>
                                    </p:anim>
                                  </p:childTnLst>
                                </p:cTn>
                              </p:par>
                              <p:par>
                                <p:cTn id="19" presetID="14" presetClass="entr" presetSubtype="10" fill="hold" grpId="0" nodeType="withEffect">
                                  <p:stCondLst>
                                    <p:cond delay="0"/>
                                  </p:stCondLst>
                                  <p:childTnLst>
                                    <p:set>
                                      <p:cBhvr>
                                        <p:cTn id="20" dur="1" fill="hold">
                                          <p:stCondLst>
                                            <p:cond delay="0"/>
                                          </p:stCondLst>
                                        </p:cTn>
                                        <p:tgtEl>
                                          <p:spTgt spid="60"/>
                                        </p:tgtEl>
                                        <p:attrNameLst>
                                          <p:attrName>style.visibility</p:attrName>
                                        </p:attrNameLst>
                                      </p:cBhvr>
                                      <p:to>
                                        <p:strVal val="visible"/>
                                      </p:to>
                                    </p:set>
                                    <p:animEffect transition="in" filter="randombar(horizontal)">
                                      <p:cBhvr>
                                        <p:cTn id="21" dur="300"/>
                                        <p:tgtEl>
                                          <p:spTgt spid="60"/>
                                        </p:tgtEl>
                                      </p:cBhvr>
                                    </p:animEffect>
                                  </p:childTnLst>
                                </p:cTn>
                              </p:par>
                            </p:childTnLst>
                          </p:cTn>
                        </p:par>
                        <p:par>
                          <p:cTn id="22" fill="hold">
                            <p:stCondLst>
                              <p:cond delay="500"/>
                            </p:stCondLst>
                            <p:childTnLst>
                              <p:par>
                                <p:cTn id="23" presetID="10" presetClass="entr" presetSubtype="0" fill="hold" nodeType="afterEffect">
                                  <p:stCondLst>
                                    <p:cond delay="0"/>
                                  </p:stCondLst>
                                  <p:childTnLst>
                                    <p:set>
                                      <p:cBhvr>
                                        <p:cTn id="24" dur="1" fill="hold">
                                          <p:stCondLst>
                                            <p:cond delay="0"/>
                                          </p:stCondLst>
                                        </p:cTn>
                                        <p:tgtEl>
                                          <p:spTgt spid="38"/>
                                        </p:tgtEl>
                                        <p:attrNameLst>
                                          <p:attrName>style.visibility</p:attrName>
                                        </p:attrNameLst>
                                      </p:cBhvr>
                                      <p:to>
                                        <p:strVal val="visible"/>
                                      </p:to>
                                    </p:set>
                                    <p:animEffect transition="in" filter="fade">
                                      <p:cBhvr>
                                        <p:cTn id="25" dur="500"/>
                                        <p:tgtEl>
                                          <p:spTgt spid="38"/>
                                        </p:tgtEl>
                                      </p:cBhvr>
                                    </p:animEffec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44"/>
                                        </p:tgtEl>
                                        <p:attrNameLst>
                                          <p:attrName>style.visibility</p:attrName>
                                        </p:attrNameLst>
                                      </p:cBhvr>
                                      <p:to>
                                        <p:strVal val="visible"/>
                                      </p:to>
                                    </p:set>
                                  </p:childTnLst>
                                  <p:subTnLst>
                                    <p:audio>
                                      <p:cMediaNode>
                                        <p:cTn display="0" masterRel="sameClick">
                                          <p:stCondLst>
                                            <p:cond evt="begin" delay="0">
                                              <p:tn val="28"/>
                                            </p:cond>
                                          </p:stCondLst>
                                          <p:endCondLst>
                                            <p:cond evt="onStopAudio" delay="0">
                                              <p:tgtEl>
                                                <p:sldTgt/>
                                              </p:tgtEl>
                                            </p:cond>
                                          </p:endCondLst>
                                        </p:cTn>
                                        <p:tgtEl>
                                          <p:sndTgt r:embed="rId4" name="beep.wav"/>
                                        </p:tgtEl>
                                      </p:cMediaNode>
                                    </p:audio>
                                  </p:subTnLst>
                                </p:cTn>
                              </p:par>
                            </p:childTnLst>
                          </p:cTn>
                        </p:par>
                        <p:par>
                          <p:cTn id="30" fill="hold">
                            <p:stCondLst>
                              <p:cond delay="0"/>
                            </p:stCondLst>
                            <p:childTnLst>
                              <p:par>
                                <p:cTn id="31" presetID="1" presetClass="entr" presetSubtype="0" fill="hold" grpId="0" nodeType="afterEffect">
                                  <p:stCondLst>
                                    <p:cond delay="1000"/>
                                  </p:stCondLst>
                                  <p:childTnLst>
                                    <p:set>
                                      <p:cBhvr>
                                        <p:cTn id="32" dur="1" fill="hold">
                                          <p:stCondLst>
                                            <p:cond delay="0"/>
                                          </p:stCondLst>
                                        </p:cTn>
                                        <p:tgtEl>
                                          <p:spTgt spid="45"/>
                                        </p:tgtEl>
                                        <p:attrNameLst>
                                          <p:attrName>style.visibility</p:attrName>
                                        </p:attrNameLst>
                                      </p:cBhvr>
                                      <p:to>
                                        <p:strVal val="visible"/>
                                      </p:to>
                                    </p:set>
                                  </p:childTnLst>
                                  <p:subTnLst>
                                    <p:audio>
                                      <p:cMediaNode>
                                        <p:cTn display="0" masterRel="sameClick">
                                          <p:stCondLst>
                                            <p:cond evt="begin" delay="0">
                                              <p:tn val="31"/>
                                            </p:cond>
                                          </p:stCondLst>
                                          <p:endCondLst>
                                            <p:cond evt="onStopAudio" delay="0">
                                              <p:tgtEl>
                                                <p:sldTgt/>
                                              </p:tgtEl>
                                            </p:cond>
                                          </p:endCondLst>
                                        </p:cTn>
                                        <p:tgtEl>
                                          <p:sndTgt r:embed="rId4" name="beep.wav"/>
                                        </p:tgtEl>
                                      </p:cMediaNode>
                                    </p:audio>
                                  </p:subTnLst>
                                </p:cTn>
                              </p:par>
                            </p:childTnLst>
                          </p:cTn>
                        </p:par>
                        <p:par>
                          <p:cTn id="33" fill="hold">
                            <p:stCondLst>
                              <p:cond delay="1000"/>
                            </p:stCondLst>
                            <p:childTnLst>
                              <p:par>
                                <p:cTn id="34" presetID="1" presetClass="entr" presetSubtype="0" fill="hold" grpId="0" nodeType="afterEffect">
                                  <p:stCondLst>
                                    <p:cond delay="1000"/>
                                  </p:stCondLst>
                                  <p:childTnLst>
                                    <p:set>
                                      <p:cBhvr>
                                        <p:cTn id="35" dur="1" fill="hold">
                                          <p:stCondLst>
                                            <p:cond delay="0"/>
                                          </p:stCondLst>
                                        </p:cTn>
                                        <p:tgtEl>
                                          <p:spTgt spid="46"/>
                                        </p:tgtEl>
                                        <p:attrNameLst>
                                          <p:attrName>style.visibility</p:attrName>
                                        </p:attrNameLst>
                                      </p:cBhvr>
                                      <p:to>
                                        <p:strVal val="visible"/>
                                      </p:to>
                                    </p:set>
                                  </p:childTnLst>
                                  <p:subTnLst>
                                    <p:audio>
                                      <p:cMediaNode>
                                        <p:cTn display="0" masterRel="sameClick">
                                          <p:stCondLst>
                                            <p:cond evt="begin" delay="0">
                                              <p:tn val="34"/>
                                            </p:cond>
                                          </p:stCondLst>
                                          <p:endCondLst>
                                            <p:cond evt="onStopAudio" delay="0">
                                              <p:tgtEl>
                                                <p:sldTgt/>
                                              </p:tgtEl>
                                            </p:cond>
                                          </p:endCondLst>
                                        </p:cTn>
                                        <p:tgtEl>
                                          <p:sndTgt r:embed="rId4" name="beep.wav"/>
                                        </p:tgtEl>
                                      </p:cMediaNode>
                                    </p:audio>
                                  </p:subTnLst>
                                </p:cTn>
                              </p:par>
                            </p:childTnLst>
                          </p:cTn>
                        </p:par>
                        <p:par>
                          <p:cTn id="36" fill="hold">
                            <p:stCondLst>
                              <p:cond delay="2000"/>
                            </p:stCondLst>
                            <p:childTnLst>
                              <p:par>
                                <p:cTn id="37" presetID="1" presetClass="entr" presetSubtype="0" fill="hold" grpId="0" nodeType="afterEffect">
                                  <p:stCondLst>
                                    <p:cond delay="1000"/>
                                  </p:stCondLst>
                                  <p:childTnLst>
                                    <p:set>
                                      <p:cBhvr>
                                        <p:cTn id="38" dur="1" fill="hold">
                                          <p:stCondLst>
                                            <p:cond delay="0"/>
                                          </p:stCondLst>
                                        </p:cTn>
                                        <p:tgtEl>
                                          <p:spTgt spid="47"/>
                                        </p:tgtEl>
                                        <p:attrNameLst>
                                          <p:attrName>style.visibility</p:attrName>
                                        </p:attrNameLst>
                                      </p:cBhvr>
                                      <p:to>
                                        <p:strVal val="visible"/>
                                      </p:to>
                                    </p:set>
                                  </p:childTnLst>
                                  <p:subTnLst>
                                    <p:audio>
                                      <p:cMediaNode>
                                        <p:cTn display="0" masterRel="sameClick">
                                          <p:stCondLst>
                                            <p:cond evt="begin" delay="0">
                                              <p:tn val="37"/>
                                            </p:cond>
                                          </p:stCondLst>
                                          <p:endCondLst>
                                            <p:cond evt="onStopAudio" delay="0">
                                              <p:tgtEl>
                                                <p:sldTgt/>
                                              </p:tgtEl>
                                            </p:cond>
                                          </p:endCondLst>
                                        </p:cTn>
                                        <p:tgtEl>
                                          <p:sndTgt r:embed="rId4" name="beep.wav"/>
                                        </p:tgtEl>
                                      </p:cMediaNode>
                                    </p:audio>
                                  </p:subTnLst>
                                </p:cTn>
                              </p:par>
                            </p:childTnLst>
                          </p:cTn>
                        </p:par>
                        <p:par>
                          <p:cTn id="39" fill="hold">
                            <p:stCondLst>
                              <p:cond delay="3000"/>
                            </p:stCondLst>
                            <p:childTnLst>
                              <p:par>
                                <p:cTn id="40" presetID="1" presetClass="entr" presetSubtype="0" fill="hold" grpId="0" nodeType="afterEffect">
                                  <p:stCondLst>
                                    <p:cond delay="1000"/>
                                  </p:stCondLst>
                                  <p:childTnLst>
                                    <p:set>
                                      <p:cBhvr>
                                        <p:cTn id="41" dur="1" fill="hold">
                                          <p:stCondLst>
                                            <p:cond delay="0"/>
                                          </p:stCondLst>
                                        </p:cTn>
                                        <p:tgtEl>
                                          <p:spTgt spid="48"/>
                                        </p:tgtEl>
                                        <p:attrNameLst>
                                          <p:attrName>style.visibility</p:attrName>
                                        </p:attrNameLst>
                                      </p:cBhvr>
                                      <p:to>
                                        <p:strVal val="visible"/>
                                      </p:to>
                                    </p:set>
                                  </p:childTnLst>
                                  <p:subTnLst>
                                    <p:audio>
                                      <p:cMediaNode>
                                        <p:cTn display="0" masterRel="sameClick">
                                          <p:stCondLst>
                                            <p:cond evt="begin" delay="0">
                                              <p:tn val="40"/>
                                            </p:cond>
                                          </p:stCondLst>
                                          <p:endCondLst>
                                            <p:cond evt="onStopAudio" delay="0">
                                              <p:tgtEl>
                                                <p:sldTgt/>
                                              </p:tgtEl>
                                            </p:cond>
                                          </p:endCondLst>
                                        </p:cTn>
                                        <p:tgtEl>
                                          <p:sndTgt r:embed="rId4" name="beep.wav"/>
                                        </p:tgtEl>
                                      </p:cMediaNode>
                                    </p:audio>
                                  </p:subTnLst>
                                </p:cTn>
                              </p:par>
                            </p:childTnLst>
                          </p:cTn>
                        </p:par>
                        <p:par>
                          <p:cTn id="42" fill="hold">
                            <p:stCondLst>
                              <p:cond delay="4000"/>
                            </p:stCondLst>
                            <p:childTnLst>
                              <p:par>
                                <p:cTn id="43" presetID="1" presetClass="entr" presetSubtype="0" fill="hold" grpId="0" nodeType="afterEffect">
                                  <p:stCondLst>
                                    <p:cond delay="1000"/>
                                  </p:stCondLst>
                                  <p:childTnLst>
                                    <p:set>
                                      <p:cBhvr>
                                        <p:cTn id="44" dur="1" fill="hold">
                                          <p:stCondLst>
                                            <p:cond delay="0"/>
                                          </p:stCondLst>
                                        </p:cTn>
                                        <p:tgtEl>
                                          <p:spTgt spid="49"/>
                                        </p:tgtEl>
                                        <p:attrNameLst>
                                          <p:attrName>style.visibility</p:attrName>
                                        </p:attrNameLst>
                                      </p:cBhvr>
                                      <p:to>
                                        <p:strVal val="visible"/>
                                      </p:to>
                                    </p:set>
                                  </p:childTnLst>
                                  <p:subTnLst>
                                    <p:audio>
                                      <p:cMediaNode>
                                        <p:cTn display="0" masterRel="sameClick">
                                          <p:stCondLst>
                                            <p:cond evt="begin" delay="0">
                                              <p:tn val="43"/>
                                            </p:cond>
                                          </p:stCondLst>
                                          <p:endCondLst>
                                            <p:cond evt="onStopAudio" delay="0">
                                              <p:tgtEl>
                                                <p:sldTgt/>
                                              </p:tgtEl>
                                            </p:cond>
                                          </p:endCondLst>
                                        </p:cTn>
                                        <p:tgtEl>
                                          <p:sndTgt r:embed="rId4" name="beep.wav"/>
                                        </p:tgtEl>
                                      </p:cMediaNode>
                                    </p:audio>
                                  </p:subTnLst>
                                </p:cTn>
                              </p:par>
                            </p:childTnLst>
                          </p:cTn>
                        </p:par>
                        <p:par>
                          <p:cTn id="45" fill="hold">
                            <p:stCondLst>
                              <p:cond delay="5000"/>
                            </p:stCondLst>
                            <p:childTnLst>
                              <p:par>
                                <p:cTn id="46" presetID="1" presetClass="entr" presetSubtype="0" fill="hold" grpId="0" nodeType="afterEffect">
                                  <p:stCondLst>
                                    <p:cond delay="1000"/>
                                  </p:stCondLst>
                                  <p:childTnLst>
                                    <p:set>
                                      <p:cBhvr>
                                        <p:cTn id="47" dur="1" fill="hold">
                                          <p:stCondLst>
                                            <p:cond delay="0"/>
                                          </p:stCondLst>
                                        </p:cTn>
                                        <p:tgtEl>
                                          <p:spTgt spid="50"/>
                                        </p:tgtEl>
                                        <p:attrNameLst>
                                          <p:attrName>style.visibility</p:attrName>
                                        </p:attrNameLst>
                                      </p:cBhvr>
                                      <p:to>
                                        <p:strVal val="visible"/>
                                      </p:to>
                                    </p:set>
                                  </p:childTnLst>
                                  <p:subTnLst>
                                    <p:audio>
                                      <p:cMediaNode>
                                        <p:cTn display="0" masterRel="sameClick">
                                          <p:stCondLst>
                                            <p:cond evt="begin" delay="0">
                                              <p:tn val="46"/>
                                            </p:cond>
                                          </p:stCondLst>
                                          <p:endCondLst>
                                            <p:cond evt="onStopAudio" delay="0">
                                              <p:tgtEl>
                                                <p:sldTgt/>
                                              </p:tgtEl>
                                            </p:cond>
                                          </p:endCondLst>
                                        </p:cTn>
                                        <p:tgtEl>
                                          <p:sndTgt r:embed="rId4" name="beep.wav"/>
                                        </p:tgtEl>
                                      </p:cMediaNode>
                                    </p:audio>
                                  </p:subTnLst>
                                </p:cTn>
                              </p:par>
                            </p:childTnLst>
                          </p:cTn>
                        </p:par>
                        <p:par>
                          <p:cTn id="48" fill="hold">
                            <p:stCondLst>
                              <p:cond delay="6000"/>
                            </p:stCondLst>
                            <p:childTnLst>
                              <p:par>
                                <p:cTn id="49" presetID="1" presetClass="entr" presetSubtype="0" fill="hold" grpId="0" nodeType="afterEffect">
                                  <p:stCondLst>
                                    <p:cond delay="1000"/>
                                  </p:stCondLst>
                                  <p:childTnLst>
                                    <p:set>
                                      <p:cBhvr>
                                        <p:cTn id="50" dur="1" fill="hold">
                                          <p:stCondLst>
                                            <p:cond delay="0"/>
                                          </p:stCondLst>
                                        </p:cTn>
                                        <p:tgtEl>
                                          <p:spTgt spid="51"/>
                                        </p:tgtEl>
                                        <p:attrNameLst>
                                          <p:attrName>style.visibility</p:attrName>
                                        </p:attrNameLst>
                                      </p:cBhvr>
                                      <p:to>
                                        <p:strVal val="visible"/>
                                      </p:to>
                                    </p:set>
                                  </p:childTnLst>
                                  <p:subTnLst>
                                    <p:audio>
                                      <p:cMediaNode>
                                        <p:cTn display="0" masterRel="sameClick">
                                          <p:stCondLst>
                                            <p:cond evt="begin" delay="0">
                                              <p:tn val="49"/>
                                            </p:cond>
                                          </p:stCondLst>
                                          <p:endCondLst>
                                            <p:cond evt="onStopAudio" delay="0">
                                              <p:tgtEl>
                                                <p:sldTgt/>
                                              </p:tgtEl>
                                            </p:cond>
                                          </p:endCondLst>
                                        </p:cTn>
                                        <p:tgtEl>
                                          <p:sndTgt r:embed="rId4" name="beep.wav"/>
                                        </p:tgtEl>
                                      </p:cMediaNode>
                                    </p:audio>
                                  </p:subTnLst>
                                </p:cTn>
                              </p:par>
                            </p:childTnLst>
                          </p:cTn>
                        </p:par>
                        <p:par>
                          <p:cTn id="51" fill="hold">
                            <p:stCondLst>
                              <p:cond delay="7000"/>
                            </p:stCondLst>
                            <p:childTnLst>
                              <p:par>
                                <p:cTn id="52" presetID="1" presetClass="entr" presetSubtype="0" fill="hold" grpId="0" nodeType="afterEffect">
                                  <p:stCondLst>
                                    <p:cond delay="1000"/>
                                  </p:stCondLst>
                                  <p:childTnLst>
                                    <p:set>
                                      <p:cBhvr>
                                        <p:cTn id="53" dur="1" fill="hold">
                                          <p:stCondLst>
                                            <p:cond delay="0"/>
                                          </p:stCondLst>
                                        </p:cTn>
                                        <p:tgtEl>
                                          <p:spTgt spid="52"/>
                                        </p:tgtEl>
                                        <p:attrNameLst>
                                          <p:attrName>style.visibility</p:attrName>
                                        </p:attrNameLst>
                                      </p:cBhvr>
                                      <p:to>
                                        <p:strVal val="visible"/>
                                      </p:to>
                                    </p:set>
                                  </p:childTnLst>
                                  <p:subTnLst>
                                    <p:audio>
                                      <p:cMediaNode>
                                        <p:cTn display="0" masterRel="sameClick">
                                          <p:stCondLst>
                                            <p:cond evt="begin" delay="0">
                                              <p:tn val="52"/>
                                            </p:cond>
                                          </p:stCondLst>
                                          <p:endCondLst>
                                            <p:cond evt="onStopAudio" delay="0">
                                              <p:tgtEl>
                                                <p:sldTgt/>
                                              </p:tgtEl>
                                            </p:cond>
                                          </p:endCondLst>
                                        </p:cTn>
                                        <p:tgtEl>
                                          <p:sndTgt r:embed="rId4" name="beep.wav"/>
                                        </p:tgtEl>
                                      </p:cMediaNode>
                                    </p:audio>
                                  </p:subTnLst>
                                </p:cTn>
                              </p:par>
                            </p:childTnLst>
                          </p:cTn>
                        </p:par>
                        <p:par>
                          <p:cTn id="54" fill="hold">
                            <p:stCondLst>
                              <p:cond delay="8000"/>
                            </p:stCondLst>
                            <p:childTnLst>
                              <p:par>
                                <p:cTn id="55" presetID="1" presetClass="entr" presetSubtype="0" fill="hold" grpId="0" nodeType="afterEffect">
                                  <p:stCondLst>
                                    <p:cond delay="1000"/>
                                  </p:stCondLst>
                                  <p:childTnLst>
                                    <p:set>
                                      <p:cBhvr>
                                        <p:cTn id="56" dur="1" fill="hold">
                                          <p:stCondLst>
                                            <p:cond delay="0"/>
                                          </p:stCondLst>
                                        </p:cTn>
                                        <p:tgtEl>
                                          <p:spTgt spid="56"/>
                                        </p:tgtEl>
                                        <p:attrNameLst>
                                          <p:attrName>style.visibility</p:attrName>
                                        </p:attrNameLst>
                                      </p:cBhvr>
                                      <p:to>
                                        <p:strVal val="visible"/>
                                      </p:to>
                                    </p:set>
                                  </p:childTnLst>
                                  <p:subTnLst>
                                    <p:audio>
                                      <p:cMediaNode>
                                        <p:cTn display="0" masterRel="sameClick">
                                          <p:stCondLst>
                                            <p:cond evt="begin" delay="0">
                                              <p:tn val="55"/>
                                            </p:cond>
                                          </p:stCondLst>
                                          <p:endCondLst>
                                            <p:cond evt="onStopAudio" delay="0">
                                              <p:tgtEl>
                                                <p:sldTgt/>
                                              </p:tgtEl>
                                            </p:cond>
                                          </p:endCondLst>
                                        </p:cTn>
                                        <p:tgtEl>
                                          <p:sndTgt r:embed="rId4" name="beep.wav"/>
                                        </p:tgtEl>
                                      </p:cMediaNode>
                                    </p:audio>
                                  </p:subTnLst>
                                </p:cTn>
                              </p:par>
                            </p:childTnLst>
                          </p:cTn>
                        </p:par>
                        <p:par>
                          <p:cTn id="57" fill="hold">
                            <p:stCondLst>
                              <p:cond delay="9000"/>
                            </p:stCondLst>
                            <p:childTnLst>
                              <p:par>
                                <p:cTn id="58" presetID="1" presetClass="entr" presetSubtype="0" fill="hold" grpId="0" nodeType="afterEffect">
                                  <p:stCondLst>
                                    <p:cond delay="1000"/>
                                  </p:stCondLst>
                                  <p:childTnLst>
                                    <p:set>
                                      <p:cBhvr>
                                        <p:cTn id="59" dur="1" fill="hold">
                                          <p:stCondLst>
                                            <p:cond delay="0"/>
                                          </p:stCondLst>
                                        </p:cTn>
                                        <p:tgtEl>
                                          <p:spTgt spid="59"/>
                                        </p:tgtEl>
                                        <p:attrNameLst>
                                          <p:attrName>style.visibility</p:attrName>
                                        </p:attrNameLst>
                                      </p:cBhvr>
                                      <p:to>
                                        <p:strVal val="visible"/>
                                      </p:to>
                                    </p:set>
                                  </p:childTnLst>
                                  <p:subTnLst>
                                    <p:audio>
                                      <p:cMediaNode>
                                        <p:cTn display="0" masterRel="sameClick">
                                          <p:stCondLst>
                                            <p:cond evt="begin" delay="0">
                                              <p:tn val="58"/>
                                            </p:cond>
                                          </p:stCondLst>
                                          <p:endCondLst>
                                            <p:cond evt="onStopAudio" delay="0">
                                              <p:tgtEl>
                                                <p:sldTgt/>
                                              </p:tgtEl>
                                            </p:cond>
                                          </p:endCondLst>
                                        </p:cTn>
                                        <p:tgtEl>
                                          <p:sndTgt r:embed="rId5" name="GUN.wav"/>
                                        </p:tgtEl>
                                      </p:cMediaNode>
                                    </p:audio>
                                  </p:subTnLst>
                                </p:cTn>
                              </p:par>
                            </p:childTnLst>
                          </p:cTn>
                        </p:par>
                      </p:childTnLst>
                    </p:cTn>
                  </p:par>
                </p:childTnLst>
              </p:cTn>
              <p:prevCondLst>
                <p:cond evt="onPrev" delay="0">
                  <p:tgtEl>
                    <p:sldTgt/>
                  </p:tgtEl>
                </p:cond>
              </p:prevCondLst>
              <p:nextCondLst>
                <p:cond evt="onNext" delay="0">
                  <p:tgtEl>
                    <p:sldTgt/>
                  </p:tgtEl>
                </p:cond>
              </p:nextCondLst>
            </p:seq>
            <p:seq concurrent="1" nextAc="seek">
              <p:cTn id="60" restart="whenNotActive" fill="hold" evtFilter="cancelBubble" nodeType="interactiveSeq">
                <p:stCondLst>
                  <p:cond evt="onClick" delay="0">
                    <p:tgtEl>
                      <p:spTgt spid="35"/>
                    </p:tgtEl>
                  </p:cond>
                </p:stCondLst>
                <p:endSync evt="end" delay="0">
                  <p:rtn val="all"/>
                </p:endSync>
                <p:childTnLst>
                  <p:par>
                    <p:cTn id="61" fill="hold">
                      <p:stCondLst>
                        <p:cond delay="0"/>
                      </p:stCondLst>
                      <p:childTnLst>
                        <p:par>
                          <p:cTn id="62" fill="hold">
                            <p:stCondLst>
                              <p:cond delay="0"/>
                            </p:stCondLst>
                            <p:childTnLst>
                              <p:par>
                                <p:cTn id="63" presetID="22" presetClass="entr" presetSubtype="1" fill="hold" nodeType="clickEffect">
                                  <p:stCondLst>
                                    <p:cond delay="0"/>
                                  </p:stCondLst>
                                  <p:childTnLst>
                                    <p:set>
                                      <p:cBhvr>
                                        <p:cTn id="64" dur="1" fill="hold">
                                          <p:stCondLst>
                                            <p:cond delay="0"/>
                                          </p:stCondLst>
                                        </p:cTn>
                                        <p:tgtEl>
                                          <p:spTgt spid="8"/>
                                        </p:tgtEl>
                                        <p:attrNameLst>
                                          <p:attrName>style.visibility</p:attrName>
                                        </p:attrNameLst>
                                      </p:cBhvr>
                                      <p:to>
                                        <p:strVal val="visible"/>
                                      </p:to>
                                    </p:set>
                                    <p:animEffect transition="in" filter="wipe(up)">
                                      <p:cBhvr>
                                        <p:cTn id="65" dur="200"/>
                                        <p:tgtEl>
                                          <p:spTgt spid="8"/>
                                        </p:tgtEl>
                                      </p:cBhvr>
                                    </p:animEffect>
                                  </p:childTnLst>
                                </p:cTn>
                              </p:par>
                            </p:childTnLst>
                          </p:cTn>
                        </p:par>
                        <p:par>
                          <p:cTn id="66" fill="hold">
                            <p:stCondLst>
                              <p:cond delay="200"/>
                            </p:stCondLst>
                            <p:childTnLst>
                              <p:par>
                                <p:cTn id="67" presetID="17" presetClass="entr" presetSubtype="8" fill="hold" nodeType="afterEffect">
                                  <p:stCondLst>
                                    <p:cond delay="0"/>
                                  </p:stCondLst>
                                  <p:childTnLst>
                                    <p:set>
                                      <p:cBhvr>
                                        <p:cTn id="68" dur="1" fill="hold">
                                          <p:stCondLst>
                                            <p:cond delay="0"/>
                                          </p:stCondLst>
                                        </p:cTn>
                                        <p:tgtEl>
                                          <p:spTgt spid="31"/>
                                        </p:tgtEl>
                                        <p:attrNameLst>
                                          <p:attrName>style.visibility</p:attrName>
                                        </p:attrNameLst>
                                      </p:cBhvr>
                                      <p:to>
                                        <p:strVal val="visible"/>
                                      </p:to>
                                    </p:set>
                                    <p:anim calcmode="lin" valueType="num">
                                      <p:cBhvr>
                                        <p:cTn id="69" dur="300" fill="hold"/>
                                        <p:tgtEl>
                                          <p:spTgt spid="31"/>
                                        </p:tgtEl>
                                        <p:attrNameLst>
                                          <p:attrName>ppt_x</p:attrName>
                                        </p:attrNameLst>
                                      </p:cBhvr>
                                      <p:tavLst>
                                        <p:tav tm="0">
                                          <p:val>
                                            <p:strVal val="#ppt_x-#ppt_w/2"/>
                                          </p:val>
                                        </p:tav>
                                        <p:tav tm="100000">
                                          <p:val>
                                            <p:strVal val="#ppt_x"/>
                                          </p:val>
                                        </p:tav>
                                      </p:tavLst>
                                    </p:anim>
                                    <p:anim calcmode="lin" valueType="num">
                                      <p:cBhvr>
                                        <p:cTn id="70" dur="300" fill="hold"/>
                                        <p:tgtEl>
                                          <p:spTgt spid="31"/>
                                        </p:tgtEl>
                                        <p:attrNameLst>
                                          <p:attrName>ppt_y</p:attrName>
                                        </p:attrNameLst>
                                      </p:cBhvr>
                                      <p:tavLst>
                                        <p:tav tm="0">
                                          <p:val>
                                            <p:strVal val="#ppt_y"/>
                                          </p:val>
                                        </p:tav>
                                        <p:tav tm="100000">
                                          <p:val>
                                            <p:strVal val="#ppt_y"/>
                                          </p:val>
                                        </p:tav>
                                      </p:tavLst>
                                    </p:anim>
                                    <p:anim calcmode="lin" valueType="num">
                                      <p:cBhvr>
                                        <p:cTn id="71" dur="300" fill="hold"/>
                                        <p:tgtEl>
                                          <p:spTgt spid="31"/>
                                        </p:tgtEl>
                                        <p:attrNameLst>
                                          <p:attrName>ppt_w</p:attrName>
                                        </p:attrNameLst>
                                      </p:cBhvr>
                                      <p:tavLst>
                                        <p:tav tm="0">
                                          <p:val>
                                            <p:fltVal val="0"/>
                                          </p:val>
                                        </p:tav>
                                        <p:tav tm="100000">
                                          <p:val>
                                            <p:strVal val="#ppt_w"/>
                                          </p:val>
                                        </p:tav>
                                      </p:tavLst>
                                    </p:anim>
                                    <p:anim calcmode="lin" valueType="num">
                                      <p:cBhvr>
                                        <p:cTn id="72" dur="300" fill="hold"/>
                                        <p:tgtEl>
                                          <p:spTgt spid="31"/>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67"/>
                                            </p:cond>
                                          </p:stCondLst>
                                          <p:endCondLst>
                                            <p:cond evt="onStopAudio" delay="0">
                                              <p:tgtEl>
                                                <p:sldTgt/>
                                              </p:tgtEl>
                                            </p:cond>
                                          </p:endCondLst>
                                        </p:cTn>
                                        <p:tgtEl>
                                          <p:sndTgt r:embed="rId6" name="fins__success-2.wav"/>
                                        </p:tgtEl>
                                      </p:cMediaNode>
                                    </p:audio>
                                  </p:subTnLst>
                                </p:cTn>
                              </p:par>
                            </p:childTnLst>
                          </p:cTn>
                        </p:par>
                      </p:childTnLst>
                    </p:cTn>
                  </p:par>
                </p:childTnLst>
              </p:cTn>
              <p:nextCondLst>
                <p:cond evt="onClick" delay="0">
                  <p:tgtEl>
                    <p:spTgt spid="35"/>
                  </p:tgtEl>
                </p:cond>
              </p:nextCondLst>
            </p:seq>
          </p:childTnLst>
        </p:cTn>
      </p:par>
    </p:tnLst>
    <p:bldLst>
      <p:bldP spid="60" grpId="0" animBg="1"/>
      <p:bldP spid="58" grpId="0" animBg="1"/>
      <p:bldP spid="44" grpId="0" animBg="1"/>
      <p:bldP spid="45" grpId="0" animBg="1"/>
      <p:bldP spid="46" grpId="0" animBg="1"/>
      <p:bldP spid="47" grpId="0" animBg="1"/>
      <p:bldP spid="48" grpId="0" animBg="1"/>
      <p:bldP spid="49" grpId="0" animBg="1"/>
      <p:bldP spid="50" grpId="0" animBg="1"/>
      <p:bldP spid="51" grpId="0" animBg="1"/>
      <p:bldP spid="52" grpId="0" animBg="1"/>
      <p:bldP spid="56" grpId="0" animBg="1"/>
      <p:bldP spid="59"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Rectangle 59"/>
          <p:cNvSpPr/>
          <p:nvPr/>
        </p:nvSpPr>
        <p:spPr>
          <a:xfrm>
            <a:off x="2308146" y="563279"/>
            <a:ext cx="5369727" cy="2164095"/>
          </a:xfrm>
          <a:prstGeom prst="rect">
            <a:avLst/>
          </a:prstGeom>
          <a:solidFill>
            <a:srgbClr val="008CF5">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r>
              <a:rPr lang="en-US" sz="1800" b="1" dirty="0">
                <a:solidFill>
                  <a:srgbClr val="FFFF00"/>
                </a:solidFill>
                <a:latin typeface="#9Slide03 Swiss Condensed Bold" panose="02000500000000000000" pitchFamily="2" charset="0"/>
              </a:rPr>
              <a:t>Câu hỏi: </a:t>
            </a:r>
            <a:r>
              <a:rPr lang="en-US" sz="1800" b="1" dirty="0" err="1">
                <a:solidFill>
                  <a:srgbClr val="FFFF00"/>
                </a:solidFill>
                <a:latin typeface="#9Slide03 Swiss Condensed Bold" panose="02000500000000000000" pitchFamily="2" charset="0"/>
              </a:rPr>
              <a:t>Thuốc</a:t>
            </a:r>
            <a:r>
              <a:rPr lang="en-US" sz="1800" b="1" dirty="0">
                <a:solidFill>
                  <a:srgbClr val="FFFF00"/>
                </a:solidFill>
                <a:latin typeface="#9Slide03 Swiss Condensed Bold" panose="02000500000000000000" pitchFamily="2" charset="0"/>
              </a:rPr>
              <a:t> </a:t>
            </a:r>
            <a:r>
              <a:rPr lang="en-US" sz="1800" b="1" dirty="0" err="1">
                <a:solidFill>
                  <a:srgbClr val="FFFF00"/>
                </a:solidFill>
                <a:latin typeface="#9Slide03 Swiss Condensed Bold" panose="02000500000000000000" pitchFamily="2" charset="0"/>
              </a:rPr>
              <a:t>kháng</a:t>
            </a:r>
            <a:r>
              <a:rPr lang="en-US" sz="1800" b="1" dirty="0">
                <a:solidFill>
                  <a:srgbClr val="FFFF00"/>
                </a:solidFill>
                <a:latin typeface="#9Slide03 Swiss Condensed Bold" panose="02000500000000000000" pitchFamily="2" charset="0"/>
              </a:rPr>
              <a:t> </a:t>
            </a:r>
            <a:r>
              <a:rPr lang="en-US" sz="1800" b="1" dirty="0" err="1">
                <a:solidFill>
                  <a:srgbClr val="FFFF00"/>
                </a:solidFill>
                <a:latin typeface="#9Slide03 Swiss Condensed Bold" panose="02000500000000000000" pitchFamily="2" charset="0"/>
              </a:rPr>
              <a:t>sinh</a:t>
            </a:r>
            <a:r>
              <a:rPr lang="en-US" sz="1800" b="1" dirty="0">
                <a:solidFill>
                  <a:srgbClr val="FFFF00"/>
                </a:solidFill>
                <a:latin typeface="#9Slide03 Swiss Condensed Bold" panose="02000500000000000000" pitchFamily="2" charset="0"/>
              </a:rPr>
              <a:t> penicillin </a:t>
            </a:r>
            <a:r>
              <a:rPr lang="en-US" sz="1800" b="1" dirty="0" err="1">
                <a:solidFill>
                  <a:srgbClr val="FFFF00"/>
                </a:solidFill>
                <a:latin typeface="#9Slide03 Swiss Condensed Bold" panose="02000500000000000000" pitchFamily="2" charset="0"/>
              </a:rPr>
              <a:t>sản</a:t>
            </a:r>
            <a:r>
              <a:rPr lang="en-US" sz="1800" b="1" dirty="0">
                <a:solidFill>
                  <a:srgbClr val="FFFF00"/>
                </a:solidFill>
                <a:latin typeface="#9Slide03 Swiss Condensed Bold" panose="02000500000000000000" pitchFamily="2" charset="0"/>
              </a:rPr>
              <a:t> </a:t>
            </a:r>
            <a:r>
              <a:rPr lang="en-US" sz="1800" b="1" dirty="0" err="1">
                <a:solidFill>
                  <a:srgbClr val="FFFF00"/>
                </a:solidFill>
                <a:latin typeface="#9Slide03 Swiss Condensed Bold" panose="02000500000000000000" pitchFamily="2" charset="0"/>
              </a:rPr>
              <a:t>xuất</a:t>
            </a:r>
            <a:r>
              <a:rPr lang="en-US" sz="1800" b="1" dirty="0">
                <a:solidFill>
                  <a:srgbClr val="FFFF00"/>
                </a:solidFill>
                <a:latin typeface="#9Slide03 Swiss Condensed Bold" panose="02000500000000000000" pitchFamily="2" charset="0"/>
              </a:rPr>
              <a:t> </a:t>
            </a:r>
            <a:r>
              <a:rPr lang="en-US" sz="1800" b="1" dirty="0" err="1">
                <a:solidFill>
                  <a:srgbClr val="FFFF00"/>
                </a:solidFill>
                <a:latin typeface="#9Slide03 Swiss Condensed Bold" panose="02000500000000000000" pitchFamily="2" charset="0"/>
              </a:rPr>
              <a:t>từ</a:t>
            </a:r>
            <a:r>
              <a:rPr lang="en-US" sz="1800" b="1" dirty="0">
                <a:solidFill>
                  <a:srgbClr val="FFFF00"/>
                </a:solidFill>
                <a:latin typeface="#9Slide03 Swiss Condensed Bold" panose="02000500000000000000" pitchFamily="2" charset="0"/>
              </a:rPr>
              <a:t>?</a:t>
            </a:r>
          </a:p>
          <a:p>
            <a:pPr algn="just">
              <a:lnSpc>
                <a:spcPct val="120000"/>
              </a:lnSpc>
            </a:pPr>
            <a:r>
              <a:rPr lang="en-US" sz="1800" dirty="0">
                <a:solidFill>
                  <a:prstClr val="white"/>
                </a:solidFill>
                <a:latin typeface="#9Slide03 Swiss Condensed Bold" panose="02000500000000000000" pitchFamily="2" charset="0"/>
              </a:rPr>
              <a:t>   A. </a:t>
            </a:r>
            <a:r>
              <a:rPr lang="en-US" sz="1800" dirty="0" err="1">
                <a:solidFill>
                  <a:prstClr val="white"/>
                </a:solidFill>
                <a:latin typeface="#9Slide03 Swiss Condensed Bold" panose="02000500000000000000" pitchFamily="2" charset="0"/>
              </a:rPr>
              <a:t>Nấm</a:t>
            </a:r>
            <a:r>
              <a:rPr lang="en-US" sz="1800" dirty="0">
                <a:solidFill>
                  <a:prstClr val="white"/>
                </a:solidFill>
                <a:latin typeface="#9Slide03 Swiss Condensed Bold" panose="02000500000000000000" pitchFamily="2" charset="0"/>
              </a:rPr>
              <a:t> men.</a:t>
            </a:r>
          </a:p>
          <a:p>
            <a:pPr algn="just">
              <a:lnSpc>
                <a:spcPct val="120000"/>
              </a:lnSpc>
            </a:pPr>
            <a:r>
              <a:rPr lang="en-US" sz="1800" dirty="0">
                <a:solidFill>
                  <a:prstClr val="white"/>
                </a:solidFill>
                <a:latin typeface="#9Slide03 Swiss Condensed Bold" panose="02000500000000000000" pitchFamily="2" charset="0"/>
              </a:rPr>
              <a:t>   </a:t>
            </a:r>
            <a:r>
              <a:rPr lang="en-US" sz="1800" dirty="0">
                <a:solidFill>
                  <a:srgbClr val="00FF00"/>
                </a:solidFill>
                <a:latin typeface="#9Slide03 Swiss Condensed Bold" panose="02000500000000000000" pitchFamily="2" charset="0"/>
              </a:rPr>
              <a:t>B. </a:t>
            </a:r>
            <a:r>
              <a:rPr lang="en-US" sz="1800" dirty="0" err="1">
                <a:solidFill>
                  <a:srgbClr val="00FF00"/>
                </a:solidFill>
                <a:latin typeface="#9Slide03 Swiss Condensed Bold" panose="02000500000000000000" pitchFamily="2" charset="0"/>
              </a:rPr>
              <a:t>Nấm</a:t>
            </a:r>
            <a:r>
              <a:rPr lang="en-US" sz="1800" dirty="0">
                <a:solidFill>
                  <a:srgbClr val="00FF00"/>
                </a:solidFill>
                <a:latin typeface="#9Slide03 Swiss Condensed Bold" panose="02000500000000000000" pitchFamily="2" charset="0"/>
              </a:rPr>
              <a:t> </a:t>
            </a:r>
            <a:r>
              <a:rPr lang="en-US" sz="1800" dirty="0" err="1">
                <a:solidFill>
                  <a:srgbClr val="00FF00"/>
                </a:solidFill>
                <a:latin typeface="#9Slide03 Swiss Condensed Bold" panose="02000500000000000000" pitchFamily="2" charset="0"/>
              </a:rPr>
              <a:t>mốc</a:t>
            </a:r>
            <a:r>
              <a:rPr lang="en-US" sz="1800" dirty="0">
                <a:solidFill>
                  <a:srgbClr val="00FF00"/>
                </a:solidFill>
                <a:latin typeface="#9Slide03 Swiss Condensed Bold" panose="02000500000000000000" pitchFamily="2" charset="0"/>
              </a:rPr>
              <a:t>.</a:t>
            </a:r>
            <a:endParaRPr lang="en-US" sz="1800" dirty="0">
              <a:solidFill>
                <a:prstClr val="white"/>
              </a:solidFill>
              <a:latin typeface="#9Slide03 Swiss Condensed Bold" panose="02000500000000000000" pitchFamily="2" charset="0"/>
            </a:endParaRPr>
          </a:p>
          <a:p>
            <a:pPr algn="just">
              <a:lnSpc>
                <a:spcPct val="120000"/>
              </a:lnSpc>
            </a:pPr>
            <a:r>
              <a:rPr lang="en-US" sz="1800" dirty="0">
                <a:solidFill>
                  <a:prstClr val="white"/>
                </a:solidFill>
                <a:latin typeface="#9Slide03 Swiss Condensed Bold" panose="02000500000000000000" pitchFamily="2" charset="0"/>
              </a:rPr>
              <a:t>   C. </a:t>
            </a:r>
            <a:r>
              <a:rPr lang="en-US" sz="1800" dirty="0" err="1">
                <a:solidFill>
                  <a:prstClr val="white"/>
                </a:solidFill>
                <a:latin typeface="#9Slide03 Swiss Condensed Bold" panose="02000500000000000000" pitchFamily="2" charset="0"/>
              </a:rPr>
              <a:t>Nấm</a:t>
            </a:r>
            <a:r>
              <a:rPr lang="en-US" sz="1800" dirty="0">
                <a:solidFill>
                  <a:prstClr val="white"/>
                </a:solidFill>
                <a:latin typeface="#9Slide03 Swiss Condensed Bold" panose="02000500000000000000" pitchFamily="2" charset="0"/>
              </a:rPr>
              <a:t> </a:t>
            </a:r>
            <a:r>
              <a:rPr lang="en-US" sz="1800" dirty="0" err="1">
                <a:solidFill>
                  <a:prstClr val="white"/>
                </a:solidFill>
                <a:latin typeface="#9Slide03 Swiss Condensed Bold" panose="02000500000000000000" pitchFamily="2" charset="0"/>
              </a:rPr>
              <a:t>mộc</a:t>
            </a:r>
            <a:r>
              <a:rPr lang="en-US" sz="1800" dirty="0">
                <a:solidFill>
                  <a:prstClr val="white"/>
                </a:solidFill>
                <a:latin typeface="#9Slide03 Swiss Condensed Bold" panose="02000500000000000000" pitchFamily="2" charset="0"/>
              </a:rPr>
              <a:t> </a:t>
            </a:r>
            <a:r>
              <a:rPr lang="en-US" sz="1800" dirty="0" err="1">
                <a:solidFill>
                  <a:prstClr val="white"/>
                </a:solidFill>
                <a:latin typeface="#9Slide03 Swiss Condensed Bold" panose="02000500000000000000" pitchFamily="2" charset="0"/>
              </a:rPr>
              <a:t>nhĩ</a:t>
            </a:r>
            <a:r>
              <a:rPr lang="en-US" sz="1800" dirty="0">
                <a:solidFill>
                  <a:prstClr val="white"/>
                </a:solidFill>
                <a:latin typeface="#9Slide03 Swiss Condensed Bold" panose="02000500000000000000" pitchFamily="2" charset="0"/>
              </a:rPr>
              <a:t>.</a:t>
            </a:r>
          </a:p>
          <a:p>
            <a:pPr algn="just">
              <a:lnSpc>
                <a:spcPct val="120000"/>
              </a:lnSpc>
            </a:pPr>
            <a:r>
              <a:rPr lang="en-US" sz="1800" dirty="0">
                <a:solidFill>
                  <a:prstClr val="white"/>
                </a:solidFill>
                <a:latin typeface="#9Slide03 Swiss Condensed Bold" panose="02000500000000000000" pitchFamily="2" charset="0"/>
              </a:rPr>
              <a:t>   </a:t>
            </a:r>
            <a:r>
              <a:rPr lang="en-US" sz="1800" dirty="0">
                <a:solidFill>
                  <a:srgbClr val="00FF00"/>
                </a:solidFill>
                <a:latin typeface="#9Slide03 Swiss Condensed Bold" panose="02000500000000000000" pitchFamily="2" charset="0"/>
              </a:rPr>
              <a:t>D. </a:t>
            </a:r>
            <a:r>
              <a:rPr lang="en-US" sz="1800" dirty="0" err="1">
                <a:solidFill>
                  <a:srgbClr val="00FF00"/>
                </a:solidFill>
                <a:latin typeface="#9Slide03 Swiss Condensed Bold" panose="02000500000000000000" pitchFamily="2" charset="0"/>
              </a:rPr>
              <a:t>Nấm</a:t>
            </a:r>
            <a:r>
              <a:rPr lang="en-US" sz="1800" dirty="0">
                <a:solidFill>
                  <a:srgbClr val="00FF00"/>
                </a:solidFill>
                <a:latin typeface="#9Slide03 Swiss Condensed Bold" panose="02000500000000000000" pitchFamily="2" charset="0"/>
              </a:rPr>
              <a:t> </a:t>
            </a:r>
            <a:r>
              <a:rPr lang="en-US" sz="1800" dirty="0" err="1">
                <a:solidFill>
                  <a:srgbClr val="00FF00"/>
                </a:solidFill>
                <a:latin typeface="#9Slide03 Swiss Condensed Bold" panose="02000500000000000000" pitchFamily="2" charset="0"/>
              </a:rPr>
              <a:t>độc</a:t>
            </a:r>
            <a:r>
              <a:rPr lang="en-US" sz="1800" dirty="0">
                <a:solidFill>
                  <a:srgbClr val="00FF00"/>
                </a:solidFill>
                <a:latin typeface="#9Slide03 Swiss Condensed Bold" panose="02000500000000000000" pitchFamily="2" charset="0"/>
              </a:rPr>
              <a:t> </a:t>
            </a:r>
            <a:r>
              <a:rPr lang="en-US" sz="1800" dirty="0" err="1">
                <a:solidFill>
                  <a:srgbClr val="00FF00"/>
                </a:solidFill>
                <a:latin typeface="#9Slide03 Swiss Condensed Bold" panose="02000500000000000000" pitchFamily="2" charset="0"/>
              </a:rPr>
              <a:t>đỏ</a:t>
            </a:r>
            <a:r>
              <a:rPr lang="en-US" sz="1800" dirty="0">
                <a:solidFill>
                  <a:srgbClr val="00FF00"/>
                </a:solidFill>
                <a:latin typeface="#9Slide03 Swiss Condensed Bold" panose="02000500000000000000" pitchFamily="2" charset="0"/>
              </a:rPr>
              <a:t>.</a:t>
            </a:r>
          </a:p>
        </p:txBody>
      </p:sp>
      <p:grpSp>
        <p:nvGrpSpPr>
          <p:cNvPr id="61" name="Group 60"/>
          <p:cNvGrpSpPr/>
          <p:nvPr/>
        </p:nvGrpSpPr>
        <p:grpSpPr>
          <a:xfrm>
            <a:off x="2114983" y="473599"/>
            <a:ext cx="290843" cy="2343457"/>
            <a:chOff x="1322576" y="181189"/>
            <a:chExt cx="387790" cy="2666783"/>
          </a:xfrm>
        </p:grpSpPr>
        <p:grpSp>
          <p:nvGrpSpPr>
            <p:cNvPr id="53" name="Group 52"/>
            <p:cNvGrpSpPr/>
            <p:nvPr/>
          </p:nvGrpSpPr>
          <p:grpSpPr>
            <a:xfrm>
              <a:off x="1322576" y="1379570"/>
              <a:ext cx="286946" cy="286946"/>
              <a:chOff x="505017" y="3662327"/>
              <a:chExt cx="286946" cy="286946"/>
            </a:xfrm>
          </p:grpSpPr>
          <p:sp>
            <p:nvSpPr>
              <p:cNvPr id="54" name="Oval 53"/>
              <p:cNvSpPr/>
              <p:nvPr/>
            </p:nvSpPr>
            <p:spPr>
              <a:xfrm>
                <a:off x="505017" y="3662327"/>
                <a:ext cx="286946" cy="286946"/>
              </a:xfrm>
              <a:prstGeom prst="ellipse">
                <a:avLst/>
              </a:prstGeom>
              <a:solidFill>
                <a:srgbClr val="212121"/>
              </a:solidFill>
              <a:ln>
                <a:noFill/>
              </a:ln>
              <a:effectLst>
                <a:glow rad="127000">
                  <a:srgbClr val="008CF5"/>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75" dirty="0">
                  <a:solidFill>
                    <a:prstClr val="white"/>
                  </a:solidFill>
                </a:endParaRPr>
              </a:p>
            </p:txBody>
          </p:sp>
          <p:sp>
            <p:nvSpPr>
              <p:cNvPr id="55" name="Oval 54"/>
              <p:cNvSpPr/>
              <p:nvPr/>
            </p:nvSpPr>
            <p:spPr>
              <a:xfrm>
                <a:off x="587032" y="3741662"/>
                <a:ext cx="122915" cy="122915"/>
              </a:xfrm>
              <a:prstGeom prst="ellipse">
                <a:avLst/>
              </a:prstGeom>
              <a:solidFill>
                <a:srgbClr val="008C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75">
                  <a:solidFill>
                    <a:prstClr val="white"/>
                  </a:solidFill>
                </a:endParaRPr>
              </a:p>
            </p:txBody>
          </p:sp>
        </p:grpSp>
        <p:sp>
          <p:nvSpPr>
            <p:cNvPr id="57" name="Left Bracket 56"/>
            <p:cNvSpPr/>
            <p:nvPr/>
          </p:nvSpPr>
          <p:spPr>
            <a:xfrm>
              <a:off x="1461286" y="181189"/>
              <a:ext cx="249080" cy="2666783"/>
            </a:xfrm>
            <a:prstGeom prst="leftBracket">
              <a:avLst/>
            </a:prstGeom>
            <a:ln w="38100">
              <a:solidFill>
                <a:srgbClr val="008CF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975">
                <a:solidFill>
                  <a:prstClr val="black"/>
                </a:solidFill>
              </a:endParaRPr>
            </a:p>
          </p:txBody>
        </p:sp>
      </p:grpSp>
      <p:sp>
        <p:nvSpPr>
          <p:cNvPr id="58" name="Left Bracket 57"/>
          <p:cNvSpPr/>
          <p:nvPr/>
        </p:nvSpPr>
        <p:spPr>
          <a:xfrm flipH="1">
            <a:off x="7517245" y="494701"/>
            <a:ext cx="160628" cy="2343457"/>
          </a:xfrm>
          <a:prstGeom prst="leftBracket">
            <a:avLst/>
          </a:prstGeom>
          <a:ln w="38100">
            <a:solidFill>
              <a:srgbClr val="008CF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975">
              <a:solidFill>
                <a:prstClr val="black"/>
              </a:solidFill>
            </a:endParaRPr>
          </a:p>
        </p:txBody>
      </p:sp>
      <p:grpSp>
        <p:nvGrpSpPr>
          <p:cNvPr id="8" name="Group 7"/>
          <p:cNvGrpSpPr/>
          <p:nvPr/>
        </p:nvGrpSpPr>
        <p:grpSpPr>
          <a:xfrm>
            <a:off x="1437760" y="1031230"/>
            <a:ext cx="341961" cy="2441389"/>
            <a:chOff x="393013" y="1032069"/>
            <a:chExt cx="455948" cy="3255185"/>
          </a:xfrm>
        </p:grpSpPr>
        <p:cxnSp>
          <p:nvCxnSpPr>
            <p:cNvPr id="13" name="Straight Connector 12"/>
            <p:cNvCxnSpPr>
              <a:stCxn id="29" idx="4"/>
              <a:endCxn id="64" idx="0"/>
            </p:cNvCxnSpPr>
            <p:nvPr/>
          </p:nvCxnSpPr>
          <p:spPr>
            <a:xfrm flipH="1">
              <a:off x="620987" y="1032069"/>
              <a:ext cx="14515" cy="2799237"/>
            </a:xfrm>
            <a:prstGeom prst="line">
              <a:avLst/>
            </a:prstGeom>
            <a:ln w="12700">
              <a:solidFill>
                <a:srgbClr val="008CF5"/>
              </a:solidFill>
            </a:ln>
            <a:effectLst>
              <a:glow rad="127000">
                <a:srgbClr val="008CF5">
                  <a:alpha val="50000"/>
                </a:srgbClr>
              </a:glow>
            </a:effectLst>
          </p:spPr>
          <p:style>
            <a:lnRef idx="1">
              <a:schemeClr val="accent1"/>
            </a:lnRef>
            <a:fillRef idx="0">
              <a:schemeClr val="accent1"/>
            </a:fillRef>
            <a:effectRef idx="0">
              <a:schemeClr val="accent1"/>
            </a:effectRef>
            <a:fontRef idx="minor">
              <a:schemeClr val="tx1"/>
            </a:fontRef>
          </p:style>
        </p:cxnSp>
        <p:grpSp>
          <p:nvGrpSpPr>
            <p:cNvPr id="5" name="Group 4"/>
            <p:cNvGrpSpPr/>
            <p:nvPr/>
          </p:nvGrpSpPr>
          <p:grpSpPr>
            <a:xfrm>
              <a:off x="393013" y="3831306"/>
              <a:ext cx="455948" cy="455948"/>
              <a:chOff x="268476" y="3198923"/>
              <a:chExt cx="286946" cy="286946"/>
            </a:xfrm>
          </p:grpSpPr>
          <p:sp>
            <p:nvSpPr>
              <p:cNvPr id="64" name="Oval 63"/>
              <p:cNvSpPr/>
              <p:nvPr/>
            </p:nvSpPr>
            <p:spPr>
              <a:xfrm>
                <a:off x="268476" y="3198923"/>
                <a:ext cx="286946" cy="286946"/>
              </a:xfrm>
              <a:prstGeom prst="ellipse">
                <a:avLst/>
              </a:prstGeom>
              <a:solidFill>
                <a:srgbClr val="212121"/>
              </a:solidFill>
              <a:ln>
                <a:noFill/>
              </a:ln>
              <a:effectLst>
                <a:glow rad="127000">
                  <a:srgbClr val="008CF5"/>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75" dirty="0">
                  <a:solidFill>
                    <a:prstClr val="white"/>
                  </a:solidFill>
                </a:endParaRPr>
              </a:p>
            </p:txBody>
          </p:sp>
          <p:sp>
            <p:nvSpPr>
              <p:cNvPr id="65" name="Oval 64"/>
              <p:cNvSpPr/>
              <p:nvPr/>
            </p:nvSpPr>
            <p:spPr>
              <a:xfrm>
                <a:off x="350491" y="3278258"/>
                <a:ext cx="122915" cy="122915"/>
              </a:xfrm>
              <a:prstGeom prst="ellipse">
                <a:avLst/>
              </a:prstGeom>
              <a:solidFill>
                <a:srgbClr val="008C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75">
                  <a:solidFill>
                    <a:prstClr val="white"/>
                  </a:solidFill>
                </a:endParaRPr>
              </a:p>
            </p:txBody>
          </p:sp>
        </p:grpSp>
      </p:grpSp>
      <p:grpSp>
        <p:nvGrpSpPr>
          <p:cNvPr id="31" name="Group 30"/>
          <p:cNvGrpSpPr/>
          <p:nvPr/>
        </p:nvGrpSpPr>
        <p:grpSpPr>
          <a:xfrm>
            <a:off x="1563325" y="2940446"/>
            <a:ext cx="5754329" cy="1991006"/>
            <a:chOff x="560434" y="3549113"/>
            <a:chExt cx="7672438" cy="2654675"/>
          </a:xfrm>
        </p:grpSpPr>
        <p:grpSp>
          <p:nvGrpSpPr>
            <p:cNvPr id="23" name="Group 22"/>
            <p:cNvGrpSpPr/>
            <p:nvPr/>
          </p:nvGrpSpPr>
          <p:grpSpPr>
            <a:xfrm>
              <a:off x="620986" y="3549113"/>
              <a:ext cx="7597821" cy="2654675"/>
              <a:chOff x="1139780" y="2611241"/>
              <a:chExt cx="4733934" cy="2462475"/>
            </a:xfrm>
          </p:grpSpPr>
          <p:sp>
            <p:nvSpPr>
              <p:cNvPr id="18" name="Parallelogram 17"/>
              <p:cNvSpPr/>
              <p:nvPr/>
            </p:nvSpPr>
            <p:spPr>
              <a:xfrm>
                <a:off x="1139780" y="3102581"/>
                <a:ext cx="4733934" cy="1874096"/>
              </a:xfrm>
              <a:prstGeom prst="parallelogram">
                <a:avLst/>
              </a:prstGeom>
              <a:solidFill>
                <a:srgbClr val="212121"/>
              </a:solidFill>
              <a:ln>
                <a:noFill/>
              </a:ln>
              <a:effectLst>
                <a:glow rad="127000">
                  <a:srgbClr val="008CF5"/>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500" dirty="0">
                  <a:solidFill>
                    <a:prstClr val="white"/>
                  </a:solidFill>
                  <a:latin typeface="Times New Roman" panose="02020603050405020304" pitchFamily="18" charset="0"/>
                  <a:cs typeface="Times New Roman" panose="02020603050405020304" pitchFamily="18" charset="0"/>
                </a:endParaRPr>
              </a:p>
            </p:txBody>
          </p:sp>
          <p:sp>
            <p:nvSpPr>
              <p:cNvPr id="7" name="Parallelogram 6"/>
              <p:cNvSpPr/>
              <p:nvPr/>
            </p:nvSpPr>
            <p:spPr>
              <a:xfrm flipH="1">
                <a:off x="1357102" y="2611241"/>
                <a:ext cx="1403156" cy="534468"/>
              </a:xfrm>
              <a:prstGeom prst="parallelogram">
                <a:avLst/>
              </a:prstGeom>
              <a:solidFill>
                <a:srgbClr val="00FF4E">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prstClr val="white"/>
                    </a:solidFill>
                    <a:latin typeface="#9Slide03 Swiss Condensed Bold" panose="02000500000000000000" pitchFamily="2" charset="0"/>
                    <a:cs typeface="Arial" panose="020B0604020202020204" pitchFamily="34" charset="0"/>
                  </a:rPr>
                  <a:t>ĐÁP ÁN</a:t>
                </a:r>
              </a:p>
            </p:txBody>
          </p:sp>
          <p:sp>
            <p:nvSpPr>
              <p:cNvPr id="22" name="Rectangle 21"/>
              <p:cNvSpPr/>
              <p:nvPr/>
            </p:nvSpPr>
            <p:spPr>
              <a:xfrm>
                <a:off x="1418483" y="4847084"/>
                <a:ext cx="3113455" cy="226632"/>
              </a:xfrm>
              <a:prstGeom prst="rect">
                <a:avLst/>
              </a:prstGeom>
              <a:solidFill>
                <a:srgbClr val="212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75">
                  <a:solidFill>
                    <a:prstClr val="white"/>
                  </a:solidFill>
                </a:endParaRPr>
              </a:p>
            </p:txBody>
          </p:sp>
        </p:grpSp>
        <p:cxnSp>
          <p:nvCxnSpPr>
            <p:cNvPr id="75" name="Straight Connector 74"/>
            <p:cNvCxnSpPr>
              <a:stCxn id="15" idx="3"/>
              <a:endCxn id="15" idx="1"/>
            </p:cNvCxnSpPr>
            <p:nvPr/>
          </p:nvCxnSpPr>
          <p:spPr>
            <a:xfrm>
              <a:off x="3221801" y="4031549"/>
              <a:ext cx="4997003" cy="0"/>
            </a:xfrm>
            <a:prstGeom prst="line">
              <a:avLst/>
            </a:prstGeom>
            <a:ln>
              <a:solidFill>
                <a:srgbClr val="008CF5"/>
              </a:solidFill>
            </a:ln>
            <a:effectLst>
              <a:glow rad="127000">
                <a:srgbClr val="008CF5">
                  <a:alpha val="50000"/>
                </a:srgbClr>
              </a:glow>
            </a:effectLst>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p:nvCxnSpPr>
          <p:spPr>
            <a:xfrm>
              <a:off x="878650" y="6032145"/>
              <a:ext cx="5519746" cy="0"/>
            </a:xfrm>
            <a:prstGeom prst="line">
              <a:avLst/>
            </a:prstGeom>
            <a:ln>
              <a:solidFill>
                <a:srgbClr val="008CF5"/>
              </a:solidFill>
            </a:ln>
            <a:effectLst>
              <a:glow rad="127000">
                <a:srgbClr val="008CF5">
                  <a:alpha val="50000"/>
                </a:srgbClr>
              </a:glow>
            </a:effectLst>
          </p:spPr>
          <p:style>
            <a:lnRef idx="1">
              <a:schemeClr val="accent1"/>
            </a:lnRef>
            <a:fillRef idx="0">
              <a:schemeClr val="accent1"/>
            </a:fillRef>
            <a:effectRef idx="0">
              <a:schemeClr val="accent1"/>
            </a:effectRef>
            <a:fontRef idx="minor">
              <a:schemeClr val="tx1"/>
            </a:fontRef>
          </p:style>
        </p:cxnSp>
        <p:sp>
          <p:nvSpPr>
            <p:cNvPr id="30" name="Parallelogram 29"/>
            <p:cNvSpPr/>
            <p:nvPr/>
          </p:nvSpPr>
          <p:spPr>
            <a:xfrm>
              <a:off x="560434" y="4031549"/>
              <a:ext cx="7672438" cy="2067626"/>
            </a:xfrm>
            <a:prstGeom prst="parallelogram">
              <a:avLst/>
            </a:prstGeom>
            <a:solidFill>
              <a:srgbClr val="008CF5">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solidFill>
                    <a:prstClr val="white"/>
                  </a:solidFill>
                  <a:latin typeface="#9Slide03 Swiss Condensed Bold" panose="02000500000000000000" pitchFamily="2" charset="0"/>
                  <a:cs typeface="Times New Roman" panose="02020603050405020304" pitchFamily="18" charset="0"/>
                </a:rPr>
                <a:t>B</a:t>
              </a:r>
            </a:p>
          </p:txBody>
        </p:sp>
        <p:pic>
          <p:nvPicPr>
            <p:cNvPr id="15" name="Picture 14"/>
            <p:cNvPicPr>
              <a:picLocks noChangeAspect="1"/>
            </p:cNvPicPr>
            <p:nvPr/>
          </p:nvPicPr>
          <p:blipFill>
            <a:blip r:embed="rId7"/>
            <a:stretch>
              <a:fillRect/>
            </a:stretch>
          </p:blipFill>
          <p:spPr>
            <a:xfrm rot="10800000">
              <a:off x="3221801" y="3879674"/>
              <a:ext cx="4997003" cy="303750"/>
            </a:xfrm>
            <a:prstGeom prst="rect">
              <a:avLst/>
            </a:prstGeom>
          </p:spPr>
        </p:pic>
      </p:grpSp>
      <p:grpSp>
        <p:nvGrpSpPr>
          <p:cNvPr id="28" name="Group 27"/>
          <p:cNvGrpSpPr/>
          <p:nvPr/>
        </p:nvGrpSpPr>
        <p:grpSpPr>
          <a:xfrm>
            <a:off x="1216632" y="228299"/>
            <a:ext cx="811716" cy="811716"/>
            <a:chOff x="83662" y="159259"/>
            <a:chExt cx="1082288" cy="1082288"/>
          </a:xfrm>
        </p:grpSpPr>
        <p:sp>
          <p:nvSpPr>
            <p:cNvPr id="29" name="Oval 28"/>
            <p:cNvSpPr/>
            <p:nvPr/>
          </p:nvSpPr>
          <p:spPr>
            <a:xfrm>
              <a:off x="91433" y="170721"/>
              <a:ext cx="1059109" cy="1059109"/>
            </a:xfrm>
            <a:prstGeom prst="ellipse">
              <a:avLst/>
            </a:prstGeom>
            <a:solidFill>
              <a:srgbClr val="212121"/>
            </a:solidFill>
            <a:ln>
              <a:noFill/>
            </a:ln>
            <a:effectLst>
              <a:glow rad="127000">
                <a:srgbClr val="008CF5"/>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500" b="1" dirty="0">
                <a:solidFill>
                  <a:srgbClr val="008CF5"/>
                </a:solidFill>
                <a:latin typeface="Arial" panose="020B0604020202020204" pitchFamily="34" charset="0"/>
                <a:cs typeface="Arial" panose="020B0604020202020204" pitchFamily="34" charset="0"/>
              </a:endParaRPr>
            </a:p>
          </p:txBody>
        </p:sp>
        <p:pic>
          <p:nvPicPr>
            <p:cNvPr id="32" name="Picture 31"/>
            <p:cNvPicPr>
              <a:picLocks noChangeAspect="1"/>
            </p:cNvPicPr>
            <p:nvPr/>
          </p:nvPicPr>
          <p:blipFill>
            <a:blip r:embed="rId8"/>
            <a:stretch>
              <a:fillRect/>
            </a:stretch>
          </p:blipFill>
          <p:spPr>
            <a:xfrm>
              <a:off x="83662" y="159259"/>
              <a:ext cx="1082288" cy="1082288"/>
            </a:xfrm>
            <a:prstGeom prst="rect">
              <a:avLst/>
            </a:prstGeom>
          </p:spPr>
        </p:pic>
        <p:pic>
          <p:nvPicPr>
            <p:cNvPr id="33" name="Picture 32"/>
            <p:cNvPicPr>
              <a:picLocks noChangeAspect="1"/>
            </p:cNvPicPr>
            <p:nvPr/>
          </p:nvPicPr>
          <p:blipFill>
            <a:blip r:embed="rId9"/>
            <a:stretch>
              <a:fillRect/>
            </a:stretch>
          </p:blipFill>
          <p:spPr>
            <a:xfrm>
              <a:off x="140649" y="240741"/>
              <a:ext cx="757177" cy="937456"/>
            </a:xfrm>
            <a:prstGeom prst="rect">
              <a:avLst/>
            </a:prstGeom>
          </p:spPr>
        </p:pic>
        <p:sp>
          <p:nvSpPr>
            <p:cNvPr id="34" name="TextBox 33"/>
            <p:cNvSpPr txBox="1"/>
            <p:nvPr/>
          </p:nvSpPr>
          <p:spPr>
            <a:xfrm>
              <a:off x="339270" y="277250"/>
              <a:ext cx="571096" cy="892552"/>
            </a:xfrm>
            <a:prstGeom prst="rect">
              <a:avLst/>
            </a:prstGeom>
            <a:noFill/>
          </p:spPr>
          <p:txBody>
            <a:bodyPr wrap="none" rtlCol="0">
              <a:spAutoFit/>
            </a:bodyPr>
            <a:lstStyle/>
            <a:p>
              <a:pPr algn="ctr"/>
              <a:r>
                <a:rPr lang="en-US" sz="3750" b="1" dirty="0">
                  <a:solidFill>
                    <a:srgbClr val="00FF4E"/>
                  </a:solidFill>
                  <a:effectLst>
                    <a:glow rad="88900">
                      <a:srgbClr val="00FF4E">
                        <a:alpha val="60000"/>
                      </a:srgbClr>
                    </a:glow>
                  </a:effectLst>
                  <a:latin typeface="#9Slide03 Swiss Condensed Bold" panose="02000500000000000000" pitchFamily="2" charset="0"/>
                  <a:cs typeface="Arial" panose="020B0604020202020204" pitchFamily="34" charset="0"/>
                </a:rPr>
                <a:t>2</a:t>
              </a:r>
            </a:p>
          </p:txBody>
        </p:sp>
      </p:grpSp>
      <p:sp>
        <p:nvSpPr>
          <p:cNvPr id="35" name="Parallelogram 34"/>
          <p:cNvSpPr/>
          <p:nvPr/>
        </p:nvSpPr>
        <p:spPr>
          <a:xfrm flipH="1">
            <a:off x="8357619" y="4711099"/>
            <a:ext cx="491742" cy="183241"/>
          </a:xfrm>
          <a:prstGeom prst="parallelogram">
            <a:avLst/>
          </a:prstGeom>
          <a:solidFill>
            <a:srgbClr val="66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25" b="1" dirty="0">
              <a:solidFill>
                <a:schemeClr val="tx1"/>
              </a:solidFill>
              <a:latin typeface="#9Slide03 Swiss Condensed Bold" panose="02000500000000000000" pitchFamily="2" charset="0"/>
              <a:cs typeface="Arial" panose="020B0604020202020204" pitchFamily="34" charset="0"/>
            </a:endParaRPr>
          </a:p>
        </p:txBody>
      </p:sp>
      <p:pic>
        <p:nvPicPr>
          <p:cNvPr id="38" name="Picture 115" descr="ALRMCLOK"/>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313236" y="1665655"/>
            <a:ext cx="648320" cy="784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 name="Oval 176"/>
          <p:cNvSpPr>
            <a:spLocks noChangeArrowheads="1"/>
          </p:cNvSpPr>
          <p:nvPr/>
        </p:nvSpPr>
        <p:spPr bwMode="auto">
          <a:xfrm>
            <a:off x="1434543" y="1890530"/>
            <a:ext cx="400050" cy="40005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headEnd/>
            <a:tailE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0" hangingPunct="0"/>
            <a:r>
              <a:rPr lang="en-US" altLang="en-US" sz="2100" dirty="0">
                <a:solidFill>
                  <a:srgbClr val="DC2608"/>
                </a:solidFill>
                <a:latin typeface=".VnBlack" pitchFamily="34" charset="0"/>
              </a:rPr>
              <a:t>10</a:t>
            </a:r>
          </a:p>
        </p:txBody>
      </p:sp>
      <p:sp>
        <p:nvSpPr>
          <p:cNvPr id="45" name="Oval 176"/>
          <p:cNvSpPr>
            <a:spLocks noChangeArrowheads="1"/>
          </p:cNvSpPr>
          <p:nvPr/>
        </p:nvSpPr>
        <p:spPr bwMode="auto">
          <a:xfrm>
            <a:off x="1437617" y="1869956"/>
            <a:ext cx="400050" cy="40005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headEnd/>
            <a:tailE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0" hangingPunct="0"/>
            <a:r>
              <a:rPr lang="en-US" altLang="en-US" sz="2100" dirty="0">
                <a:solidFill>
                  <a:srgbClr val="DC2608"/>
                </a:solidFill>
                <a:latin typeface=".VnBlack" pitchFamily="34" charset="0"/>
              </a:rPr>
              <a:t>9</a:t>
            </a:r>
          </a:p>
        </p:txBody>
      </p:sp>
      <p:sp>
        <p:nvSpPr>
          <p:cNvPr id="46" name="Oval 176"/>
          <p:cNvSpPr>
            <a:spLocks noChangeArrowheads="1"/>
          </p:cNvSpPr>
          <p:nvPr/>
        </p:nvSpPr>
        <p:spPr bwMode="auto">
          <a:xfrm>
            <a:off x="1434297" y="1900655"/>
            <a:ext cx="400050" cy="40005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headEnd/>
            <a:tailE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0" hangingPunct="0"/>
            <a:r>
              <a:rPr lang="en-US" altLang="en-US" sz="2100" dirty="0">
                <a:solidFill>
                  <a:srgbClr val="DC2608"/>
                </a:solidFill>
                <a:latin typeface=".VnBlack" pitchFamily="34" charset="0"/>
              </a:rPr>
              <a:t>8</a:t>
            </a:r>
          </a:p>
        </p:txBody>
      </p:sp>
      <p:sp>
        <p:nvSpPr>
          <p:cNvPr id="47" name="Oval 176"/>
          <p:cNvSpPr>
            <a:spLocks noChangeArrowheads="1"/>
          </p:cNvSpPr>
          <p:nvPr/>
        </p:nvSpPr>
        <p:spPr bwMode="auto">
          <a:xfrm>
            <a:off x="1447185" y="1882588"/>
            <a:ext cx="400050" cy="40005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headEnd/>
            <a:tailE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0" hangingPunct="0"/>
            <a:r>
              <a:rPr lang="en-US" altLang="en-US" sz="2100" dirty="0">
                <a:solidFill>
                  <a:srgbClr val="DC2608"/>
                </a:solidFill>
                <a:latin typeface=".VnBlack" pitchFamily="34" charset="0"/>
              </a:rPr>
              <a:t>7</a:t>
            </a:r>
          </a:p>
        </p:txBody>
      </p:sp>
      <p:sp>
        <p:nvSpPr>
          <p:cNvPr id="48" name="Oval 176"/>
          <p:cNvSpPr>
            <a:spLocks noChangeArrowheads="1"/>
          </p:cNvSpPr>
          <p:nvPr/>
        </p:nvSpPr>
        <p:spPr bwMode="auto">
          <a:xfrm>
            <a:off x="1437617" y="1893010"/>
            <a:ext cx="400050" cy="40005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headEnd/>
            <a:tailE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0" hangingPunct="0"/>
            <a:r>
              <a:rPr lang="en-US" altLang="en-US" sz="2100" dirty="0">
                <a:solidFill>
                  <a:srgbClr val="DC2608"/>
                </a:solidFill>
                <a:latin typeface=".VnBlack" pitchFamily="34" charset="0"/>
              </a:rPr>
              <a:t>6</a:t>
            </a:r>
          </a:p>
        </p:txBody>
      </p:sp>
      <p:sp>
        <p:nvSpPr>
          <p:cNvPr id="49" name="Oval 176"/>
          <p:cNvSpPr>
            <a:spLocks noChangeArrowheads="1"/>
          </p:cNvSpPr>
          <p:nvPr/>
        </p:nvSpPr>
        <p:spPr bwMode="auto">
          <a:xfrm>
            <a:off x="1446172" y="1890328"/>
            <a:ext cx="400050" cy="40005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headEnd/>
            <a:tailE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0" hangingPunct="0"/>
            <a:r>
              <a:rPr lang="en-US" altLang="en-US" sz="2100" dirty="0">
                <a:solidFill>
                  <a:srgbClr val="DC2608"/>
                </a:solidFill>
                <a:latin typeface=".VnBlack" pitchFamily="34" charset="0"/>
              </a:rPr>
              <a:t>5</a:t>
            </a:r>
          </a:p>
        </p:txBody>
      </p:sp>
      <p:sp>
        <p:nvSpPr>
          <p:cNvPr id="50" name="Oval 176"/>
          <p:cNvSpPr>
            <a:spLocks noChangeArrowheads="1"/>
          </p:cNvSpPr>
          <p:nvPr/>
        </p:nvSpPr>
        <p:spPr bwMode="auto">
          <a:xfrm>
            <a:off x="1419799" y="1892003"/>
            <a:ext cx="400050" cy="40005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headEnd/>
            <a:tailE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0" hangingPunct="0"/>
            <a:r>
              <a:rPr lang="en-US" altLang="en-US" sz="2100" dirty="0">
                <a:solidFill>
                  <a:srgbClr val="DC2608"/>
                </a:solidFill>
                <a:latin typeface=".VnBlack" pitchFamily="34" charset="0"/>
              </a:rPr>
              <a:t>4</a:t>
            </a:r>
          </a:p>
        </p:txBody>
      </p:sp>
      <p:sp>
        <p:nvSpPr>
          <p:cNvPr id="51" name="Oval 176"/>
          <p:cNvSpPr>
            <a:spLocks noChangeArrowheads="1"/>
          </p:cNvSpPr>
          <p:nvPr/>
        </p:nvSpPr>
        <p:spPr bwMode="auto">
          <a:xfrm>
            <a:off x="1424975" y="1872478"/>
            <a:ext cx="400050" cy="40005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headEnd/>
            <a:tailE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0" hangingPunct="0"/>
            <a:r>
              <a:rPr lang="en-US" altLang="en-US" sz="2100" dirty="0">
                <a:solidFill>
                  <a:srgbClr val="DC2608"/>
                </a:solidFill>
                <a:latin typeface=".VnBlack" pitchFamily="34" charset="0"/>
              </a:rPr>
              <a:t>3</a:t>
            </a:r>
          </a:p>
        </p:txBody>
      </p:sp>
      <p:sp>
        <p:nvSpPr>
          <p:cNvPr id="52" name="Oval 176"/>
          <p:cNvSpPr>
            <a:spLocks noChangeArrowheads="1"/>
          </p:cNvSpPr>
          <p:nvPr/>
        </p:nvSpPr>
        <p:spPr bwMode="auto">
          <a:xfrm>
            <a:off x="1438390" y="1886063"/>
            <a:ext cx="400050" cy="40005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headEnd/>
            <a:tailE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0" hangingPunct="0"/>
            <a:r>
              <a:rPr lang="en-US" altLang="en-US" sz="2100" dirty="0">
                <a:solidFill>
                  <a:srgbClr val="DC2608"/>
                </a:solidFill>
                <a:latin typeface=".VnBlack" pitchFamily="34" charset="0"/>
              </a:rPr>
              <a:t>2</a:t>
            </a:r>
          </a:p>
        </p:txBody>
      </p:sp>
      <p:sp>
        <p:nvSpPr>
          <p:cNvPr id="56" name="Oval 176"/>
          <p:cNvSpPr>
            <a:spLocks noChangeArrowheads="1"/>
          </p:cNvSpPr>
          <p:nvPr/>
        </p:nvSpPr>
        <p:spPr bwMode="auto">
          <a:xfrm>
            <a:off x="1446172" y="1854745"/>
            <a:ext cx="400050" cy="40005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headEnd/>
            <a:tailE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0" hangingPunct="0"/>
            <a:r>
              <a:rPr lang="en-US" altLang="en-US" sz="2100" dirty="0">
                <a:solidFill>
                  <a:srgbClr val="DC2608"/>
                </a:solidFill>
                <a:latin typeface=".VnBlack" pitchFamily="34" charset="0"/>
              </a:rPr>
              <a:t>1</a:t>
            </a:r>
          </a:p>
        </p:txBody>
      </p:sp>
      <p:sp>
        <p:nvSpPr>
          <p:cNvPr id="59" name="Oval 176"/>
          <p:cNvSpPr>
            <a:spLocks noChangeArrowheads="1"/>
          </p:cNvSpPr>
          <p:nvPr/>
        </p:nvSpPr>
        <p:spPr bwMode="auto">
          <a:xfrm>
            <a:off x="1414741" y="1876741"/>
            <a:ext cx="400050" cy="40005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headEnd/>
            <a:tailEnd/>
          </a:ln>
          <a:effectLst/>
        </p:spPr>
        <p:txBody>
          <a:bodyPr wrap="none" anchor="ctr"/>
          <a:lstStyle/>
          <a:p>
            <a:pPr algn="ctr" eaLnBrk="0" hangingPunct="0">
              <a:defRPr/>
            </a:pPr>
            <a:r>
              <a:rPr lang="en-US" sz="2100" dirty="0">
                <a:solidFill>
                  <a:srgbClr val="DC2608"/>
                </a:solidFill>
                <a:latin typeface=".VnBlack" pitchFamily="34" charset="0"/>
              </a:rPr>
              <a:t>0</a:t>
            </a:r>
          </a:p>
        </p:txBody>
      </p:sp>
    </p:spTree>
    <p:extLst>
      <p:ext uri="{BB962C8B-B14F-4D97-AF65-F5344CB8AC3E}">
        <p14:creationId xmlns:p14="http://schemas.microsoft.com/office/powerpoint/2010/main" val="3847433932"/>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200" fill="hold"/>
                                        <p:tgtEl>
                                          <p:spTgt spid="28"/>
                                        </p:tgtEl>
                                        <p:attrNameLst>
                                          <p:attrName>ppt_w</p:attrName>
                                        </p:attrNameLst>
                                      </p:cBhvr>
                                      <p:tavLst>
                                        <p:tav tm="0">
                                          <p:val>
                                            <p:fltVal val="0"/>
                                          </p:val>
                                        </p:tav>
                                        <p:tav tm="100000">
                                          <p:val>
                                            <p:strVal val="#ppt_w"/>
                                          </p:val>
                                        </p:tav>
                                      </p:tavLst>
                                    </p:anim>
                                    <p:anim calcmode="lin" valueType="num">
                                      <p:cBhvr>
                                        <p:cTn id="8" dur="200" fill="hold"/>
                                        <p:tgtEl>
                                          <p:spTgt spid="28"/>
                                        </p:tgtEl>
                                        <p:attrNameLst>
                                          <p:attrName>ppt_h</p:attrName>
                                        </p:attrNameLst>
                                      </p:cBhvr>
                                      <p:tavLst>
                                        <p:tav tm="0">
                                          <p:val>
                                            <p:fltVal val="0"/>
                                          </p:val>
                                        </p:tav>
                                        <p:tav tm="100000">
                                          <p:val>
                                            <p:strVal val="#ppt_h"/>
                                          </p:val>
                                        </p:tav>
                                      </p:tavLst>
                                    </p:anim>
                                    <p:anim calcmode="lin" valueType="num">
                                      <p:cBhvr>
                                        <p:cTn id="9" dur="200" fill="hold"/>
                                        <p:tgtEl>
                                          <p:spTgt spid="28"/>
                                        </p:tgtEl>
                                        <p:attrNameLst>
                                          <p:attrName>style.rotation</p:attrName>
                                        </p:attrNameLst>
                                      </p:cBhvr>
                                      <p:tavLst>
                                        <p:tav tm="0">
                                          <p:val>
                                            <p:fltVal val="360"/>
                                          </p:val>
                                        </p:tav>
                                        <p:tav tm="100000">
                                          <p:val>
                                            <p:fltVal val="0"/>
                                          </p:val>
                                        </p:tav>
                                      </p:tavLst>
                                    </p:anim>
                                    <p:animEffect transition="in" filter="fade">
                                      <p:cBhvr>
                                        <p:cTn id="10" dur="200"/>
                                        <p:tgtEl>
                                          <p:spTgt spid="28"/>
                                        </p:tgtEl>
                                      </p:cBhvr>
                                    </p:animEffect>
                                  </p:childTnLst>
                                  <p:subTnLst>
                                    <p:audio>
                                      <p:cMediaNode>
                                        <p:cTn display="0" masterRel="sameClick">
                                          <p:stCondLst>
                                            <p:cond evt="begin" delay="0">
                                              <p:tn val="5"/>
                                            </p:cond>
                                          </p:stCondLst>
                                          <p:endCondLst>
                                            <p:cond evt="onStopAudio" delay="0">
                                              <p:tgtEl>
                                                <p:sldTgt/>
                                              </p:tgtEl>
                                            </p:cond>
                                          </p:endCondLst>
                                        </p:cTn>
                                        <p:tgtEl>
                                          <p:sndTgt r:embed="rId3" name="3beeps.wav"/>
                                        </p:tgtEl>
                                      </p:cMediaNode>
                                    </p:audio>
                                  </p:subTnLst>
                                </p:cTn>
                              </p:par>
                              <p:par>
                                <p:cTn id="11" presetID="9" presetClass="entr" presetSubtype="0" fill="hold" nodeType="withEffect">
                                  <p:stCondLst>
                                    <p:cond delay="0"/>
                                  </p:stCondLst>
                                  <p:childTnLst>
                                    <p:set>
                                      <p:cBhvr>
                                        <p:cTn id="12" dur="1" fill="hold">
                                          <p:stCondLst>
                                            <p:cond delay="0"/>
                                          </p:stCondLst>
                                        </p:cTn>
                                        <p:tgtEl>
                                          <p:spTgt spid="61"/>
                                        </p:tgtEl>
                                        <p:attrNameLst>
                                          <p:attrName>style.visibility</p:attrName>
                                        </p:attrNameLst>
                                      </p:cBhvr>
                                      <p:to>
                                        <p:strVal val="visible"/>
                                      </p:to>
                                    </p:set>
                                    <p:animEffect transition="in" filter="dissolve">
                                      <p:cBhvr>
                                        <p:cTn id="13" dur="200"/>
                                        <p:tgtEl>
                                          <p:spTgt spid="61"/>
                                        </p:tgtEl>
                                      </p:cBhvr>
                                    </p:animEffect>
                                  </p:childTnLst>
                                </p:cTn>
                              </p:par>
                            </p:childTnLst>
                          </p:cTn>
                        </p:par>
                        <p:par>
                          <p:cTn id="14" fill="hold">
                            <p:stCondLst>
                              <p:cond delay="200"/>
                            </p:stCondLst>
                            <p:childTnLst>
                              <p:par>
                                <p:cTn id="15" presetID="2" presetClass="entr" presetSubtype="8" fill="hold" grpId="0" nodeType="afterEffect">
                                  <p:stCondLst>
                                    <p:cond delay="0"/>
                                  </p:stCondLst>
                                  <p:childTnLst>
                                    <p:set>
                                      <p:cBhvr>
                                        <p:cTn id="16" dur="1" fill="hold">
                                          <p:stCondLst>
                                            <p:cond delay="0"/>
                                          </p:stCondLst>
                                        </p:cTn>
                                        <p:tgtEl>
                                          <p:spTgt spid="58"/>
                                        </p:tgtEl>
                                        <p:attrNameLst>
                                          <p:attrName>style.visibility</p:attrName>
                                        </p:attrNameLst>
                                      </p:cBhvr>
                                      <p:to>
                                        <p:strVal val="visible"/>
                                      </p:to>
                                    </p:set>
                                    <p:anim calcmode="lin" valueType="num">
                                      <p:cBhvr additive="base">
                                        <p:cTn id="17" dur="200" fill="hold"/>
                                        <p:tgtEl>
                                          <p:spTgt spid="58"/>
                                        </p:tgtEl>
                                        <p:attrNameLst>
                                          <p:attrName>ppt_x</p:attrName>
                                        </p:attrNameLst>
                                      </p:cBhvr>
                                      <p:tavLst>
                                        <p:tav tm="0">
                                          <p:val>
                                            <p:strVal val="0-#ppt_w/2"/>
                                          </p:val>
                                        </p:tav>
                                        <p:tav tm="100000">
                                          <p:val>
                                            <p:strVal val="#ppt_x"/>
                                          </p:val>
                                        </p:tav>
                                      </p:tavLst>
                                    </p:anim>
                                    <p:anim calcmode="lin" valueType="num">
                                      <p:cBhvr additive="base">
                                        <p:cTn id="18" dur="200" fill="hold"/>
                                        <p:tgtEl>
                                          <p:spTgt spid="58"/>
                                        </p:tgtEl>
                                        <p:attrNameLst>
                                          <p:attrName>ppt_y</p:attrName>
                                        </p:attrNameLst>
                                      </p:cBhvr>
                                      <p:tavLst>
                                        <p:tav tm="0">
                                          <p:val>
                                            <p:strVal val="#ppt_y"/>
                                          </p:val>
                                        </p:tav>
                                        <p:tav tm="100000">
                                          <p:val>
                                            <p:strVal val="#ppt_y"/>
                                          </p:val>
                                        </p:tav>
                                      </p:tavLst>
                                    </p:anim>
                                  </p:childTnLst>
                                </p:cTn>
                              </p:par>
                              <p:par>
                                <p:cTn id="19" presetID="14" presetClass="entr" presetSubtype="10" fill="hold" grpId="0" nodeType="withEffect">
                                  <p:stCondLst>
                                    <p:cond delay="0"/>
                                  </p:stCondLst>
                                  <p:childTnLst>
                                    <p:set>
                                      <p:cBhvr>
                                        <p:cTn id="20" dur="1" fill="hold">
                                          <p:stCondLst>
                                            <p:cond delay="0"/>
                                          </p:stCondLst>
                                        </p:cTn>
                                        <p:tgtEl>
                                          <p:spTgt spid="60"/>
                                        </p:tgtEl>
                                        <p:attrNameLst>
                                          <p:attrName>style.visibility</p:attrName>
                                        </p:attrNameLst>
                                      </p:cBhvr>
                                      <p:to>
                                        <p:strVal val="visible"/>
                                      </p:to>
                                    </p:set>
                                    <p:animEffect transition="in" filter="randombar(horizontal)">
                                      <p:cBhvr>
                                        <p:cTn id="21" dur="300"/>
                                        <p:tgtEl>
                                          <p:spTgt spid="60"/>
                                        </p:tgtEl>
                                      </p:cBhvr>
                                    </p:animEffect>
                                  </p:childTnLst>
                                </p:cTn>
                              </p:par>
                            </p:childTnLst>
                          </p:cTn>
                        </p:par>
                        <p:par>
                          <p:cTn id="22" fill="hold">
                            <p:stCondLst>
                              <p:cond delay="500"/>
                            </p:stCondLst>
                            <p:childTnLst>
                              <p:par>
                                <p:cTn id="23" presetID="10" presetClass="entr" presetSubtype="0" fill="hold" nodeType="afterEffect">
                                  <p:stCondLst>
                                    <p:cond delay="0"/>
                                  </p:stCondLst>
                                  <p:childTnLst>
                                    <p:set>
                                      <p:cBhvr>
                                        <p:cTn id="24" dur="1" fill="hold">
                                          <p:stCondLst>
                                            <p:cond delay="0"/>
                                          </p:stCondLst>
                                        </p:cTn>
                                        <p:tgtEl>
                                          <p:spTgt spid="38"/>
                                        </p:tgtEl>
                                        <p:attrNameLst>
                                          <p:attrName>style.visibility</p:attrName>
                                        </p:attrNameLst>
                                      </p:cBhvr>
                                      <p:to>
                                        <p:strVal val="visible"/>
                                      </p:to>
                                    </p:set>
                                    <p:animEffect transition="in" filter="fade">
                                      <p:cBhvr>
                                        <p:cTn id="25" dur="500"/>
                                        <p:tgtEl>
                                          <p:spTgt spid="38"/>
                                        </p:tgtEl>
                                      </p:cBhvr>
                                    </p:animEffec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44"/>
                                        </p:tgtEl>
                                        <p:attrNameLst>
                                          <p:attrName>style.visibility</p:attrName>
                                        </p:attrNameLst>
                                      </p:cBhvr>
                                      <p:to>
                                        <p:strVal val="visible"/>
                                      </p:to>
                                    </p:set>
                                  </p:childTnLst>
                                  <p:subTnLst>
                                    <p:audio>
                                      <p:cMediaNode>
                                        <p:cTn display="0" masterRel="sameClick">
                                          <p:stCondLst>
                                            <p:cond evt="begin" delay="0">
                                              <p:tn val="28"/>
                                            </p:cond>
                                          </p:stCondLst>
                                          <p:endCondLst>
                                            <p:cond evt="onStopAudio" delay="0">
                                              <p:tgtEl>
                                                <p:sldTgt/>
                                              </p:tgtEl>
                                            </p:cond>
                                          </p:endCondLst>
                                        </p:cTn>
                                        <p:tgtEl>
                                          <p:sndTgt r:embed="rId4" name="beep.wav"/>
                                        </p:tgtEl>
                                      </p:cMediaNode>
                                    </p:audio>
                                  </p:subTnLst>
                                </p:cTn>
                              </p:par>
                            </p:childTnLst>
                          </p:cTn>
                        </p:par>
                        <p:par>
                          <p:cTn id="30" fill="hold">
                            <p:stCondLst>
                              <p:cond delay="0"/>
                            </p:stCondLst>
                            <p:childTnLst>
                              <p:par>
                                <p:cTn id="31" presetID="1" presetClass="entr" presetSubtype="0" fill="hold" grpId="0" nodeType="afterEffect">
                                  <p:stCondLst>
                                    <p:cond delay="1000"/>
                                  </p:stCondLst>
                                  <p:childTnLst>
                                    <p:set>
                                      <p:cBhvr>
                                        <p:cTn id="32" dur="1" fill="hold">
                                          <p:stCondLst>
                                            <p:cond delay="0"/>
                                          </p:stCondLst>
                                        </p:cTn>
                                        <p:tgtEl>
                                          <p:spTgt spid="45"/>
                                        </p:tgtEl>
                                        <p:attrNameLst>
                                          <p:attrName>style.visibility</p:attrName>
                                        </p:attrNameLst>
                                      </p:cBhvr>
                                      <p:to>
                                        <p:strVal val="visible"/>
                                      </p:to>
                                    </p:set>
                                  </p:childTnLst>
                                  <p:subTnLst>
                                    <p:audio>
                                      <p:cMediaNode>
                                        <p:cTn display="0" masterRel="sameClick">
                                          <p:stCondLst>
                                            <p:cond evt="begin" delay="0">
                                              <p:tn val="31"/>
                                            </p:cond>
                                          </p:stCondLst>
                                          <p:endCondLst>
                                            <p:cond evt="onStopAudio" delay="0">
                                              <p:tgtEl>
                                                <p:sldTgt/>
                                              </p:tgtEl>
                                            </p:cond>
                                          </p:endCondLst>
                                        </p:cTn>
                                        <p:tgtEl>
                                          <p:sndTgt r:embed="rId4" name="beep.wav"/>
                                        </p:tgtEl>
                                      </p:cMediaNode>
                                    </p:audio>
                                  </p:subTnLst>
                                </p:cTn>
                              </p:par>
                            </p:childTnLst>
                          </p:cTn>
                        </p:par>
                        <p:par>
                          <p:cTn id="33" fill="hold">
                            <p:stCondLst>
                              <p:cond delay="1000"/>
                            </p:stCondLst>
                            <p:childTnLst>
                              <p:par>
                                <p:cTn id="34" presetID="1" presetClass="entr" presetSubtype="0" fill="hold" grpId="0" nodeType="afterEffect">
                                  <p:stCondLst>
                                    <p:cond delay="1000"/>
                                  </p:stCondLst>
                                  <p:childTnLst>
                                    <p:set>
                                      <p:cBhvr>
                                        <p:cTn id="35" dur="1" fill="hold">
                                          <p:stCondLst>
                                            <p:cond delay="0"/>
                                          </p:stCondLst>
                                        </p:cTn>
                                        <p:tgtEl>
                                          <p:spTgt spid="46"/>
                                        </p:tgtEl>
                                        <p:attrNameLst>
                                          <p:attrName>style.visibility</p:attrName>
                                        </p:attrNameLst>
                                      </p:cBhvr>
                                      <p:to>
                                        <p:strVal val="visible"/>
                                      </p:to>
                                    </p:set>
                                  </p:childTnLst>
                                  <p:subTnLst>
                                    <p:audio>
                                      <p:cMediaNode>
                                        <p:cTn display="0" masterRel="sameClick">
                                          <p:stCondLst>
                                            <p:cond evt="begin" delay="0">
                                              <p:tn val="34"/>
                                            </p:cond>
                                          </p:stCondLst>
                                          <p:endCondLst>
                                            <p:cond evt="onStopAudio" delay="0">
                                              <p:tgtEl>
                                                <p:sldTgt/>
                                              </p:tgtEl>
                                            </p:cond>
                                          </p:endCondLst>
                                        </p:cTn>
                                        <p:tgtEl>
                                          <p:sndTgt r:embed="rId4" name="beep.wav"/>
                                        </p:tgtEl>
                                      </p:cMediaNode>
                                    </p:audio>
                                  </p:subTnLst>
                                </p:cTn>
                              </p:par>
                            </p:childTnLst>
                          </p:cTn>
                        </p:par>
                        <p:par>
                          <p:cTn id="36" fill="hold">
                            <p:stCondLst>
                              <p:cond delay="2000"/>
                            </p:stCondLst>
                            <p:childTnLst>
                              <p:par>
                                <p:cTn id="37" presetID="1" presetClass="entr" presetSubtype="0" fill="hold" grpId="0" nodeType="afterEffect">
                                  <p:stCondLst>
                                    <p:cond delay="1000"/>
                                  </p:stCondLst>
                                  <p:childTnLst>
                                    <p:set>
                                      <p:cBhvr>
                                        <p:cTn id="38" dur="1" fill="hold">
                                          <p:stCondLst>
                                            <p:cond delay="0"/>
                                          </p:stCondLst>
                                        </p:cTn>
                                        <p:tgtEl>
                                          <p:spTgt spid="47"/>
                                        </p:tgtEl>
                                        <p:attrNameLst>
                                          <p:attrName>style.visibility</p:attrName>
                                        </p:attrNameLst>
                                      </p:cBhvr>
                                      <p:to>
                                        <p:strVal val="visible"/>
                                      </p:to>
                                    </p:set>
                                  </p:childTnLst>
                                  <p:subTnLst>
                                    <p:audio>
                                      <p:cMediaNode>
                                        <p:cTn display="0" masterRel="sameClick">
                                          <p:stCondLst>
                                            <p:cond evt="begin" delay="0">
                                              <p:tn val="37"/>
                                            </p:cond>
                                          </p:stCondLst>
                                          <p:endCondLst>
                                            <p:cond evt="onStopAudio" delay="0">
                                              <p:tgtEl>
                                                <p:sldTgt/>
                                              </p:tgtEl>
                                            </p:cond>
                                          </p:endCondLst>
                                        </p:cTn>
                                        <p:tgtEl>
                                          <p:sndTgt r:embed="rId4" name="beep.wav"/>
                                        </p:tgtEl>
                                      </p:cMediaNode>
                                    </p:audio>
                                  </p:subTnLst>
                                </p:cTn>
                              </p:par>
                            </p:childTnLst>
                          </p:cTn>
                        </p:par>
                        <p:par>
                          <p:cTn id="39" fill="hold">
                            <p:stCondLst>
                              <p:cond delay="3000"/>
                            </p:stCondLst>
                            <p:childTnLst>
                              <p:par>
                                <p:cTn id="40" presetID="1" presetClass="entr" presetSubtype="0" fill="hold" grpId="0" nodeType="afterEffect">
                                  <p:stCondLst>
                                    <p:cond delay="1000"/>
                                  </p:stCondLst>
                                  <p:childTnLst>
                                    <p:set>
                                      <p:cBhvr>
                                        <p:cTn id="41" dur="1" fill="hold">
                                          <p:stCondLst>
                                            <p:cond delay="0"/>
                                          </p:stCondLst>
                                        </p:cTn>
                                        <p:tgtEl>
                                          <p:spTgt spid="48"/>
                                        </p:tgtEl>
                                        <p:attrNameLst>
                                          <p:attrName>style.visibility</p:attrName>
                                        </p:attrNameLst>
                                      </p:cBhvr>
                                      <p:to>
                                        <p:strVal val="visible"/>
                                      </p:to>
                                    </p:set>
                                  </p:childTnLst>
                                  <p:subTnLst>
                                    <p:audio>
                                      <p:cMediaNode>
                                        <p:cTn display="0" masterRel="sameClick">
                                          <p:stCondLst>
                                            <p:cond evt="begin" delay="0">
                                              <p:tn val="40"/>
                                            </p:cond>
                                          </p:stCondLst>
                                          <p:endCondLst>
                                            <p:cond evt="onStopAudio" delay="0">
                                              <p:tgtEl>
                                                <p:sldTgt/>
                                              </p:tgtEl>
                                            </p:cond>
                                          </p:endCondLst>
                                        </p:cTn>
                                        <p:tgtEl>
                                          <p:sndTgt r:embed="rId4" name="beep.wav"/>
                                        </p:tgtEl>
                                      </p:cMediaNode>
                                    </p:audio>
                                  </p:subTnLst>
                                </p:cTn>
                              </p:par>
                            </p:childTnLst>
                          </p:cTn>
                        </p:par>
                        <p:par>
                          <p:cTn id="42" fill="hold">
                            <p:stCondLst>
                              <p:cond delay="4000"/>
                            </p:stCondLst>
                            <p:childTnLst>
                              <p:par>
                                <p:cTn id="43" presetID="1" presetClass="entr" presetSubtype="0" fill="hold" grpId="0" nodeType="afterEffect">
                                  <p:stCondLst>
                                    <p:cond delay="1000"/>
                                  </p:stCondLst>
                                  <p:childTnLst>
                                    <p:set>
                                      <p:cBhvr>
                                        <p:cTn id="44" dur="1" fill="hold">
                                          <p:stCondLst>
                                            <p:cond delay="0"/>
                                          </p:stCondLst>
                                        </p:cTn>
                                        <p:tgtEl>
                                          <p:spTgt spid="49"/>
                                        </p:tgtEl>
                                        <p:attrNameLst>
                                          <p:attrName>style.visibility</p:attrName>
                                        </p:attrNameLst>
                                      </p:cBhvr>
                                      <p:to>
                                        <p:strVal val="visible"/>
                                      </p:to>
                                    </p:set>
                                  </p:childTnLst>
                                  <p:subTnLst>
                                    <p:audio>
                                      <p:cMediaNode>
                                        <p:cTn display="0" masterRel="sameClick">
                                          <p:stCondLst>
                                            <p:cond evt="begin" delay="0">
                                              <p:tn val="43"/>
                                            </p:cond>
                                          </p:stCondLst>
                                          <p:endCondLst>
                                            <p:cond evt="onStopAudio" delay="0">
                                              <p:tgtEl>
                                                <p:sldTgt/>
                                              </p:tgtEl>
                                            </p:cond>
                                          </p:endCondLst>
                                        </p:cTn>
                                        <p:tgtEl>
                                          <p:sndTgt r:embed="rId4" name="beep.wav"/>
                                        </p:tgtEl>
                                      </p:cMediaNode>
                                    </p:audio>
                                  </p:subTnLst>
                                </p:cTn>
                              </p:par>
                            </p:childTnLst>
                          </p:cTn>
                        </p:par>
                        <p:par>
                          <p:cTn id="45" fill="hold">
                            <p:stCondLst>
                              <p:cond delay="5000"/>
                            </p:stCondLst>
                            <p:childTnLst>
                              <p:par>
                                <p:cTn id="46" presetID="1" presetClass="entr" presetSubtype="0" fill="hold" grpId="0" nodeType="afterEffect">
                                  <p:stCondLst>
                                    <p:cond delay="1000"/>
                                  </p:stCondLst>
                                  <p:childTnLst>
                                    <p:set>
                                      <p:cBhvr>
                                        <p:cTn id="47" dur="1" fill="hold">
                                          <p:stCondLst>
                                            <p:cond delay="0"/>
                                          </p:stCondLst>
                                        </p:cTn>
                                        <p:tgtEl>
                                          <p:spTgt spid="50"/>
                                        </p:tgtEl>
                                        <p:attrNameLst>
                                          <p:attrName>style.visibility</p:attrName>
                                        </p:attrNameLst>
                                      </p:cBhvr>
                                      <p:to>
                                        <p:strVal val="visible"/>
                                      </p:to>
                                    </p:set>
                                  </p:childTnLst>
                                  <p:subTnLst>
                                    <p:audio>
                                      <p:cMediaNode>
                                        <p:cTn display="0" masterRel="sameClick">
                                          <p:stCondLst>
                                            <p:cond evt="begin" delay="0">
                                              <p:tn val="46"/>
                                            </p:cond>
                                          </p:stCondLst>
                                          <p:endCondLst>
                                            <p:cond evt="onStopAudio" delay="0">
                                              <p:tgtEl>
                                                <p:sldTgt/>
                                              </p:tgtEl>
                                            </p:cond>
                                          </p:endCondLst>
                                        </p:cTn>
                                        <p:tgtEl>
                                          <p:sndTgt r:embed="rId4" name="beep.wav"/>
                                        </p:tgtEl>
                                      </p:cMediaNode>
                                    </p:audio>
                                  </p:subTnLst>
                                </p:cTn>
                              </p:par>
                            </p:childTnLst>
                          </p:cTn>
                        </p:par>
                        <p:par>
                          <p:cTn id="48" fill="hold">
                            <p:stCondLst>
                              <p:cond delay="6000"/>
                            </p:stCondLst>
                            <p:childTnLst>
                              <p:par>
                                <p:cTn id="49" presetID="1" presetClass="entr" presetSubtype="0" fill="hold" grpId="0" nodeType="afterEffect">
                                  <p:stCondLst>
                                    <p:cond delay="1000"/>
                                  </p:stCondLst>
                                  <p:childTnLst>
                                    <p:set>
                                      <p:cBhvr>
                                        <p:cTn id="50" dur="1" fill="hold">
                                          <p:stCondLst>
                                            <p:cond delay="0"/>
                                          </p:stCondLst>
                                        </p:cTn>
                                        <p:tgtEl>
                                          <p:spTgt spid="51"/>
                                        </p:tgtEl>
                                        <p:attrNameLst>
                                          <p:attrName>style.visibility</p:attrName>
                                        </p:attrNameLst>
                                      </p:cBhvr>
                                      <p:to>
                                        <p:strVal val="visible"/>
                                      </p:to>
                                    </p:set>
                                  </p:childTnLst>
                                  <p:subTnLst>
                                    <p:audio>
                                      <p:cMediaNode>
                                        <p:cTn display="0" masterRel="sameClick">
                                          <p:stCondLst>
                                            <p:cond evt="begin" delay="0">
                                              <p:tn val="49"/>
                                            </p:cond>
                                          </p:stCondLst>
                                          <p:endCondLst>
                                            <p:cond evt="onStopAudio" delay="0">
                                              <p:tgtEl>
                                                <p:sldTgt/>
                                              </p:tgtEl>
                                            </p:cond>
                                          </p:endCondLst>
                                        </p:cTn>
                                        <p:tgtEl>
                                          <p:sndTgt r:embed="rId4" name="beep.wav"/>
                                        </p:tgtEl>
                                      </p:cMediaNode>
                                    </p:audio>
                                  </p:subTnLst>
                                </p:cTn>
                              </p:par>
                            </p:childTnLst>
                          </p:cTn>
                        </p:par>
                        <p:par>
                          <p:cTn id="51" fill="hold">
                            <p:stCondLst>
                              <p:cond delay="7000"/>
                            </p:stCondLst>
                            <p:childTnLst>
                              <p:par>
                                <p:cTn id="52" presetID="1" presetClass="entr" presetSubtype="0" fill="hold" grpId="0" nodeType="afterEffect">
                                  <p:stCondLst>
                                    <p:cond delay="1000"/>
                                  </p:stCondLst>
                                  <p:childTnLst>
                                    <p:set>
                                      <p:cBhvr>
                                        <p:cTn id="53" dur="1" fill="hold">
                                          <p:stCondLst>
                                            <p:cond delay="0"/>
                                          </p:stCondLst>
                                        </p:cTn>
                                        <p:tgtEl>
                                          <p:spTgt spid="52"/>
                                        </p:tgtEl>
                                        <p:attrNameLst>
                                          <p:attrName>style.visibility</p:attrName>
                                        </p:attrNameLst>
                                      </p:cBhvr>
                                      <p:to>
                                        <p:strVal val="visible"/>
                                      </p:to>
                                    </p:set>
                                  </p:childTnLst>
                                  <p:subTnLst>
                                    <p:audio>
                                      <p:cMediaNode>
                                        <p:cTn display="0" masterRel="sameClick">
                                          <p:stCondLst>
                                            <p:cond evt="begin" delay="0">
                                              <p:tn val="52"/>
                                            </p:cond>
                                          </p:stCondLst>
                                          <p:endCondLst>
                                            <p:cond evt="onStopAudio" delay="0">
                                              <p:tgtEl>
                                                <p:sldTgt/>
                                              </p:tgtEl>
                                            </p:cond>
                                          </p:endCondLst>
                                        </p:cTn>
                                        <p:tgtEl>
                                          <p:sndTgt r:embed="rId4" name="beep.wav"/>
                                        </p:tgtEl>
                                      </p:cMediaNode>
                                    </p:audio>
                                  </p:subTnLst>
                                </p:cTn>
                              </p:par>
                            </p:childTnLst>
                          </p:cTn>
                        </p:par>
                        <p:par>
                          <p:cTn id="54" fill="hold">
                            <p:stCondLst>
                              <p:cond delay="8000"/>
                            </p:stCondLst>
                            <p:childTnLst>
                              <p:par>
                                <p:cTn id="55" presetID="1" presetClass="entr" presetSubtype="0" fill="hold" grpId="0" nodeType="afterEffect">
                                  <p:stCondLst>
                                    <p:cond delay="1000"/>
                                  </p:stCondLst>
                                  <p:childTnLst>
                                    <p:set>
                                      <p:cBhvr>
                                        <p:cTn id="56" dur="1" fill="hold">
                                          <p:stCondLst>
                                            <p:cond delay="0"/>
                                          </p:stCondLst>
                                        </p:cTn>
                                        <p:tgtEl>
                                          <p:spTgt spid="56"/>
                                        </p:tgtEl>
                                        <p:attrNameLst>
                                          <p:attrName>style.visibility</p:attrName>
                                        </p:attrNameLst>
                                      </p:cBhvr>
                                      <p:to>
                                        <p:strVal val="visible"/>
                                      </p:to>
                                    </p:set>
                                  </p:childTnLst>
                                  <p:subTnLst>
                                    <p:audio>
                                      <p:cMediaNode>
                                        <p:cTn display="0" masterRel="sameClick">
                                          <p:stCondLst>
                                            <p:cond evt="begin" delay="0">
                                              <p:tn val="55"/>
                                            </p:cond>
                                          </p:stCondLst>
                                          <p:endCondLst>
                                            <p:cond evt="onStopAudio" delay="0">
                                              <p:tgtEl>
                                                <p:sldTgt/>
                                              </p:tgtEl>
                                            </p:cond>
                                          </p:endCondLst>
                                        </p:cTn>
                                        <p:tgtEl>
                                          <p:sndTgt r:embed="rId4" name="beep.wav"/>
                                        </p:tgtEl>
                                      </p:cMediaNode>
                                    </p:audio>
                                  </p:subTnLst>
                                </p:cTn>
                              </p:par>
                            </p:childTnLst>
                          </p:cTn>
                        </p:par>
                        <p:par>
                          <p:cTn id="57" fill="hold">
                            <p:stCondLst>
                              <p:cond delay="9000"/>
                            </p:stCondLst>
                            <p:childTnLst>
                              <p:par>
                                <p:cTn id="58" presetID="1" presetClass="entr" presetSubtype="0" fill="hold" grpId="0" nodeType="afterEffect">
                                  <p:stCondLst>
                                    <p:cond delay="1000"/>
                                  </p:stCondLst>
                                  <p:childTnLst>
                                    <p:set>
                                      <p:cBhvr>
                                        <p:cTn id="59" dur="1" fill="hold">
                                          <p:stCondLst>
                                            <p:cond delay="0"/>
                                          </p:stCondLst>
                                        </p:cTn>
                                        <p:tgtEl>
                                          <p:spTgt spid="59"/>
                                        </p:tgtEl>
                                        <p:attrNameLst>
                                          <p:attrName>style.visibility</p:attrName>
                                        </p:attrNameLst>
                                      </p:cBhvr>
                                      <p:to>
                                        <p:strVal val="visible"/>
                                      </p:to>
                                    </p:set>
                                  </p:childTnLst>
                                  <p:subTnLst>
                                    <p:audio>
                                      <p:cMediaNode>
                                        <p:cTn display="0" masterRel="sameClick">
                                          <p:stCondLst>
                                            <p:cond evt="begin" delay="0">
                                              <p:tn val="58"/>
                                            </p:cond>
                                          </p:stCondLst>
                                          <p:endCondLst>
                                            <p:cond evt="onStopAudio" delay="0">
                                              <p:tgtEl>
                                                <p:sldTgt/>
                                              </p:tgtEl>
                                            </p:cond>
                                          </p:endCondLst>
                                        </p:cTn>
                                        <p:tgtEl>
                                          <p:sndTgt r:embed="rId5" name="GUN.wav"/>
                                        </p:tgtEl>
                                      </p:cMediaNode>
                                    </p:audio>
                                  </p:subTnLst>
                                </p:cTn>
                              </p:par>
                            </p:childTnLst>
                          </p:cTn>
                        </p:par>
                      </p:childTnLst>
                    </p:cTn>
                  </p:par>
                </p:childTnLst>
              </p:cTn>
              <p:prevCondLst>
                <p:cond evt="onPrev" delay="0">
                  <p:tgtEl>
                    <p:sldTgt/>
                  </p:tgtEl>
                </p:cond>
              </p:prevCondLst>
              <p:nextCondLst>
                <p:cond evt="onNext" delay="0">
                  <p:tgtEl>
                    <p:sldTgt/>
                  </p:tgtEl>
                </p:cond>
              </p:nextCondLst>
            </p:seq>
            <p:seq concurrent="1" nextAc="seek">
              <p:cTn id="60" restart="whenNotActive" fill="hold" evtFilter="cancelBubble" nodeType="interactiveSeq">
                <p:stCondLst>
                  <p:cond evt="onClick" delay="0">
                    <p:tgtEl>
                      <p:spTgt spid="35"/>
                    </p:tgtEl>
                  </p:cond>
                </p:stCondLst>
                <p:endSync evt="end" delay="0">
                  <p:rtn val="all"/>
                </p:endSync>
                <p:childTnLst>
                  <p:par>
                    <p:cTn id="61" fill="hold">
                      <p:stCondLst>
                        <p:cond delay="0"/>
                      </p:stCondLst>
                      <p:childTnLst>
                        <p:par>
                          <p:cTn id="62" fill="hold">
                            <p:stCondLst>
                              <p:cond delay="0"/>
                            </p:stCondLst>
                            <p:childTnLst>
                              <p:par>
                                <p:cTn id="63" presetID="22" presetClass="entr" presetSubtype="1" fill="hold" nodeType="clickEffect">
                                  <p:stCondLst>
                                    <p:cond delay="0"/>
                                  </p:stCondLst>
                                  <p:childTnLst>
                                    <p:set>
                                      <p:cBhvr>
                                        <p:cTn id="64" dur="1" fill="hold">
                                          <p:stCondLst>
                                            <p:cond delay="0"/>
                                          </p:stCondLst>
                                        </p:cTn>
                                        <p:tgtEl>
                                          <p:spTgt spid="8"/>
                                        </p:tgtEl>
                                        <p:attrNameLst>
                                          <p:attrName>style.visibility</p:attrName>
                                        </p:attrNameLst>
                                      </p:cBhvr>
                                      <p:to>
                                        <p:strVal val="visible"/>
                                      </p:to>
                                    </p:set>
                                    <p:animEffect transition="in" filter="wipe(up)">
                                      <p:cBhvr>
                                        <p:cTn id="65" dur="200"/>
                                        <p:tgtEl>
                                          <p:spTgt spid="8"/>
                                        </p:tgtEl>
                                      </p:cBhvr>
                                    </p:animEffect>
                                  </p:childTnLst>
                                </p:cTn>
                              </p:par>
                            </p:childTnLst>
                          </p:cTn>
                        </p:par>
                        <p:par>
                          <p:cTn id="66" fill="hold">
                            <p:stCondLst>
                              <p:cond delay="200"/>
                            </p:stCondLst>
                            <p:childTnLst>
                              <p:par>
                                <p:cTn id="67" presetID="17" presetClass="entr" presetSubtype="8" fill="hold" nodeType="afterEffect">
                                  <p:stCondLst>
                                    <p:cond delay="0"/>
                                  </p:stCondLst>
                                  <p:childTnLst>
                                    <p:set>
                                      <p:cBhvr>
                                        <p:cTn id="68" dur="1" fill="hold">
                                          <p:stCondLst>
                                            <p:cond delay="0"/>
                                          </p:stCondLst>
                                        </p:cTn>
                                        <p:tgtEl>
                                          <p:spTgt spid="31"/>
                                        </p:tgtEl>
                                        <p:attrNameLst>
                                          <p:attrName>style.visibility</p:attrName>
                                        </p:attrNameLst>
                                      </p:cBhvr>
                                      <p:to>
                                        <p:strVal val="visible"/>
                                      </p:to>
                                    </p:set>
                                    <p:anim calcmode="lin" valueType="num">
                                      <p:cBhvr>
                                        <p:cTn id="69" dur="300" fill="hold"/>
                                        <p:tgtEl>
                                          <p:spTgt spid="31"/>
                                        </p:tgtEl>
                                        <p:attrNameLst>
                                          <p:attrName>ppt_x</p:attrName>
                                        </p:attrNameLst>
                                      </p:cBhvr>
                                      <p:tavLst>
                                        <p:tav tm="0">
                                          <p:val>
                                            <p:strVal val="#ppt_x-#ppt_w/2"/>
                                          </p:val>
                                        </p:tav>
                                        <p:tav tm="100000">
                                          <p:val>
                                            <p:strVal val="#ppt_x"/>
                                          </p:val>
                                        </p:tav>
                                      </p:tavLst>
                                    </p:anim>
                                    <p:anim calcmode="lin" valueType="num">
                                      <p:cBhvr>
                                        <p:cTn id="70" dur="300" fill="hold"/>
                                        <p:tgtEl>
                                          <p:spTgt spid="31"/>
                                        </p:tgtEl>
                                        <p:attrNameLst>
                                          <p:attrName>ppt_y</p:attrName>
                                        </p:attrNameLst>
                                      </p:cBhvr>
                                      <p:tavLst>
                                        <p:tav tm="0">
                                          <p:val>
                                            <p:strVal val="#ppt_y"/>
                                          </p:val>
                                        </p:tav>
                                        <p:tav tm="100000">
                                          <p:val>
                                            <p:strVal val="#ppt_y"/>
                                          </p:val>
                                        </p:tav>
                                      </p:tavLst>
                                    </p:anim>
                                    <p:anim calcmode="lin" valueType="num">
                                      <p:cBhvr>
                                        <p:cTn id="71" dur="300" fill="hold"/>
                                        <p:tgtEl>
                                          <p:spTgt spid="31"/>
                                        </p:tgtEl>
                                        <p:attrNameLst>
                                          <p:attrName>ppt_w</p:attrName>
                                        </p:attrNameLst>
                                      </p:cBhvr>
                                      <p:tavLst>
                                        <p:tav tm="0">
                                          <p:val>
                                            <p:fltVal val="0"/>
                                          </p:val>
                                        </p:tav>
                                        <p:tav tm="100000">
                                          <p:val>
                                            <p:strVal val="#ppt_w"/>
                                          </p:val>
                                        </p:tav>
                                      </p:tavLst>
                                    </p:anim>
                                    <p:anim calcmode="lin" valueType="num">
                                      <p:cBhvr>
                                        <p:cTn id="72" dur="300" fill="hold"/>
                                        <p:tgtEl>
                                          <p:spTgt spid="31"/>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67"/>
                                            </p:cond>
                                          </p:stCondLst>
                                          <p:endCondLst>
                                            <p:cond evt="onStopAudio" delay="0">
                                              <p:tgtEl>
                                                <p:sldTgt/>
                                              </p:tgtEl>
                                            </p:cond>
                                          </p:endCondLst>
                                        </p:cTn>
                                        <p:tgtEl>
                                          <p:sndTgt r:embed="rId6" name="fins__success-2.wav"/>
                                        </p:tgtEl>
                                      </p:cMediaNode>
                                    </p:audio>
                                  </p:subTnLst>
                                </p:cTn>
                              </p:par>
                            </p:childTnLst>
                          </p:cTn>
                        </p:par>
                      </p:childTnLst>
                    </p:cTn>
                  </p:par>
                </p:childTnLst>
              </p:cTn>
              <p:nextCondLst>
                <p:cond evt="onClick" delay="0">
                  <p:tgtEl>
                    <p:spTgt spid="35"/>
                  </p:tgtEl>
                </p:cond>
              </p:nextCondLst>
            </p:seq>
          </p:childTnLst>
        </p:cTn>
      </p:par>
    </p:tnLst>
    <p:bldLst>
      <p:bldP spid="60" grpId="0" animBg="1"/>
      <p:bldP spid="58" grpId="0" animBg="1"/>
      <p:bldP spid="44" grpId="0" animBg="1"/>
      <p:bldP spid="45" grpId="0" animBg="1"/>
      <p:bldP spid="46" grpId="0" animBg="1"/>
      <p:bldP spid="47" grpId="0" animBg="1"/>
      <p:bldP spid="48" grpId="0" animBg="1"/>
      <p:bldP spid="49" grpId="0" animBg="1"/>
      <p:bldP spid="50" grpId="0" animBg="1"/>
      <p:bldP spid="51" grpId="0" animBg="1"/>
      <p:bldP spid="52" grpId="0" animBg="1"/>
      <p:bldP spid="56" grpId="0" animBg="1"/>
      <p:bldP spid="59"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887506" y="1149724"/>
            <a:ext cx="7368989" cy="3590365"/>
          </a:xfrm>
          <a:prstGeom prst="roundRect">
            <a:avLst>
              <a:gd name="adj" fmla="val 9738"/>
            </a:avLst>
          </a:prstGeom>
          <a:solidFill>
            <a:srgbClr val="00153E"/>
          </a:solidFill>
          <a:ln w="0">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rmAutofit/>
          </a:bodyPr>
          <a:lstStyle/>
          <a:p>
            <a:pPr algn="ctr"/>
            <a:endParaRPr lang="en-US" sz="975" dirty="0"/>
          </a:p>
        </p:txBody>
      </p:sp>
      <p:sp>
        <p:nvSpPr>
          <p:cNvPr id="4" name="Rounded Rectangle 3"/>
          <p:cNvSpPr/>
          <p:nvPr/>
        </p:nvSpPr>
        <p:spPr>
          <a:xfrm>
            <a:off x="1136277" y="1405218"/>
            <a:ext cx="6898342" cy="3146612"/>
          </a:xfrm>
          <a:prstGeom prst="roundRect">
            <a:avLst>
              <a:gd name="adj" fmla="val 9616"/>
            </a:avLst>
          </a:prstGeom>
          <a:solidFill>
            <a:schemeClr val="bg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rmAutofit/>
          </a:bodyPr>
          <a:lstStyle/>
          <a:p>
            <a:pPr algn="just">
              <a:lnSpc>
                <a:spcPct val="130000"/>
              </a:lnSpc>
            </a:pPr>
            <a:r>
              <a:rPr lang="vi-VN" sz="1800" b="1" dirty="0">
                <a:solidFill>
                  <a:schemeClr val="tx1"/>
                </a:solidFill>
              </a:rPr>
              <a:t>Câu 1. </a:t>
            </a:r>
            <a:r>
              <a:rPr lang="vi-VN" sz="1800" dirty="0">
                <a:solidFill>
                  <a:schemeClr val="tx1"/>
                </a:solidFill>
              </a:rPr>
              <a:t>Dựa vào đặc điểm nào để phân biệt nấm đơn bào và nấm đa bào, nấm đảm và nấm túi, nấm độc và nấm không độc? Lấy ví dụ.</a:t>
            </a:r>
          </a:p>
          <a:p>
            <a:pPr algn="just">
              <a:lnSpc>
                <a:spcPct val="130000"/>
              </a:lnSpc>
            </a:pPr>
            <a:r>
              <a:rPr lang="vi-VN" sz="1800" b="1" dirty="0">
                <a:solidFill>
                  <a:schemeClr val="tx1"/>
                </a:solidFill>
              </a:rPr>
              <a:t>Câu 2. </a:t>
            </a:r>
            <a:r>
              <a:rPr lang="vi-VN" sz="1800" dirty="0">
                <a:solidFill>
                  <a:schemeClr val="tx1"/>
                </a:solidFill>
              </a:rPr>
              <a:t>Em thấy nấm mốc thường xuất hiện ở điều kiện thời tiết nào? Kể tên những vị trí dễ xuất hiện nấm mốc xung quanh em.</a:t>
            </a:r>
          </a:p>
          <a:p>
            <a:pPr algn="just">
              <a:lnSpc>
                <a:spcPct val="130000"/>
              </a:lnSpc>
            </a:pPr>
            <a:r>
              <a:rPr lang="vi-VN" sz="1800" b="1" dirty="0">
                <a:solidFill>
                  <a:schemeClr val="tx1"/>
                </a:solidFill>
              </a:rPr>
              <a:t>Câu 3. </a:t>
            </a:r>
            <a:r>
              <a:rPr lang="vi-VN" sz="1800" dirty="0">
                <a:solidFill>
                  <a:schemeClr val="tx1"/>
                </a:solidFill>
              </a:rPr>
              <a:t>Hãy nêu một số biện pháp phòng chống bệnh nấm gây nên trên da người.</a:t>
            </a:r>
          </a:p>
        </p:txBody>
      </p:sp>
      <p:sp>
        <p:nvSpPr>
          <p:cNvPr id="5" name="Rectangle 2">
            <a:extLst>
              <a:ext uri="{FF2B5EF4-FFF2-40B4-BE49-F238E27FC236}">
                <a16:creationId xmlns:a16="http://schemas.microsoft.com/office/drawing/2014/main" id="{AE0FA8D2-1DE2-4AC1-AB32-11508E02EF54}"/>
              </a:ext>
            </a:extLst>
          </p:cNvPr>
          <p:cNvSpPr/>
          <p:nvPr/>
        </p:nvSpPr>
        <p:spPr>
          <a:xfrm>
            <a:off x="125506" y="107575"/>
            <a:ext cx="8875059" cy="600637"/>
          </a:xfrm>
          <a:prstGeom prst="rect">
            <a:avLst/>
          </a:prstGeom>
          <a:noFill/>
          <a:ln w="0">
            <a:noFill/>
          </a:ln>
          <a:effectLst/>
          <a:scene3d>
            <a:camera prst="orthographicFront">
              <a:rot lat="0" lon="0" rev="0"/>
            </a:camera>
            <a:lightRig rig="chilly" dir="t">
              <a:rot lat="0" lon="0" rev="18480000"/>
            </a:lightRig>
          </a:scene3d>
          <a:sp3d extrusionH="76200" contourW="12700" prstMaterial="clear">
            <a:bevelT h="63500" prst="angle"/>
            <a:extrusionClr>
              <a:schemeClr val="bg1"/>
            </a:extrusionClr>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rmAutofit/>
          </a:bodyPr>
          <a:lstStyle/>
          <a:p>
            <a:pPr algn="ctr"/>
            <a:r>
              <a:rPr lang="en-US" sz="3200" b="1" dirty="0">
                <a:solidFill>
                  <a:srgbClr val="FFFF00"/>
                </a:solidFill>
                <a:latin typeface="#9Slide03 FS Neusa Bold" panose="00000800000000000000" pitchFamily="2" charset="0"/>
              </a:rPr>
              <a:t>BÀI TẬP VỀ NHÀ</a:t>
            </a:r>
          </a:p>
        </p:txBody>
      </p:sp>
    </p:spTree>
    <p:extLst>
      <p:ext uri="{BB962C8B-B14F-4D97-AF65-F5344CB8AC3E}">
        <p14:creationId xmlns:p14="http://schemas.microsoft.com/office/powerpoint/2010/main" val="19685664"/>
      </p:ext>
    </p:extLst>
  </p:cSld>
  <p:clrMapOvr>
    <a:masterClrMapping/>
  </p:clrMapOvr>
  <p:transition spd="slow" advClick="0" advTm="0">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C35D7932-A44D-4CE3-BDB5-573B52EC00AD}"/>
              </a:ext>
            </a:extLst>
          </p:cNvPr>
          <p:cNvSpPr txBox="1">
            <a:spLocks/>
          </p:cNvSpPr>
          <p:nvPr/>
        </p:nvSpPr>
        <p:spPr bwMode="auto">
          <a:xfrm>
            <a:off x="180109" y="1438528"/>
            <a:ext cx="8811491" cy="1966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Autofit/>
          </a:bodyPr>
          <a:lstStyle>
            <a:lvl1pPr algn="l" defTabSz="685800" rtl="0" eaLnBrk="0" fontAlgn="base" hangingPunct="0">
              <a:lnSpc>
                <a:spcPct val="90000"/>
              </a:lnSpc>
              <a:spcBef>
                <a:spcPct val="0"/>
              </a:spcBef>
              <a:spcAft>
                <a:spcPct val="0"/>
              </a:spcAft>
              <a:defRPr sz="3300" kern="1200">
                <a:solidFill>
                  <a:schemeClr val="tx1"/>
                </a:solidFill>
                <a:latin typeface="+mj-lt"/>
                <a:ea typeface="Arial Unicode MS" panose="020B0604020202020204" pitchFamily="34" charset="-122"/>
                <a:cs typeface="Arial Unicode MS" panose="020B0604020202020204" pitchFamily="34" charset="-128"/>
              </a:defRPr>
            </a:lvl1pPr>
            <a:lvl2pPr algn="l" defTabSz="685800" rtl="0" eaLnBrk="0" fontAlgn="base" hangingPunct="0">
              <a:lnSpc>
                <a:spcPct val="90000"/>
              </a:lnSpc>
              <a:spcBef>
                <a:spcPct val="0"/>
              </a:spcBef>
              <a:spcAft>
                <a:spcPct val="0"/>
              </a:spcAft>
              <a:defRPr sz="3300">
                <a:solidFill>
                  <a:schemeClr val="tx1"/>
                </a:solidFill>
                <a:latin typeface="Nexa Light" panose="02000000000000000000" pitchFamily="50" charset="0"/>
                <a:ea typeface="Arial Unicode MS" panose="020B0604020202020204" pitchFamily="34" charset="-128"/>
                <a:cs typeface="Arial Unicode MS" panose="020B0604020202020204" pitchFamily="34" charset="-128"/>
              </a:defRPr>
            </a:lvl2pPr>
            <a:lvl3pPr algn="l" defTabSz="685800" rtl="0" eaLnBrk="0" fontAlgn="base" hangingPunct="0">
              <a:lnSpc>
                <a:spcPct val="90000"/>
              </a:lnSpc>
              <a:spcBef>
                <a:spcPct val="0"/>
              </a:spcBef>
              <a:spcAft>
                <a:spcPct val="0"/>
              </a:spcAft>
              <a:defRPr sz="3300">
                <a:solidFill>
                  <a:schemeClr val="tx1"/>
                </a:solidFill>
                <a:latin typeface="Nexa Light" panose="02000000000000000000" pitchFamily="50" charset="0"/>
                <a:ea typeface="Arial Unicode MS" panose="020B0604020202020204" pitchFamily="34" charset="-128"/>
                <a:cs typeface="Arial Unicode MS" panose="020B0604020202020204" pitchFamily="34" charset="-128"/>
              </a:defRPr>
            </a:lvl3pPr>
            <a:lvl4pPr algn="l" defTabSz="685800" rtl="0" eaLnBrk="0" fontAlgn="base" hangingPunct="0">
              <a:lnSpc>
                <a:spcPct val="90000"/>
              </a:lnSpc>
              <a:spcBef>
                <a:spcPct val="0"/>
              </a:spcBef>
              <a:spcAft>
                <a:spcPct val="0"/>
              </a:spcAft>
              <a:defRPr sz="3300">
                <a:solidFill>
                  <a:schemeClr val="tx1"/>
                </a:solidFill>
                <a:latin typeface="Nexa Light" panose="02000000000000000000" pitchFamily="50" charset="0"/>
                <a:ea typeface="Arial Unicode MS" panose="020B0604020202020204" pitchFamily="34" charset="-128"/>
                <a:cs typeface="Arial Unicode MS" panose="020B0604020202020204" pitchFamily="34" charset="-128"/>
              </a:defRPr>
            </a:lvl4pPr>
            <a:lvl5pPr algn="l" defTabSz="685800" rtl="0" eaLnBrk="0" fontAlgn="base" hangingPunct="0">
              <a:lnSpc>
                <a:spcPct val="90000"/>
              </a:lnSpc>
              <a:spcBef>
                <a:spcPct val="0"/>
              </a:spcBef>
              <a:spcAft>
                <a:spcPct val="0"/>
              </a:spcAft>
              <a:defRPr sz="3300">
                <a:solidFill>
                  <a:schemeClr val="tx1"/>
                </a:solidFill>
                <a:latin typeface="Nexa Light" panose="02000000000000000000" pitchFamily="50" charset="0"/>
                <a:ea typeface="Arial Unicode MS" panose="020B0604020202020204" pitchFamily="34" charset="-128"/>
                <a:cs typeface="Arial Unicode MS" panose="020B0604020202020204" pitchFamily="34" charset="-128"/>
              </a:defRPr>
            </a:lvl5pPr>
            <a:lvl6pPr marL="457200" algn="l" defTabSz="685800" rtl="0" fontAlgn="base">
              <a:lnSpc>
                <a:spcPct val="90000"/>
              </a:lnSpc>
              <a:spcBef>
                <a:spcPct val="0"/>
              </a:spcBef>
              <a:spcAft>
                <a:spcPct val="0"/>
              </a:spcAft>
              <a:defRPr sz="3300">
                <a:solidFill>
                  <a:schemeClr val="tx1"/>
                </a:solidFill>
                <a:latin typeface="Nexa Light" panose="02000000000000000000" pitchFamily="50" charset="0"/>
                <a:ea typeface="华康少女文字W5(P)" panose="040F0500000000000000" pitchFamily="82" charset="-122"/>
              </a:defRPr>
            </a:lvl6pPr>
            <a:lvl7pPr marL="914400" algn="l" defTabSz="685800" rtl="0" fontAlgn="base">
              <a:lnSpc>
                <a:spcPct val="90000"/>
              </a:lnSpc>
              <a:spcBef>
                <a:spcPct val="0"/>
              </a:spcBef>
              <a:spcAft>
                <a:spcPct val="0"/>
              </a:spcAft>
              <a:defRPr sz="3300">
                <a:solidFill>
                  <a:schemeClr val="tx1"/>
                </a:solidFill>
                <a:latin typeface="Nexa Light" panose="02000000000000000000" pitchFamily="50" charset="0"/>
                <a:ea typeface="华康少女文字W5(P)" panose="040F0500000000000000" pitchFamily="82" charset="-122"/>
              </a:defRPr>
            </a:lvl7pPr>
            <a:lvl8pPr marL="1371600" algn="l" defTabSz="685800" rtl="0" fontAlgn="base">
              <a:lnSpc>
                <a:spcPct val="90000"/>
              </a:lnSpc>
              <a:spcBef>
                <a:spcPct val="0"/>
              </a:spcBef>
              <a:spcAft>
                <a:spcPct val="0"/>
              </a:spcAft>
              <a:defRPr sz="3300">
                <a:solidFill>
                  <a:schemeClr val="tx1"/>
                </a:solidFill>
                <a:latin typeface="Nexa Light" panose="02000000000000000000" pitchFamily="50" charset="0"/>
                <a:ea typeface="华康少女文字W5(P)" panose="040F0500000000000000" pitchFamily="82" charset="-122"/>
              </a:defRPr>
            </a:lvl8pPr>
            <a:lvl9pPr marL="1828800" algn="l" defTabSz="685800" rtl="0" fontAlgn="base">
              <a:lnSpc>
                <a:spcPct val="90000"/>
              </a:lnSpc>
              <a:spcBef>
                <a:spcPct val="0"/>
              </a:spcBef>
              <a:spcAft>
                <a:spcPct val="0"/>
              </a:spcAft>
              <a:defRPr sz="3300">
                <a:solidFill>
                  <a:schemeClr val="tx1"/>
                </a:solidFill>
                <a:latin typeface="Nexa Light" panose="02000000000000000000" pitchFamily="50" charset="0"/>
                <a:ea typeface="华康少女文字W5(P)" panose="040F0500000000000000" pitchFamily="82" charset="-122"/>
              </a:defRPr>
            </a:lvl9pPr>
          </a:lstStyle>
          <a:p>
            <a:pPr algn="ctr">
              <a:lnSpc>
                <a:spcPct val="100000"/>
              </a:lnSpc>
              <a:spcAft>
                <a:spcPts val="600"/>
              </a:spcAft>
            </a:pPr>
            <a:r>
              <a:rPr lang="en-US" sz="5000" dirty="0">
                <a:solidFill>
                  <a:schemeClr val="bg1"/>
                </a:solidFill>
                <a:latin typeface="Segoe UI Black" panose="020B0A02040204020203" pitchFamily="34" charset="0"/>
                <a:ea typeface="Segoe UI Black" panose="020B0A02040204020203" pitchFamily="34" charset="0"/>
              </a:rPr>
              <a:t>XIN CHÀO </a:t>
            </a:r>
          </a:p>
          <a:p>
            <a:pPr algn="ctr">
              <a:lnSpc>
                <a:spcPct val="100000"/>
              </a:lnSpc>
              <a:spcAft>
                <a:spcPts val="600"/>
              </a:spcAft>
            </a:pPr>
            <a:r>
              <a:rPr lang="en-US" sz="5000" dirty="0">
                <a:solidFill>
                  <a:schemeClr val="bg1"/>
                </a:solidFill>
                <a:latin typeface="Segoe UI Black" panose="020B0A02040204020203" pitchFamily="34" charset="0"/>
                <a:ea typeface="Segoe UI Black" panose="020B0A02040204020203" pitchFamily="34" charset="0"/>
              </a:rPr>
              <a:t>VÀ HẸN GẶP LẠI CÁC EM</a:t>
            </a:r>
          </a:p>
        </p:txBody>
      </p:sp>
    </p:spTree>
    <p:extLst>
      <p:ext uri="{BB962C8B-B14F-4D97-AF65-F5344CB8AC3E}">
        <p14:creationId xmlns:p14="http://schemas.microsoft.com/office/powerpoint/2010/main" val="699993223"/>
      </p:ext>
    </p:extLst>
  </p:cSld>
  <p:clrMapOvr>
    <a:masterClrMapping/>
  </p:clrMapOvr>
  <p:transition spd="slow">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3">
            <a:extLst>
              <a:ext uri="{FF2B5EF4-FFF2-40B4-BE49-F238E27FC236}">
                <a16:creationId xmlns:a16="http://schemas.microsoft.com/office/drawing/2014/main" id="{9E836DE7-D479-47BC-9F6D-4816AAC131C4}"/>
              </a:ext>
            </a:extLst>
          </p:cNvPr>
          <p:cNvSpPr txBox="1">
            <a:spLocks/>
          </p:cNvSpPr>
          <p:nvPr/>
        </p:nvSpPr>
        <p:spPr>
          <a:xfrm>
            <a:off x="713339" y="1433396"/>
            <a:ext cx="7963299" cy="789905"/>
          </a:xfrm>
          <a:prstGeom prst="rect">
            <a:avLst/>
          </a:prstGeom>
        </p:spPr>
        <p:txBody>
          <a:bodyPr>
            <a:noAutofit/>
          </a:bodyPr>
          <a:lstStyle>
            <a:lvl1pPr algn="l" defTabSz="685800" rtl="0" eaLnBrk="0" fontAlgn="base" hangingPunct="0">
              <a:lnSpc>
                <a:spcPct val="90000"/>
              </a:lnSpc>
              <a:spcBef>
                <a:spcPct val="0"/>
              </a:spcBef>
              <a:spcAft>
                <a:spcPct val="0"/>
              </a:spcAft>
              <a:defRPr sz="3300" kern="1200">
                <a:solidFill>
                  <a:schemeClr val="tx1"/>
                </a:solidFill>
                <a:latin typeface="Arial" panose="020B0604020202020204" pitchFamily="34" charset="0"/>
                <a:ea typeface="Arial Unicode MS" panose="020B0604020202020204" pitchFamily="34" charset="-122"/>
                <a:cs typeface="Arial" panose="020B0604020202020204" pitchFamily="34" charset="0"/>
              </a:defRPr>
            </a:lvl1pPr>
            <a:lvl2pPr algn="l" defTabSz="685800" rtl="0" eaLnBrk="0" fontAlgn="base" hangingPunct="0">
              <a:lnSpc>
                <a:spcPct val="90000"/>
              </a:lnSpc>
              <a:spcBef>
                <a:spcPct val="0"/>
              </a:spcBef>
              <a:spcAft>
                <a:spcPct val="0"/>
              </a:spcAft>
              <a:defRPr sz="3300">
                <a:solidFill>
                  <a:schemeClr val="tx1"/>
                </a:solidFill>
                <a:latin typeface="Nexa Light" panose="02000000000000000000" pitchFamily="50" charset="0"/>
                <a:ea typeface="Arial Unicode MS" panose="020B0604020202020204" pitchFamily="34" charset="-128"/>
                <a:cs typeface="Arial Unicode MS" panose="020B0604020202020204" pitchFamily="34" charset="-128"/>
              </a:defRPr>
            </a:lvl2pPr>
            <a:lvl3pPr algn="l" defTabSz="685800" rtl="0" eaLnBrk="0" fontAlgn="base" hangingPunct="0">
              <a:lnSpc>
                <a:spcPct val="90000"/>
              </a:lnSpc>
              <a:spcBef>
                <a:spcPct val="0"/>
              </a:spcBef>
              <a:spcAft>
                <a:spcPct val="0"/>
              </a:spcAft>
              <a:defRPr sz="3300">
                <a:solidFill>
                  <a:schemeClr val="tx1"/>
                </a:solidFill>
                <a:latin typeface="Nexa Light" panose="02000000000000000000" pitchFamily="50" charset="0"/>
                <a:ea typeface="Arial Unicode MS" panose="020B0604020202020204" pitchFamily="34" charset="-128"/>
                <a:cs typeface="Arial Unicode MS" panose="020B0604020202020204" pitchFamily="34" charset="-128"/>
              </a:defRPr>
            </a:lvl3pPr>
            <a:lvl4pPr algn="l" defTabSz="685800" rtl="0" eaLnBrk="0" fontAlgn="base" hangingPunct="0">
              <a:lnSpc>
                <a:spcPct val="90000"/>
              </a:lnSpc>
              <a:spcBef>
                <a:spcPct val="0"/>
              </a:spcBef>
              <a:spcAft>
                <a:spcPct val="0"/>
              </a:spcAft>
              <a:defRPr sz="3300">
                <a:solidFill>
                  <a:schemeClr val="tx1"/>
                </a:solidFill>
                <a:latin typeface="Nexa Light" panose="02000000000000000000" pitchFamily="50" charset="0"/>
                <a:ea typeface="Arial Unicode MS" panose="020B0604020202020204" pitchFamily="34" charset="-128"/>
                <a:cs typeface="Arial Unicode MS" panose="020B0604020202020204" pitchFamily="34" charset="-128"/>
              </a:defRPr>
            </a:lvl4pPr>
            <a:lvl5pPr algn="l" defTabSz="685800" rtl="0" eaLnBrk="0" fontAlgn="base" hangingPunct="0">
              <a:lnSpc>
                <a:spcPct val="90000"/>
              </a:lnSpc>
              <a:spcBef>
                <a:spcPct val="0"/>
              </a:spcBef>
              <a:spcAft>
                <a:spcPct val="0"/>
              </a:spcAft>
              <a:defRPr sz="3300">
                <a:solidFill>
                  <a:schemeClr val="tx1"/>
                </a:solidFill>
                <a:latin typeface="Nexa Light" panose="02000000000000000000" pitchFamily="50" charset="0"/>
                <a:ea typeface="Arial Unicode MS" panose="020B0604020202020204" pitchFamily="34" charset="-128"/>
                <a:cs typeface="Arial Unicode MS" panose="020B0604020202020204" pitchFamily="34" charset="-128"/>
              </a:defRPr>
            </a:lvl5pPr>
            <a:lvl6pPr marL="457200" algn="l" defTabSz="685800" rtl="0" fontAlgn="base">
              <a:lnSpc>
                <a:spcPct val="90000"/>
              </a:lnSpc>
              <a:spcBef>
                <a:spcPct val="0"/>
              </a:spcBef>
              <a:spcAft>
                <a:spcPct val="0"/>
              </a:spcAft>
              <a:defRPr sz="3300">
                <a:solidFill>
                  <a:schemeClr val="tx1"/>
                </a:solidFill>
                <a:latin typeface="Nexa Light" panose="02000000000000000000" pitchFamily="50" charset="0"/>
                <a:ea typeface="华康少女文字W5(P)" panose="040F0500000000000000" pitchFamily="82" charset="-122"/>
              </a:defRPr>
            </a:lvl6pPr>
            <a:lvl7pPr marL="914400" algn="l" defTabSz="685800" rtl="0" fontAlgn="base">
              <a:lnSpc>
                <a:spcPct val="90000"/>
              </a:lnSpc>
              <a:spcBef>
                <a:spcPct val="0"/>
              </a:spcBef>
              <a:spcAft>
                <a:spcPct val="0"/>
              </a:spcAft>
              <a:defRPr sz="3300">
                <a:solidFill>
                  <a:schemeClr val="tx1"/>
                </a:solidFill>
                <a:latin typeface="Nexa Light" panose="02000000000000000000" pitchFamily="50" charset="0"/>
                <a:ea typeface="华康少女文字W5(P)" panose="040F0500000000000000" pitchFamily="82" charset="-122"/>
              </a:defRPr>
            </a:lvl7pPr>
            <a:lvl8pPr marL="1371600" algn="l" defTabSz="685800" rtl="0" fontAlgn="base">
              <a:lnSpc>
                <a:spcPct val="90000"/>
              </a:lnSpc>
              <a:spcBef>
                <a:spcPct val="0"/>
              </a:spcBef>
              <a:spcAft>
                <a:spcPct val="0"/>
              </a:spcAft>
              <a:defRPr sz="3300">
                <a:solidFill>
                  <a:schemeClr val="tx1"/>
                </a:solidFill>
                <a:latin typeface="Nexa Light" panose="02000000000000000000" pitchFamily="50" charset="0"/>
                <a:ea typeface="华康少女文字W5(P)" panose="040F0500000000000000" pitchFamily="82" charset="-122"/>
              </a:defRPr>
            </a:lvl8pPr>
            <a:lvl9pPr marL="1828800" algn="l" defTabSz="685800" rtl="0" fontAlgn="base">
              <a:lnSpc>
                <a:spcPct val="90000"/>
              </a:lnSpc>
              <a:spcBef>
                <a:spcPct val="0"/>
              </a:spcBef>
              <a:spcAft>
                <a:spcPct val="0"/>
              </a:spcAft>
              <a:defRPr sz="3300">
                <a:solidFill>
                  <a:schemeClr val="tx1"/>
                </a:solidFill>
                <a:latin typeface="Nexa Light" panose="02000000000000000000" pitchFamily="50" charset="0"/>
                <a:ea typeface="华康少女文字W5(P)" panose="040F0500000000000000" pitchFamily="82" charset="-122"/>
              </a:defRPr>
            </a:lvl9pPr>
          </a:lstStyle>
          <a:p>
            <a:r>
              <a:rPr lang="en-US" sz="4800" dirty="0">
                <a:solidFill>
                  <a:schemeClr val="bg1"/>
                </a:solidFill>
                <a:latin typeface="#9Slide03 FS Neusa Bold" panose="00000800000000000000" pitchFamily="2" charset="0"/>
              </a:rPr>
              <a:t>1. ĐẶC ĐIỂM CỦA NẤM</a:t>
            </a:r>
            <a:endParaRPr lang="ru-RU" sz="4800" dirty="0">
              <a:solidFill>
                <a:schemeClr val="bg1"/>
              </a:solidFill>
              <a:latin typeface="#9Slide03 FS Neusa Bold" panose="00000800000000000000" pitchFamily="2" charset="0"/>
            </a:endParaRPr>
          </a:p>
        </p:txBody>
      </p:sp>
      <p:pic>
        <p:nvPicPr>
          <p:cNvPr id="4" name="Picture 2" descr="Lưu trữ Cung Điện - KhoThietKe.Net">
            <a:extLst>
              <a:ext uri="{FF2B5EF4-FFF2-40B4-BE49-F238E27FC236}">
                <a16:creationId xmlns:a16="http://schemas.microsoft.com/office/drawing/2014/main" id="{37C32954-52FB-45E7-996B-65583911D86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6172" y="2855842"/>
            <a:ext cx="2225564" cy="24637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19823925"/>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03789C5-76DC-48E6-B5E9-B583EEE75677}"/>
              </a:ext>
            </a:extLst>
          </p:cNvPr>
          <p:cNvSpPr txBox="1"/>
          <p:nvPr/>
        </p:nvSpPr>
        <p:spPr>
          <a:xfrm>
            <a:off x="1930494" y="924847"/>
            <a:ext cx="6457950" cy="3584507"/>
          </a:xfrm>
          <a:prstGeom prst="rect">
            <a:avLst/>
          </a:prstGeom>
          <a:noFill/>
        </p:spPr>
        <p:txBody>
          <a:bodyPr wrap="square" lIns="0" tIns="0" rIns="0" bIns="0" rtlCol="0">
            <a:spAutoFit/>
          </a:bodyPr>
          <a:lstStyle/>
          <a:p>
            <a:pPr algn="just">
              <a:lnSpc>
                <a:spcPct val="115000"/>
              </a:lnSpc>
              <a:spcBef>
                <a:spcPts val="450"/>
              </a:spcBef>
              <a:spcAft>
                <a:spcPts val="450"/>
              </a:spcAft>
            </a:pPr>
            <a:r>
              <a:rPr lang="en-US" sz="2100" b="1" dirty="0" err="1">
                <a:solidFill>
                  <a:srgbClr val="FFFF00"/>
                </a:solidFill>
                <a:latin typeface="Times New Roman" panose="02020603050405020304" pitchFamily="18" charset="0"/>
                <a:ea typeface="Calibri" panose="020F0502020204030204" pitchFamily="34" charset="0"/>
              </a:rPr>
              <a:t>Bước</a:t>
            </a:r>
            <a:r>
              <a:rPr lang="en-US" sz="2100" b="1" dirty="0">
                <a:solidFill>
                  <a:srgbClr val="FFFF00"/>
                </a:solidFill>
                <a:latin typeface="Times New Roman" panose="02020603050405020304" pitchFamily="18" charset="0"/>
                <a:ea typeface="Calibri" panose="020F0502020204030204" pitchFamily="34" charset="0"/>
              </a:rPr>
              <a:t> 1: </a:t>
            </a:r>
            <a:r>
              <a:rPr lang="en-US" sz="2100" dirty="0" err="1">
                <a:solidFill>
                  <a:srgbClr val="FFFF00"/>
                </a:solidFill>
                <a:latin typeface="Times New Roman" panose="02020603050405020304" pitchFamily="18" charset="0"/>
                <a:ea typeface="Calibri" panose="020F0502020204030204" pitchFamily="34" charset="0"/>
              </a:rPr>
              <a:t>Đeo</a:t>
            </a:r>
            <a:r>
              <a:rPr lang="en-US" sz="2100" dirty="0">
                <a:solidFill>
                  <a:srgbClr val="FFFF00"/>
                </a:solidFill>
                <a:latin typeface="Times New Roman" panose="02020603050405020304" pitchFamily="18" charset="0"/>
                <a:ea typeface="Calibri" panose="020F0502020204030204" pitchFamily="34" charset="0"/>
              </a:rPr>
              <a:t> </a:t>
            </a:r>
            <a:r>
              <a:rPr lang="en-US" sz="2100" dirty="0" err="1">
                <a:solidFill>
                  <a:srgbClr val="FFFF00"/>
                </a:solidFill>
                <a:latin typeface="Times New Roman" panose="02020603050405020304" pitchFamily="18" charset="0"/>
                <a:ea typeface="Calibri" panose="020F0502020204030204" pitchFamily="34" charset="0"/>
              </a:rPr>
              <a:t>găng</a:t>
            </a:r>
            <a:r>
              <a:rPr lang="en-US" sz="2100" dirty="0">
                <a:solidFill>
                  <a:srgbClr val="FFFF00"/>
                </a:solidFill>
                <a:latin typeface="Times New Roman" panose="02020603050405020304" pitchFamily="18" charset="0"/>
                <a:ea typeface="Calibri" panose="020F0502020204030204" pitchFamily="34" charset="0"/>
              </a:rPr>
              <a:t> </a:t>
            </a:r>
            <a:r>
              <a:rPr lang="en-US" sz="2100" dirty="0" err="1">
                <a:solidFill>
                  <a:srgbClr val="FFFF00"/>
                </a:solidFill>
                <a:latin typeface="Times New Roman" panose="02020603050405020304" pitchFamily="18" charset="0"/>
                <a:ea typeface="Calibri" panose="020F0502020204030204" pitchFamily="34" charset="0"/>
              </a:rPr>
              <a:t>tay</a:t>
            </a:r>
            <a:r>
              <a:rPr lang="en-US" sz="2100" dirty="0">
                <a:solidFill>
                  <a:srgbClr val="FFFF00"/>
                </a:solidFill>
                <a:latin typeface="Times New Roman" panose="02020603050405020304" pitchFamily="18" charset="0"/>
                <a:ea typeface="Calibri" panose="020F0502020204030204" pitchFamily="34" charset="0"/>
              </a:rPr>
              <a:t>, </a:t>
            </a:r>
            <a:r>
              <a:rPr lang="en-US" sz="2100" dirty="0" err="1">
                <a:solidFill>
                  <a:srgbClr val="FFFF00"/>
                </a:solidFill>
                <a:latin typeface="Times New Roman" panose="02020603050405020304" pitchFamily="18" charset="0"/>
                <a:ea typeface="Calibri" panose="020F0502020204030204" pitchFamily="34" charset="0"/>
              </a:rPr>
              <a:t>khẩu</a:t>
            </a:r>
            <a:r>
              <a:rPr lang="en-US" sz="2100" dirty="0">
                <a:solidFill>
                  <a:srgbClr val="FFFF00"/>
                </a:solidFill>
                <a:latin typeface="Times New Roman" panose="02020603050405020304" pitchFamily="18" charset="0"/>
                <a:ea typeface="Calibri" panose="020F0502020204030204" pitchFamily="34" charset="0"/>
              </a:rPr>
              <a:t> </a:t>
            </a:r>
            <a:r>
              <a:rPr lang="en-US" sz="2100" dirty="0" err="1">
                <a:solidFill>
                  <a:srgbClr val="FFFF00"/>
                </a:solidFill>
                <a:latin typeface="Times New Roman" panose="02020603050405020304" pitchFamily="18" charset="0"/>
                <a:ea typeface="Calibri" panose="020F0502020204030204" pitchFamily="34" charset="0"/>
              </a:rPr>
              <a:t>trang</a:t>
            </a:r>
            <a:r>
              <a:rPr lang="en-US" sz="2100" dirty="0">
                <a:solidFill>
                  <a:srgbClr val="FFFF00"/>
                </a:solidFill>
                <a:latin typeface="Times New Roman" panose="02020603050405020304" pitchFamily="18" charset="0"/>
                <a:ea typeface="Calibri" panose="020F0502020204030204" pitchFamily="34" charset="0"/>
              </a:rPr>
              <a:t> </a:t>
            </a:r>
            <a:r>
              <a:rPr lang="en-US" sz="2100" dirty="0" err="1">
                <a:solidFill>
                  <a:srgbClr val="FFFF00"/>
                </a:solidFill>
                <a:latin typeface="Times New Roman" panose="02020603050405020304" pitchFamily="18" charset="0"/>
                <a:ea typeface="Calibri" panose="020F0502020204030204" pitchFamily="34" charset="0"/>
              </a:rPr>
              <a:t>cá</a:t>
            </a:r>
            <a:r>
              <a:rPr lang="en-US" sz="2100" dirty="0">
                <a:solidFill>
                  <a:srgbClr val="FFFF00"/>
                </a:solidFill>
                <a:latin typeface="Times New Roman" panose="02020603050405020304" pitchFamily="18" charset="0"/>
                <a:ea typeface="Calibri" panose="020F0502020204030204" pitchFamily="34" charset="0"/>
              </a:rPr>
              <a:t> </a:t>
            </a:r>
            <a:r>
              <a:rPr lang="en-US" sz="2100" dirty="0" err="1">
                <a:solidFill>
                  <a:srgbClr val="FFFF00"/>
                </a:solidFill>
                <a:latin typeface="Times New Roman" panose="02020603050405020304" pitchFamily="18" charset="0"/>
                <a:ea typeface="Calibri" panose="020F0502020204030204" pitchFamily="34" charset="0"/>
              </a:rPr>
              <a:t>nhân</a:t>
            </a:r>
            <a:r>
              <a:rPr lang="en-US" sz="2100" dirty="0">
                <a:solidFill>
                  <a:srgbClr val="FFFF00"/>
                </a:solidFill>
                <a:latin typeface="Times New Roman" panose="02020603050405020304" pitchFamily="18" charset="0"/>
                <a:ea typeface="Calibri" panose="020F0502020204030204" pitchFamily="34" charset="0"/>
              </a:rPr>
              <a:t>.</a:t>
            </a:r>
          </a:p>
          <a:p>
            <a:pPr algn="just">
              <a:lnSpc>
                <a:spcPct val="115000"/>
              </a:lnSpc>
              <a:spcBef>
                <a:spcPts val="450"/>
              </a:spcBef>
              <a:spcAft>
                <a:spcPts val="450"/>
              </a:spcAft>
            </a:pPr>
            <a:r>
              <a:rPr lang="en-US" sz="2100" b="1" dirty="0" err="1">
                <a:solidFill>
                  <a:srgbClr val="FFFF00"/>
                </a:solidFill>
                <a:latin typeface="Times New Roman" panose="02020603050405020304" pitchFamily="18" charset="0"/>
                <a:ea typeface="Calibri" panose="020F0502020204030204" pitchFamily="34" charset="0"/>
              </a:rPr>
              <a:t>Bước</a:t>
            </a:r>
            <a:r>
              <a:rPr lang="en-US" sz="2100" b="1" dirty="0">
                <a:solidFill>
                  <a:srgbClr val="FFFF00"/>
                </a:solidFill>
                <a:latin typeface="Times New Roman" panose="02020603050405020304" pitchFamily="18" charset="0"/>
                <a:ea typeface="Calibri" panose="020F0502020204030204" pitchFamily="34" charset="0"/>
              </a:rPr>
              <a:t> 2: </a:t>
            </a:r>
            <a:r>
              <a:rPr lang="en-US" sz="2100" dirty="0">
                <a:solidFill>
                  <a:srgbClr val="FFFF00"/>
                </a:solidFill>
                <a:latin typeface="Times New Roman" panose="02020603050405020304" pitchFamily="18" charset="0"/>
                <a:ea typeface="Calibri" panose="020F0502020204030204" pitchFamily="34" charset="0"/>
              </a:rPr>
              <a:t>Quan </a:t>
            </a:r>
            <a:r>
              <a:rPr lang="en-US" sz="2100" dirty="0" err="1">
                <a:solidFill>
                  <a:srgbClr val="FFFF00"/>
                </a:solidFill>
                <a:latin typeface="Times New Roman" panose="02020603050405020304" pitchFamily="18" charset="0"/>
                <a:ea typeface="Calibri" panose="020F0502020204030204" pitchFamily="34" charset="0"/>
              </a:rPr>
              <a:t>sát</a:t>
            </a:r>
            <a:r>
              <a:rPr lang="en-US" sz="2100" dirty="0">
                <a:solidFill>
                  <a:srgbClr val="FFFF00"/>
                </a:solidFill>
                <a:latin typeface="Times New Roman" panose="02020603050405020304" pitchFamily="18" charset="0"/>
                <a:ea typeface="Calibri" panose="020F0502020204030204" pitchFamily="34" charset="0"/>
              </a:rPr>
              <a:t> </a:t>
            </a:r>
            <a:r>
              <a:rPr lang="en-US" sz="2100" dirty="0" err="1">
                <a:solidFill>
                  <a:srgbClr val="FFFF00"/>
                </a:solidFill>
                <a:latin typeface="Times New Roman" panose="02020603050405020304" pitchFamily="18" charset="0"/>
                <a:ea typeface="Calibri" panose="020F0502020204030204" pitchFamily="34" charset="0"/>
              </a:rPr>
              <a:t>bằng</a:t>
            </a:r>
            <a:r>
              <a:rPr lang="en-US" sz="2100" dirty="0">
                <a:solidFill>
                  <a:srgbClr val="FFFF00"/>
                </a:solidFill>
                <a:latin typeface="Times New Roman" panose="02020603050405020304" pitchFamily="18" charset="0"/>
                <a:ea typeface="Calibri" panose="020F0502020204030204" pitchFamily="34" charset="0"/>
              </a:rPr>
              <a:t> </a:t>
            </a:r>
            <a:r>
              <a:rPr lang="en-US" sz="2100" dirty="0" err="1">
                <a:solidFill>
                  <a:srgbClr val="FFFF00"/>
                </a:solidFill>
                <a:latin typeface="Times New Roman" panose="02020603050405020304" pitchFamily="18" charset="0"/>
                <a:ea typeface="Calibri" panose="020F0502020204030204" pitchFamily="34" charset="0"/>
              </a:rPr>
              <a:t>mắt</a:t>
            </a:r>
            <a:r>
              <a:rPr lang="en-US" sz="2100" dirty="0">
                <a:solidFill>
                  <a:srgbClr val="FFFF00"/>
                </a:solidFill>
                <a:latin typeface="Times New Roman" panose="02020603050405020304" pitchFamily="18" charset="0"/>
                <a:ea typeface="Calibri" panose="020F0502020204030204" pitchFamily="34" charset="0"/>
              </a:rPr>
              <a:t> </a:t>
            </a:r>
            <a:r>
              <a:rPr lang="en-US" sz="2100" dirty="0" err="1">
                <a:solidFill>
                  <a:srgbClr val="FFFF00"/>
                </a:solidFill>
                <a:latin typeface="Times New Roman" panose="02020603050405020304" pitchFamily="18" charset="0"/>
                <a:ea typeface="Calibri" panose="020F0502020204030204" pitchFamily="34" charset="0"/>
              </a:rPr>
              <a:t>thường</a:t>
            </a:r>
            <a:r>
              <a:rPr lang="en-US" sz="2100" dirty="0">
                <a:solidFill>
                  <a:srgbClr val="FFFF00"/>
                </a:solidFill>
                <a:latin typeface="Times New Roman" panose="02020603050405020304" pitchFamily="18" charset="0"/>
                <a:ea typeface="Calibri" panose="020F0502020204030204" pitchFamily="34" charset="0"/>
              </a:rPr>
              <a:t>: </a:t>
            </a:r>
            <a:r>
              <a:rPr lang="en-US" sz="2100" dirty="0" err="1">
                <a:solidFill>
                  <a:srgbClr val="FFFF00"/>
                </a:solidFill>
                <a:latin typeface="Times New Roman" panose="02020603050405020304" pitchFamily="18" charset="0"/>
                <a:ea typeface="Calibri" panose="020F0502020204030204" pitchFamily="34" charset="0"/>
              </a:rPr>
              <a:t>viết</a:t>
            </a:r>
            <a:r>
              <a:rPr lang="en-US" sz="2100" dirty="0">
                <a:solidFill>
                  <a:srgbClr val="FFFF00"/>
                </a:solidFill>
                <a:latin typeface="Times New Roman" panose="02020603050405020304" pitchFamily="18" charset="0"/>
                <a:ea typeface="Calibri" panose="020F0502020204030204" pitchFamily="34" charset="0"/>
              </a:rPr>
              <a:t> </a:t>
            </a:r>
            <a:r>
              <a:rPr lang="en-US" sz="2100" dirty="0" err="1">
                <a:solidFill>
                  <a:srgbClr val="FFFF00"/>
                </a:solidFill>
                <a:latin typeface="Times New Roman" panose="02020603050405020304" pitchFamily="18" charset="0"/>
                <a:ea typeface="Calibri" panose="020F0502020204030204" pitchFamily="34" charset="0"/>
              </a:rPr>
              <a:t>tên</a:t>
            </a:r>
            <a:r>
              <a:rPr lang="en-US" sz="2100" dirty="0">
                <a:solidFill>
                  <a:srgbClr val="FFFF00"/>
                </a:solidFill>
                <a:latin typeface="Times New Roman" panose="02020603050405020304" pitchFamily="18" charset="0"/>
                <a:ea typeface="Calibri" panose="020F0502020204030204" pitchFamily="34" charset="0"/>
              </a:rPr>
              <a:t>, </a:t>
            </a:r>
            <a:r>
              <a:rPr lang="en-US" sz="2100" dirty="0" err="1">
                <a:solidFill>
                  <a:srgbClr val="FFFF00"/>
                </a:solidFill>
                <a:latin typeface="Times New Roman" panose="02020603050405020304" pitchFamily="18" charset="0"/>
                <a:ea typeface="Calibri" panose="020F0502020204030204" pitchFamily="34" charset="0"/>
              </a:rPr>
              <a:t>mô</a:t>
            </a:r>
            <a:r>
              <a:rPr lang="en-US" sz="2100" dirty="0">
                <a:solidFill>
                  <a:srgbClr val="FFFF00"/>
                </a:solidFill>
                <a:latin typeface="Times New Roman" panose="02020603050405020304" pitchFamily="18" charset="0"/>
                <a:ea typeface="Calibri" panose="020F0502020204030204" pitchFamily="34" charset="0"/>
              </a:rPr>
              <a:t> </a:t>
            </a:r>
            <a:r>
              <a:rPr lang="en-US" sz="2100" dirty="0" err="1">
                <a:solidFill>
                  <a:srgbClr val="FFFF00"/>
                </a:solidFill>
                <a:latin typeface="Times New Roman" panose="02020603050405020304" pitchFamily="18" charset="0"/>
                <a:ea typeface="Calibri" panose="020F0502020204030204" pitchFamily="34" charset="0"/>
              </a:rPr>
              <a:t>tả</a:t>
            </a:r>
            <a:r>
              <a:rPr lang="en-US" sz="2100" dirty="0">
                <a:solidFill>
                  <a:srgbClr val="FFFF00"/>
                </a:solidFill>
                <a:latin typeface="Times New Roman" panose="02020603050405020304" pitchFamily="18" charset="0"/>
                <a:ea typeface="Calibri" panose="020F0502020204030204" pitchFamily="34" charset="0"/>
              </a:rPr>
              <a:t> </a:t>
            </a:r>
            <a:r>
              <a:rPr lang="en-US" sz="2100" dirty="0" err="1">
                <a:solidFill>
                  <a:srgbClr val="FFFF00"/>
                </a:solidFill>
                <a:latin typeface="Times New Roman" panose="02020603050405020304" pitchFamily="18" charset="0"/>
                <a:ea typeface="Calibri" panose="020F0502020204030204" pitchFamily="34" charset="0"/>
              </a:rPr>
              <a:t>hình</a:t>
            </a:r>
            <a:r>
              <a:rPr lang="en-US" sz="2100" dirty="0">
                <a:solidFill>
                  <a:srgbClr val="FFFF00"/>
                </a:solidFill>
                <a:latin typeface="Times New Roman" panose="02020603050405020304" pitchFamily="18" charset="0"/>
                <a:ea typeface="Calibri" panose="020F0502020204030204" pitchFamily="34" charset="0"/>
              </a:rPr>
              <a:t> </a:t>
            </a:r>
            <a:r>
              <a:rPr lang="en-US" sz="2100" dirty="0" err="1">
                <a:solidFill>
                  <a:srgbClr val="FFFF00"/>
                </a:solidFill>
                <a:latin typeface="Times New Roman" panose="02020603050405020304" pitchFamily="18" charset="0"/>
                <a:ea typeface="Calibri" panose="020F0502020204030204" pitchFamily="34" charset="0"/>
              </a:rPr>
              <a:t>dáng</a:t>
            </a:r>
            <a:r>
              <a:rPr lang="en-US" sz="2100" dirty="0">
                <a:solidFill>
                  <a:srgbClr val="FFFF00"/>
                </a:solidFill>
                <a:latin typeface="Times New Roman" panose="02020603050405020304" pitchFamily="18" charset="0"/>
                <a:ea typeface="Calibri" panose="020F0502020204030204" pitchFamily="34" charset="0"/>
              </a:rPr>
              <a:t>, </a:t>
            </a:r>
            <a:r>
              <a:rPr lang="en-US" sz="2100" dirty="0" err="1">
                <a:solidFill>
                  <a:srgbClr val="FFFF00"/>
                </a:solidFill>
                <a:latin typeface="Times New Roman" panose="02020603050405020304" pitchFamily="18" charset="0"/>
                <a:ea typeface="Calibri" panose="020F0502020204030204" pitchFamily="34" charset="0"/>
              </a:rPr>
              <a:t>màu</a:t>
            </a:r>
            <a:r>
              <a:rPr lang="en-US" sz="2100" dirty="0">
                <a:solidFill>
                  <a:srgbClr val="FFFF00"/>
                </a:solidFill>
                <a:latin typeface="Times New Roman" panose="02020603050405020304" pitchFamily="18" charset="0"/>
                <a:ea typeface="Calibri" panose="020F0502020204030204" pitchFamily="34" charset="0"/>
              </a:rPr>
              <a:t> </a:t>
            </a:r>
            <a:r>
              <a:rPr lang="en-US" sz="2100" dirty="0" err="1">
                <a:solidFill>
                  <a:srgbClr val="FFFF00"/>
                </a:solidFill>
                <a:latin typeface="Times New Roman" panose="02020603050405020304" pitchFamily="18" charset="0"/>
                <a:ea typeface="Calibri" panose="020F0502020204030204" pitchFamily="34" charset="0"/>
              </a:rPr>
              <a:t>sắc</a:t>
            </a:r>
            <a:r>
              <a:rPr lang="en-US" sz="2100" dirty="0">
                <a:solidFill>
                  <a:srgbClr val="FFFF00"/>
                </a:solidFill>
                <a:latin typeface="Times New Roman" panose="02020603050405020304" pitchFamily="18" charset="0"/>
                <a:ea typeface="Calibri" panose="020F0502020204030204" pitchFamily="34" charset="0"/>
              </a:rPr>
              <a:t> </a:t>
            </a:r>
            <a:r>
              <a:rPr lang="en-US" sz="2100" dirty="0" err="1">
                <a:solidFill>
                  <a:srgbClr val="FFFF00"/>
                </a:solidFill>
                <a:latin typeface="Times New Roman" panose="02020603050405020304" pitchFamily="18" charset="0"/>
                <a:ea typeface="Calibri" panose="020F0502020204030204" pitchFamily="34" charset="0"/>
              </a:rPr>
              <a:t>và</a:t>
            </a:r>
            <a:r>
              <a:rPr lang="en-US" sz="2100" dirty="0">
                <a:solidFill>
                  <a:srgbClr val="FFFF00"/>
                </a:solidFill>
                <a:latin typeface="Times New Roman" panose="02020603050405020304" pitchFamily="18" charset="0"/>
                <a:ea typeface="Calibri" panose="020F0502020204030204" pitchFamily="34" charset="0"/>
              </a:rPr>
              <a:t> </a:t>
            </a:r>
            <a:r>
              <a:rPr lang="en-US" sz="2100" dirty="0" err="1">
                <a:solidFill>
                  <a:srgbClr val="FFFF00"/>
                </a:solidFill>
                <a:latin typeface="Times New Roman" panose="02020603050405020304" pitchFamily="18" charset="0"/>
                <a:ea typeface="Calibri" panose="020F0502020204030204" pitchFamily="34" charset="0"/>
              </a:rPr>
              <a:t>vẽ</a:t>
            </a:r>
            <a:r>
              <a:rPr lang="en-US" sz="2100" dirty="0">
                <a:solidFill>
                  <a:srgbClr val="FFFF00"/>
                </a:solidFill>
                <a:latin typeface="Times New Roman" panose="02020603050405020304" pitchFamily="18" charset="0"/>
                <a:ea typeface="Calibri" panose="020F0502020204030204" pitchFamily="34" charset="0"/>
              </a:rPr>
              <a:t> </a:t>
            </a:r>
            <a:r>
              <a:rPr lang="en-US" sz="2100" dirty="0" err="1">
                <a:solidFill>
                  <a:srgbClr val="FFFF00"/>
                </a:solidFill>
                <a:latin typeface="Times New Roman" panose="02020603050405020304" pitchFamily="18" charset="0"/>
                <a:ea typeface="Calibri" panose="020F0502020204030204" pitchFamily="34" charset="0"/>
              </a:rPr>
              <a:t>lại</a:t>
            </a:r>
            <a:r>
              <a:rPr lang="en-US" sz="2100" dirty="0">
                <a:solidFill>
                  <a:srgbClr val="FFFF00"/>
                </a:solidFill>
                <a:latin typeface="Times New Roman" panose="02020603050405020304" pitchFamily="18" charset="0"/>
                <a:ea typeface="Calibri" panose="020F0502020204030204" pitchFamily="34" charset="0"/>
              </a:rPr>
              <a:t> </a:t>
            </a:r>
            <a:r>
              <a:rPr lang="en-US" sz="2100" dirty="0" err="1">
                <a:solidFill>
                  <a:srgbClr val="FFFF00"/>
                </a:solidFill>
                <a:latin typeface="Times New Roman" panose="02020603050405020304" pitchFamily="18" charset="0"/>
                <a:ea typeface="Calibri" panose="020F0502020204030204" pitchFamily="34" charset="0"/>
              </a:rPr>
              <a:t>vào</a:t>
            </a:r>
            <a:r>
              <a:rPr lang="en-US" sz="2100" dirty="0">
                <a:solidFill>
                  <a:srgbClr val="FFFF00"/>
                </a:solidFill>
                <a:latin typeface="Times New Roman" panose="02020603050405020304" pitchFamily="18" charset="0"/>
                <a:ea typeface="Calibri" panose="020F0502020204030204" pitchFamily="34" charset="0"/>
              </a:rPr>
              <a:t> </a:t>
            </a:r>
            <a:r>
              <a:rPr lang="en-US" sz="2100" dirty="0" err="1">
                <a:solidFill>
                  <a:srgbClr val="FFFF00"/>
                </a:solidFill>
                <a:latin typeface="Times New Roman" panose="02020603050405020304" pitchFamily="18" charset="0"/>
                <a:ea typeface="Calibri" panose="020F0502020204030204" pitchFamily="34" charset="0"/>
              </a:rPr>
              <a:t>vở</a:t>
            </a:r>
            <a:r>
              <a:rPr lang="en-US" sz="2100" dirty="0">
                <a:solidFill>
                  <a:srgbClr val="FFFF00"/>
                </a:solidFill>
                <a:latin typeface="Times New Roman" panose="02020603050405020304" pitchFamily="18" charset="0"/>
                <a:ea typeface="Calibri" panose="020F0502020204030204" pitchFamily="34" charset="0"/>
              </a:rPr>
              <a:t>.</a:t>
            </a:r>
          </a:p>
          <a:p>
            <a:pPr algn="just">
              <a:lnSpc>
                <a:spcPct val="115000"/>
              </a:lnSpc>
              <a:spcBef>
                <a:spcPts val="450"/>
              </a:spcBef>
              <a:spcAft>
                <a:spcPts val="450"/>
              </a:spcAft>
            </a:pPr>
            <a:r>
              <a:rPr lang="en-US" sz="2100" b="1" dirty="0" err="1">
                <a:solidFill>
                  <a:srgbClr val="FFFF00"/>
                </a:solidFill>
                <a:latin typeface="Times New Roman" panose="02020603050405020304" pitchFamily="18" charset="0"/>
                <a:ea typeface="Calibri" panose="020F0502020204030204" pitchFamily="34" charset="0"/>
              </a:rPr>
              <a:t>Bước</a:t>
            </a:r>
            <a:r>
              <a:rPr lang="en-US" sz="2100" b="1" dirty="0">
                <a:solidFill>
                  <a:srgbClr val="FFFF00"/>
                </a:solidFill>
                <a:latin typeface="Times New Roman" panose="02020603050405020304" pitchFamily="18" charset="0"/>
                <a:ea typeface="Calibri" panose="020F0502020204030204" pitchFamily="34" charset="0"/>
              </a:rPr>
              <a:t> 3: </a:t>
            </a:r>
            <a:r>
              <a:rPr lang="en-US" sz="2100" dirty="0">
                <a:solidFill>
                  <a:srgbClr val="FFFF00"/>
                </a:solidFill>
                <a:latin typeface="Times New Roman" panose="02020603050405020304" pitchFamily="18" charset="0"/>
                <a:ea typeface="Calibri" panose="020F0502020204030204" pitchFamily="34" charset="0"/>
              </a:rPr>
              <a:t>Quan </a:t>
            </a:r>
            <a:r>
              <a:rPr lang="en-US" sz="2100" dirty="0" err="1">
                <a:solidFill>
                  <a:srgbClr val="FFFF00"/>
                </a:solidFill>
                <a:latin typeface="Times New Roman" panose="02020603050405020304" pitchFamily="18" charset="0"/>
                <a:ea typeface="Calibri" panose="020F0502020204030204" pitchFamily="34" charset="0"/>
              </a:rPr>
              <a:t>sát</a:t>
            </a:r>
            <a:r>
              <a:rPr lang="en-US" sz="2100" dirty="0">
                <a:solidFill>
                  <a:srgbClr val="FFFF00"/>
                </a:solidFill>
                <a:latin typeface="Times New Roman" panose="02020603050405020304" pitchFamily="18" charset="0"/>
                <a:ea typeface="Calibri" panose="020F0502020204030204" pitchFamily="34" charset="0"/>
              </a:rPr>
              <a:t> </a:t>
            </a:r>
            <a:r>
              <a:rPr lang="en-US" sz="2100" dirty="0" err="1">
                <a:solidFill>
                  <a:srgbClr val="FFFF00"/>
                </a:solidFill>
                <a:latin typeface="Times New Roman" panose="02020603050405020304" pitchFamily="18" charset="0"/>
                <a:ea typeface="Calibri" panose="020F0502020204030204" pitchFamily="34" charset="0"/>
              </a:rPr>
              <a:t>nấm</a:t>
            </a:r>
            <a:r>
              <a:rPr lang="en-US" sz="2100" dirty="0">
                <a:solidFill>
                  <a:srgbClr val="FFFF00"/>
                </a:solidFill>
                <a:latin typeface="Times New Roman" panose="02020603050405020304" pitchFamily="18" charset="0"/>
                <a:ea typeface="Calibri" panose="020F0502020204030204" pitchFamily="34" charset="0"/>
              </a:rPr>
              <a:t> </a:t>
            </a:r>
            <a:r>
              <a:rPr lang="en-US" sz="2100" dirty="0" err="1">
                <a:solidFill>
                  <a:srgbClr val="FFFF00"/>
                </a:solidFill>
                <a:latin typeface="Times New Roman" panose="02020603050405020304" pitchFamily="18" charset="0"/>
                <a:ea typeface="Calibri" panose="020F0502020204030204" pitchFamily="34" charset="0"/>
              </a:rPr>
              <a:t>mốc</a:t>
            </a:r>
            <a:r>
              <a:rPr lang="en-US" sz="2100" dirty="0">
                <a:solidFill>
                  <a:srgbClr val="FFFF00"/>
                </a:solidFill>
                <a:latin typeface="Times New Roman" panose="02020603050405020304" pitchFamily="18" charset="0"/>
                <a:ea typeface="Calibri" panose="020F0502020204030204" pitchFamily="34" charset="0"/>
              </a:rPr>
              <a:t> </a:t>
            </a:r>
            <a:r>
              <a:rPr lang="en-US" sz="2100" dirty="0" err="1">
                <a:solidFill>
                  <a:srgbClr val="FFFF00"/>
                </a:solidFill>
                <a:latin typeface="Times New Roman" panose="02020603050405020304" pitchFamily="18" charset="0"/>
                <a:ea typeface="Calibri" panose="020F0502020204030204" pitchFamily="34" charset="0"/>
              </a:rPr>
              <a:t>bằng</a:t>
            </a:r>
            <a:r>
              <a:rPr lang="en-US" sz="2100" dirty="0">
                <a:solidFill>
                  <a:srgbClr val="FFFF00"/>
                </a:solidFill>
                <a:latin typeface="Times New Roman" panose="02020603050405020304" pitchFamily="18" charset="0"/>
                <a:ea typeface="Calibri" panose="020F0502020204030204" pitchFamily="34" charset="0"/>
              </a:rPr>
              <a:t> </a:t>
            </a:r>
            <a:r>
              <a:rPr lang="en-US" sz="2100" dirty="0" err="1">
                <a:solidFill>
                  <a:srgbClr val="FFFF00"/>
                </a:solidFill>
                <a:latin typeface="Times New Roman" panose="02020603050405020304" pitchFamily="18" charset="0"/>
                <a:ea typeface="Calibri" panose="020F0502020204030204" pitchFamily="34" charset="0"/>
              </a:rPr>
              <a:t>kính</a:t>
            </a:r>
            <a:r>
              <a:rPr lang="en-US" sz="2100" dirty="0">
                <a:solidFill>
                  <a:srgbClr val="FFFF00"/>
                </a:solidFill>
                <a:latin typeface="Times New Roman" panose="02020603050405020304" pitchFamily="18" charset="0"/>
                <a:ea typeface="Calibri" panose="020F0502020204030204" pitchFamily="34" charset="0"/>
              </a:rPr>
              <a:t> </a:t>
            </a:r>
            <a:r>
              <a:rPr lang="en-US" sz="2100" dirty="0" err="1">
                <a:solidFill>
                  <a:srgbClr val="FFFF00"/>
                </a:solidFill>
                <a:latin typeface="Times New Roman" panose="02020603050405020304" pitchFamily="18" charset="0"/>
                <a:ea typeface="Calibri" panose="020F0502020204030204" pitchFamily="34" charset="0"/>
              </a:rPr>
              <a:t>lúp</a:t>
            </a:r>
            <a:r>
              <a:rPr lang="en-US" sz="2100" dirty="0">
                <a:solidFill>
                  <a:srgbClr val="FFFF00"/>
                </a:solidFill>
                <a:latin typeface="Times New Roman" panose="02020603050405020304" pitchFamily="18" charset="0"/>
                <a:ea typeface="Calibri" panose="020F0502020204030204" pitchFamily="34" charset="0"/>
              </a:rPr>
              <a:t>:</a:t>
            </a:r>
          </a:p>
          <a:p>
            <a:pPr algn="just">
              <a:lnSpc>
                <a:spcPct val="115000"/>
              </a:lnSpc>
              <a:spcBef>
                <a:spcPts val="450"/>
              </a:spcBef>
              <a:spcAft>
                <a:spcPts val="450"/>
              </a:spcAft>
            </a:pPr>
            <a:r>
              <a:rPr lang="en-US" sz="2100" dirty="0">
                <a:solidFill>
                  <a:srgbClr val="FFFF00"/>
                </a:solidFill>
                <a:latin typeface="Times New Roman" panose="02020603050405020304" pitchFamily="18" charset="0"/>
                <a:ea typeface="Calibri" panose="020F0502020204030204" pitchFamily="34" charset="0"/>
              </a:rPr>
              <a:t>+ </a:t>
            </a:r>
            <a:r>
              <a:rPr lang="en-US" sz="2100" dirty="0" err="1">
                <a:solidFill>
                  <a:srgbClr val="FFFF00"/>
                </a:solidFill>
                <a:latin typeface="Times New Roman" panose="02020603050405020304" pitchFamily="18" charset="0"/>
                <a:ea typeface="Calibri" panose="020F0502020204030204" pitchFamily="34" charset="0"/>
              </a:rPr>
              <a:t>Dùng</a:t>
            </a:r>
            <a:r>
              <a:rPr lang="en-US" sz="2100" dirty="0">
                <a:solidFill>
                  <a:srgbClr val="FFFF00"/>
                </a:solidFill>
                <a:latin typeface="Times New Roman" panose="02020603050405020304" pitchFamily="18" charset="0"/>
                <a:ea typeface="Calibri" panose="020F0502020204030204" pitchFamily="34" charset="0"/>
              </a:rPr>
              <a:t> </a:t>
            </a:r>
            <a:r>
              <a:rPr lang="en-US" sz="2100" dirty="0" err="1">
                <a:solidFill>
                  <a:srgbClr val="FFFF00"/>
                </a:solidFill>
                <a:latin typeface="Times New Roman" panose="02020603050405020304" pitchFamily="18" charset="0"/>
                <a:ea typeface="Calibri" panose="020F0502020204030204" pitchFamily="34" charset="0"/>
              </a:rPr>
              <a:t>kim</a:t>
            </a:r>
            <a:r>
              <a:rPr lang="en-US" sz="2100" dirty="0">
                <a:solidFill>
                  <a:srgbClr val="FFFF00"/>
                </a:solidFill>
                <a:latin typeface="Times New Roman" panose="02020603050405020304" pitchFamily="18" charset="0"/>
                <a:ea typeface="Calibri" panose="020F0502020204030204" pitchFamily="34" charset="0"/>
              </a:rPr>
              <a:t> </a:t>
            </a:r>
            <a:r>
              <a:rPr lang="en-US" sz="2100" dirty="0" err="1">
                <a:solidFill>
                  <a:srgbClr val="FFFF00"/>
                </a:solidFill>
                <a:latin typeface="Times New Roman" panose="02020603050405020304" pitchFamily="18" charset="0"/>
                <a:ea typeface="Calibri" panose="020F0502020204030204" pitchFamily="34" charset="0"/>
              </a:rPr>
              <a:t>mũi</a:t>
            </a:r>
            <a:r>
              <a:rPr lang="en-US" sz="2100" dirty="0">
                <a:solidFill>
                  <a:srgbClr val="FFFF00"/>
                </a:solidFill>
                <a:latin typeface="Times New Roman" panose="02020603050405020304" pitchFamily="18" charset="0"/>
                <a:ea typeface="Calibri" panose="020F0502020204030204" pitchFamily="34" charset="0"/>
              </a:rPr>
              <a:t> </a:t>
            </a:r>
            <a:r>
              <a:rPr lang="en-US" sz="2100" dirty="0" err="1">
                <a:solidFill>
                  <a:srgbClr val="FFFF00"/>
                </a:solidFill>
                <a:latin typeface="Times New Roman" panose="02020603050405020304" pitchFamily="18" charset="0"/>
                <a:ea typeface="Calibri" panose="020F0502020204030204" pitchFamily="34" charset="0"/>
              </a:rPr>
              <a:t>nhọn</a:t>
            </a:r>
            <a:r>
              <a:rPr lang="en-US" sz="2100" dirty="0">
                <a:solidFill>
                  <a:srgbClr val="FFFF00"/>
                </a:solidFill>
                <a:latin typeface="Times New Roman" panose="02020603050405020304" pitchFamily="18" charset="0"/>
                <a:ea typeface="Calibri" panose="020F0502020204030204" pitchFamily="34" charset="0"/>
              </a:rPr>
              <a:t> </a:t>
            </a:r>
            <a:r>
              <a:rPr lang="en-US" sz="2100" dirty="0" err="1">
                <a:solidFill>
                  <a:srgbClr val="FFFF00"/>
                </a:solidFill>
                <a:latin typeface="Times New Roman" panose="02020603050405020304" pitchFamily="18" charset="0"/>
                <a:ea typeface="Calibri" panose="020F0502020204030204" pitchFamily="34" charset="0"/>
              </a:rPr>
              <a:t>lấy</a:t>
            </a:r>
            <a:r>
              <a:rPr lang="en-US" sz="2100" dirty="0">
                <a:solidFill>
                  <a:srgbClr val="FFFF00"/>
                </a:solidFill>
                <a:latin typeface="Times New Roman" panose="02020603050405020304" pitchFamily="18" charset="0"/>
                <a:ea typeface="Calibri" panose="020F0502020204030204" pitchFamily="34" charset="0"/>
              </a:rPr>
              <a:t> 1 </a:t>
            </a:r>
            <a:r>
              <a:rPr lang="en-US" sz="2100" dirty="0" err="1">
                <a:solidFill>
                  <a:srgbClr val="FFFF00"/>
                </a:solidFill>
                <a:latin typeface="Times New Roman" panose="02020603050405020304" pitchFamily="18" charset="0"/>
                <a:ea typeface="Calibri" panose="020F0502020204030204" pitchFamily="34" charset="0"/>
              </a:rPr>
              <a:t>phần</a:t>
            </a:r>
            <a:r>
              <a:rPr lang="en-US" sz="2100" dirty="0">
                <a:solidFill>
                  <a:srgbClr val="FFFF00"/>
                </a:solidFill>
                <a:latin typeface="Times New Roman" panose="02020603050405020304" pitchFamily="18" charset="0"/>
                <a:ea typeface="Calibri" panose="020F0502020204030204" pitchFamily="34" charset="0"/>
              </a:rPr>
              <a:t> </a:t>
            </a:r>
            <a:r>
              <a:rPr lang="en-US" sz="2100" dirty="0" err="1">
                <a:solidFill>
                  <a:srgbClr val="FFFF00"/>
                </a:solidFill>
                <a:latin typeface="Times New Roman" panose="02020603050405020304" pitchFamily="18" charset="0"/>
                <a:ea typeface="Calibri" panose="020F0502020204030204" pitchFamily="34" charset="0"/>
              </a:rPr>
              <a:t>nấm</a:t>
            </a:r>
            <a:r>
              <a:rPr lang="en-US" sz="2100" dirty="0">
                <a:solidFill>
                  <a:srgbClr val="FFFF00"/>
                </a:solidFill>
                <a:latin typeface="Times New Roman" panose="02020603050405020304" pitchFamily="18" charset="0"/>
                <a:ea typeface="Calibri" panose="020F0502020204030204" pitchFamily="34" charset="0"/>
              </a:rPr>
              <a:t> </a:t>
            </a:r>
            <a:r>
              <a:rPr lang="en-US" sz="2100" dirty="0" err="1">
                <a:solidFill>
                  <a:srgbClr val="FFFF00"/>
                </a:solidFill>
                <a:latin typeface="Times New Roman" panose="02020603050405020304" pitchFamily="18" charset="0"/>
                <a:ea typeface="Calibri" panose="020F0502020204030204" pitchFamily="34" charset="0"/>
              </a:rPr>
              <a:t>mốc</a:t>
            </a:r>
            <a:r>
              <a:rPr lang="en-US" sz="2100" dirty="0">
                <a:solidFill>
                  <a:srgbClr val="FFFF00"/>
                </a:solidFill>
                <a:latin typeface="Times New Roman" panose="02020603050405020304" pitchFamily="18" charset="0"/>
                <a:ea typeface="Calibri" panose="020F0502020204030204" pitchFamily="34" charset="0"/>
              </a:rPr>
              <a:t> ra </a:t>
            </a:r>
            <a:r>
              <a:rPr lang="en-US" sz="2100" dirty="0" err="1">
                <a:solidFill>
                  <a:srgbClr val="FFFF00"/>
                </a:solidFill>
                <a:latin typeface="Times New Roman" panose="02020603050405020304" pitchFamily="18" charset="0"/>
                <a:ea typeface="Calibri" panose="020F0502020204030204" pitchFamily="34" charset="0"/>
              </a:rPr>
              <a:t>đĩa</a:t>
            </a:r>
            <a:r>
              <a:rPr lang="en-US" sz="2100" dirty="0">
                <a:solidFill>
                  <a:srgbClr val="FFFF00"/>
                </a:solidFill>
                <a:latin typeface="Times New Roman" panose="02020603050405020304" pitchFamily="18" charset="0"/>
                <a:ea typeface="Calibri" panose="020F0502020204030204" pitchFamily="34" charset="0"/>
              </a:rPr>
              <a:t> </a:t>
            </a:r>
            <a:r>
              <a:rPr lang="en-US" sz="2100" dirty="0" err="1">
                <a:solidFill>
                  <a:srgbClr val="FFFF00"/>
                </a:solidFill>
                <a:latin typeface="Times New Roman" panose="02020603050405020304" pitchFamily="18" charset="0"/>
                <a:ea typeface="Calibri" panose="020F0502020204030204" pitchFamily="34" charset="0"/>
              </a:rPr>
              <a:t>đồng</a:t>
            </a:r>
            <a:r>
              <a:rPr lang="en-US" sz="2100" dirty="0">
                <a:solidFill>
                  <a:srgbClr val="FFFF00"/>
                </a:solidFill>
                <a:latin typeface="Times New Roman" panose="02020603050405020304" pitchFamily="18" charset="0"/>
                <a:ea typeface="Calibri" panose="020F0502020204030204" pitchFamily="34" charset="0"/>
              </a:rPr>
              <a:t> </a:t>
            </a:r>
            <a:r>
              <a:rPr lang="en-US" sz="2100" dirty="0" err="1">
                <a:solidFill>
                  <a:srgbClr val="FFFF00"/>
                </a:solidFill>
                <a:latin typeface="Times New Roman" panose="02020603050405020304" pitchFamily="18" charset="0"/>
                <a:ea typeface="Calibri" panose="020F0502020204030204" pitchFamily="34" charset="0"/>
              </a:rPr>
              <a:t>hồ</a:t>
            </a:r>
            <a:r>
              <a:rPr lang="en-US" sz="2100" dirty="0">
                <a:solidFill>
                  <a:srgbClr val="FFFF00"/>
                </a:solidFill>
                <a:latin typeface="Times New Roman" panose="02020603050405020304" pitchFamily="18" charset="0"/>
                <a:ea typeface="Calibri" panose="020F0502020204030204" pitchFamily="34" charset="0"/>
              </a:rPr>
              <a:t>.</a:t>
            </a:r>
          </a:p>
          <a:p>
            <a:pPr algn="just">
              <a:lnSpc>
                <a:spcPct val="115000"/>
              </a:lnSpc>
              <a:spcBef>
                <a:spcPts val="450"/>
              </a:spcBef>
              <a:spcAft>
                <a:spcPts val="450"/>
              </a:spcAft>
            </a:pPr>
            <a:r>
              <a:rPr lang="en-US" sz="2100" dirty="0">
                <a:solidFill>
                  <a:srgbClr val="FFFF00"/>
                </a:solidFill>
                <a:latin typeface="Times New Roman" panose="02020603050405020304" pitchFamily="18" charset="0"/>
                <a:ea typeface="Calibri" panose="020F0502020204030204" pitchFamily="34" charset="0"/>
              </a:rPr>
              <a:t>+ </a:t>
            </a:r>
            <a:r>
              <a:rPr lang="en-US" sz="2100" dirty="0" err="1">
                <a:solidFill>
                  <a:srgbClr val="FFFF00"/>
                </a:solidFill>
                <a:latin typeface="Times New Roman" panose="02020603050405020304" pitchFamily="18" charset="0"/>
                <a:ea typeface="Calibri" panose="020F0502020204030204" pitchFamily="34" charset="0"/>
              </a:rPr>
              <a:t>Dàn</a:t>
            </a:r>
            <a:r>
              <a:rPr lang="en-US" sz="2100" dirty="0">
                <a:solidFill>
                  <a:srgbClr val="FFFF00"/>
                </a:solidFill>
                <a:latin typeface="Times New Roman" panose="02020603050405020304" pitchFamily="18" charset="0"/>
                <a:ea typeface="Calibri" panose="020F0502020204030204" pitchFamily="34" charset="0"/>
              </a:rPr>
              <a:t> </a:t>
            </a:r>
            <a:r>
              <a:rPr lang="en-US" sz="2100" dirty="0" err="1">
                <a:solidFill>
                  <a:srgbClr val="FFFF00"/>
                </a:solidFill>
                <a:latin typeface="Times New Roman" panose="02020603050405020304" pitchFamily="18" charset="0"/>
                <a:ea typeface="Calibri" panose="020F0502020204030204" pitchFamily="34" charset="0"/>
              </a:rPr>
              <a:t>mỏng</a:t>
            </a:r>
            <a:r>
              <a:rPr lang="en-US" sz="2100" dirty="0">
                <a:solidFill>
                  <a:srgbClr val="FFFF00"/>
                </a:solidFill>
                <a:latin typeface="Times New Roman" panose="02020603050405020304" pitchFamily="18" charset="0"/>
                <a:ea typeface="Calibri" panose="020F0502020204030204" pitchFamily="34" charset="0"/>
              </a:rPr>
              <a:t> </a:t>
            </a:r>
            <a:r>
              <a:rPr lang="en-US" sz="2100" dirty="0" err="1">
                <a:solidFill>
                  <a:srgbClr val="FFFF00"/>
                </a:solidFill>
                <a:latin typeface="Times New Roman" panose="02020603050405020304" pitchFamily="18" charset="0"/>
                <a:ea typeface="Calibri" panose="020F0502020204030204" pitchFamily="34" charset="0"/>
              </a:rPr>
              <a:t>nấm</a:t>
            </a:r>
            <a:r>
              <a:rPr lang="en-US" sz="2100" dirty="0">
                <a:solidFill>
                  <a:srgbClr val="FFFF00"/>
                </a:solidFill>
                <a:latin typeface="Times New Roman" panose="02020603050405020304" pitchFamily="18" charset="0"/>
                <a:ea typeface="Calibri" panose="020F0502020204030204" pitchFamily="34" charset="0"/>
              </a:rPr>
              <a:t> </a:t>
            </a:r>
            <a:r>
              <a:rPr lang="en-US" sz="2100" dirty="0" err="1">
                <a:solidFill>
                  <a:srgbClr val="FFFF00"/>
                </a:solidFill>
                <a:latin typeface="Times New Roman" panose="02020603050405020304" pitchFamily="18" charset="0"/>
                <a:ea typeface="Calibri" panose="020F0502020204030204" pitchFamily="34" charset="0"/>
              </a:rPr>
              <a:t>mốc</a:t>
            </a:r>
            <a:r>
              <a:rPr lang="en-US" sz="2100" dirty="0">
                <a:solidFill>
                  <a:srgbClr val="FFFF00"/>
                </a:solidFill>
                <a:latin typeface="Times New Roman" panose="02020603050405020304" pitchFamily="18" charset="0"/>
                <a:ea typeface="Calibri" panose="020F0502020204030204" pitchFamily="34" charset="0"/>
              </a:rPr>
              <a:t>, </a:t>
            </a:r>
            <a:r>
              <a:rPr lang="en-US" sz="2100" dirty="0" err="1">
                <a:solidFill>
                  <a:srgbClr val="FFFF00"/>
                </a:solidFill>
                <a:latin typeface="Times New Roman" panose="02020603050405020304" pitchFamily="18" charset="0"/>
                <a:ea typeface="Calibri" panose="020F0502020204030204" pitchFamily="34" charset="0"/>
              </a:rPr>
              <a:t>dùng</a:t>
            </a:r>
            <a:r>
              <a:rPr lang="en-US" sz="2100" dirty="0">
                <a:solidFill>
                  <a:srgbClr val="FFFF00"/>
                </a:solidFill>
                <a:latin typeface="Times New Roman" panose="02020603050405020304" pitchFamily="18" charset="0"/>
                <a:ea typeface="Calibri" panose="020F0502020204030204" pitchFamily="34" charset="0"/>
              </a:rPr>
              <a:t> </a:t>
            </a:r>
            <a:r>
              <a:rPr lang="en-US" sz="2100" dirty="0" err="1">
                <a:solidFill>
                  <a:srgbClr val="FFFF00"/>
                </a:solidFill>
                <a:latin typeface="Times New Roman" panose="02020603050405020304" pitchFamily="18" charset="0"/>
                <a:ea typeface="Calibri" panose="020F0502020204030204" pitchFamily="34" charset="0"/>
              </a:rPr>
              <a:t>kính</a:t>
            </a:r>
            <a:r>
              <a:rPr lang="en-US" sz="2100" dirty="0">
                <a:solidFill>
                  <a:srgbClr val="FFFF00"/>
                </a:solidFill>
                <a:latin typeface="Times New Roman" panose="02020603050405020304" pitchFamily="18" charset="0"/>
                <a:ea typeface="Calibri" panose="020F0502020204030204" pitchFamily="34" charset="0"/>
              </a:rPr>
              <a:t> </a:t>
            </a:r>
            <a:r>
              <a:rPr lang="en-US" sz="2100" dirty="0" err="1">
                <a:solidFill>
                  <a:srgbClr val="FFFF00"/>
                </a:solidFill>
                <a:latin typeface="Times New Roman" panose="02020603050405020304" pitchFamily="18" charset="0"/>
                <a:ea typeface="Calibri" panose="020F0502020204030204" pitchFamily="34" charset="0"/>
              </a:rPr>
              <a:t>lúp</a:t>
            </a:r>
            <a:r>
              <a:rPr lang="en-US" sz="2100" dirty="0">
                <a:solidFill>
                  <a:srgbClr val="FFFF00"/>
                </a:solidFill>
                <a:latin typeface="Times New Roman" panose="02020603050405020304" pitchFamily="18" charset="0"/>
                <a:ea typeface="Calibri" panose="020F0502020204030204" pitchFamily="34" charset="0"/>
              </a:rPr>
              <a:t> </a:t>
            </a:r>
            <a:r>
              <a:rPr lang="en-US" sz="2100" dirty="0" err="1">
                <a:solidFill>
                  <a:srgbClr val="FFFF00"/>
                </a:solidFill>
                <a:latin typeface="Times New Roman" panose="02020603050405020304" pitchFamily="18" charset="0"/>
                <a:ea typeface="Calibri" panose="020F0502020204030204" pitchFamily="34" charset="0"/>
              </a:rPr>
              <a:t>cầm</a:t>
            </a:r>
            <a:r>
              <a:rPr lang="en-US" sz="2100" dirty="0">
                <a:solidFill>
                  <a:srgbClr val="FFFF00"/>
                </a:solidFill>
                <a:latin typeface="Times New Roman" panose="02020603050405020304" pitchFamily="18" charset="0"/>
                <a:ea typeface="Calibri" panose="020F0502020204030204" pitchFamily="34" charset="0"/>
              </a:rPr>
              <a:t> </a:t>
            </a:r>
            <a:r>
              <a:rPr lang="en-US" sz="2100" dirty="0" err="1">
                <a:solidFill>
                  <a:srgbClr val="FFFF00"/>
                </a:solidFill>
                <a:latin typeface="Times New Roman" panose="02020603050405020304" pitchFamily="18" charset="0"/>
                <a:ea typeface="Calibri" panose="020F0502020204030204" pitchFamily="34" charset="0"/>
              </a:rPr>
              <a:t>tay</a:t>
            </a:r>
            <a:r>
              <a:rPr lang="en-US" sz="2100" dirty="0">
                <a:solidFill>
                  <a:srgbClr val="FFFF00"/>
                </a:solidFill>
                <a:latin typeface="Times New Roman" panose="02020603050405020304" pitchFamily="18" charset="0"/>
                <a:ea typeface="Calibri" panose="020F0502020204030204" pitchFamily="34" charset="0"/>
              </a:rPr>
              <a:t> </a:t>
            </a:r>
            <a:r>
              <a:rPr lang="en-US" sz="2100" dirty="0" err="1">
                <a:solidFill>
                  <a:srgbClr val="FFFF00"/>
                </a:solidFill>
                <a:latin typeface="Times New Roman" panose="02020603050405020304" pitchFamily="18" charset="0"/>
                <a:ea typeface="Calibri" panose="020F0502020204030204" pitchFamily="34" charset="0"/>
              </a:rPr>
              <a:t>quan</a:t>
            </a:r>
            <a:r>
              <a:rPr lang="en-US" sz="2100" dirty="0">
                <a:solidFill>
                  <a:srgbClr val="FFFF00"/>
                </a:solidFill>
                <a:latin typeface="Times New Roman" panose="02020603050405020304" pitchFamily="18" charset="0"/>
                <a:ea typeface="Calibri" panose="020F0502020204030204" pitchFamily="34" charset="0"/>
              </a:rPr>
              <a:t> </a:t>
            </a:r>
            <a:r>
              <a:rPr lang="en-US" sz="2100" dirty="0" err="1">
                <a:solidFill>
                  <a:srgbClr val="FFFF00"/>
                </a:solidFill>
                <a:latin typeface="Times New Roman" panose="02020603050405020304" pitchFamily="18" charset="0"/>
                <a:ea typeface="Calibri" panose="020F0502020204030204" pitchFamily="34" charset="0"/>
              </a:rPr>
              <a:t>sát</a:t>
            </a:r>
            <a:r>
              <a:rPr lang="en-US" sz="2100" dirty="0">
                <a:solidFill>
                  <a:srgbClr val="FFFF00"/>
                </a:solidFill>
                <a:latin typeface="Times New Roman" panose="02020603050405020304" pitchFamily="18" charset="0"/>
                <a:ea typeface="Calibri" panose="020F0502020204030204" pitchFamily="34" charset="0"/>
              </a:rPr>
              <a:t> </a:t>
            </a:r>
            <a:r>
              <a:rPr lang="en-US" sz="2100" dirty="0" err="1">
                <a:solidFill>
                  <a:srgbClr val="FFFF00"/>
                </a:solidFill>
                <a:latin typeface="Times New Roman" panose="02020603050405020304" pitchFamily="18" charset="0"/>
                <a:ea typeface="Calibri" panose="020F0502020204030204" pitchFamily="34" charset="0"/>
              </a:rPr>
              <a:t>sợi</a:t>
            </a:r>
            <a:r>
              <a:rPr lang="en-US" sz="2100" dirty="0">
                <a:solidFill>
                  <a:srgbClr val="FFFF00"/>
                </a:solidFill>
                <a:latin typeface="Times New Roman" panose="02020603050405020304" pitchFamily="18" charset="0"/>
                <a:ea typeface="Calibri" panose="020F0502020204030204" pitchFamily="34" charset="0"/>
              </a:rPr>
              <a:t> </a:t>
            </a:r>
            <a:r>
              <a:rPr lang="en-US" sz="2100" dirty="0" err="1">
                <a:solidFill>
                  <a:srgbClr val="FFFF00"/>
                </a:solidFill>
                <a:latin typeface="Times New Roman" panose="02020603050405020304" pitchFamily="18" charset="0"/>
                <a:ea typeface="Calibri" panose="020F0502020204030204" pitchFamily="34" charset="0"/>
              </a:rPr>
              <a:t>nấm</a:t>
            </a:r>
            <a:r>
              <a:rPr lang="en-US" sz="2100" dirty="0">
                <a:solidFill>
                  <a:srgbClr val="FFFF00"/>
                </a:solidFill>
                <a:latin typeface="Times New Roman" panose="02020603050405020304" pitchFamily="18" charset="0"/>
                <a:ea typeface="Calibri" panose="020F0502020204030204" pitchFamily="34" charset="0"/>
              </a:rPr>
              <a:t>.</a:t>
            </a:r>
          </a:p>
          <a:p>
            <a:pPr algn="just">
              <a:lnSpc>
                <a:spcPct val="115000"/>
              </a:lnSpc>
              <a:spcBef>
                <a:spcPts val="450"/>
              </a:spcBef>
              <a:spcAft>
                <a:spcPts val="450"/>
              </a:spcAft>
            </a:pPr>
            <a:r>
              <a:rPr lang="en-US" sz="2100" b="1" dirty="0" err="1">
                <a:solidFill>
                  <a:srgbClr val="FFFF00"/>
                </a:solidFill>
                <a:latin typeface="Times New Roman" panose="02020603050405020304" pitchFamily="18" charset="0"/>
                <a:ea typeface="Calibri" panose="020F0502020204030204" pitchFamily="34" charset="0"/>
              </a:rPr>
              <a:t>Bước</a:t>
            </a:r>
            <a:r>
              <a:rPr lang="en-US" sz="2100" b="1" dirty="0">
                <a:solidFill>
                  <a:srgbClr val="FFFF00"/>
                </a:solidFill>
                <a:latin typeface="Times New Roman" panose="02020603050405020304" pitchFamily="18" charset="0"/>
                <a:ea typeface="Calibri" panose="020F0502020204030204" pitchFamily="34" charset="0"/>
              </a:rPr>
              <a:t> 4: </a:t>
            </a:r>
            <a:r>
              <a:rPr lang="en-US" sz="2100" dirty="0" err="1">
                <a:solidFill>
                  <a:srgbClr val="FFFF00"/>
                </a:solidFill>
                <a:latin typeface="Times New Roman" panose="02020603050405020304" pitchFamily="18" charset="0"/>
                <a:ea typeface="Calibri" panose="020F0502020204030204" pitchFamily="34" charset="0"/>
              </a:rPr>
              <a:t>Vẽ</a:t>
            </a:r>
            <a:r>
              <a:rPr lang="en-US" sz="2100" dirty="0">
                <a:solidFill>
                  <a:srgbClr val="FFFF00"/>
                </a:solidFill>
                <a:latin typeface="Times New Roman" panose="02020603050405020304" pitchFamily="18" charset="0"/>
                <a:ea typeface="Calibri" panose="020F0502020204030204" pitchFamily="34" charset="0"/>
              </a:rPr>
              <a:t> </a:t>
            </a:r>
            <a:r>
              <a:rPr lang="en-US" sz="2100" dirty="0" err="1">
                <a:solidFill>
                  <a:srgbClr val="FFFF00"/>
                </a:solidFill>
                <a:latin typeface="Times New Roman" panose="02020603050405020304" pitchFamily="18" charset="0"/>
                <a:ea typeface="Calibri" panose="020F0502020204030204" pitchFamily="34" charset="0"/>
              </a:rPr>
              <a:t>sợi</a:t>
            </a:r>
            <a:r>
              <a:rPr lang="en-US" sz="2100" dirty="0">
                <a:solidFill>
                  <a:srgbClr val="FFFF00"/>
                </a:solidFill>
                <a:latin typeface="Times New Roman" panose="02020603050405020304" pitchFamily="18" charset="0"/>
                <a:ea typeface="Calibri" panose="020F0502020204030204" pitchFamily="34" charset="0"/>
              </a:rPr>
              <a:t> </a:t>
            </a:r>
            <a:r>
              <a:rPr lang="en-US" sz="2100" dirty="0" err="1">
                <a:solidFill>
                  <a:srgbClr val="FFFF00"/>
                </a:solidFill>
                <a:latin typeface="Times New Roman" panose="02020603050405020304" pitchFamily="18" charset="0"/>
                <a:ea typeface="Calibri" panose="020F0502020204030204" pitchFamily="34" charset="0"/>
              </a:rPr>
              <a:t>nấm</a:t>
            </a:r>
            <a:r>
              <a:rPr lang="en-US" sz="2100" dirty="0">
                <a:solidFill>
                  <a:srgbClr val="FFFF00"/>
                </a:solidFill>
                <a:latin typeface="Times New Roman" panose="02020603050405020304" pitchFamily="18" charset="0"/>
                <a:ea typeface="Calibri" panose="020F0502020204030204" pitchFamily="34" charset="0"/>
              </a:rPr>
              <a:t> </a:t>
            </a:r>
            <a:r>
              <a:rPr lang="en-US" sz="2100" dirty="0" err="1">
                <a:solidFill>
                  <a:srgbClr val="FFFF00"/>
                </a:solidFill>
                <a:latin typeface="Times New Roman" panose="02020603050405020304" pitchFamily="18" charset="0"/>
                <a:ea typeface="Calibri" panose="020F0502020204030204" pitchFamily="34" charset="0"/>
              </a:rPr>
              <a:t>mốc</a:t>
            </a:r>
            <a:r>
              <a:rPr lang="en-US" sz="2100" dirty="0">
                <a:solidFill>
                  <a:srgbClr val="FFFF00"/>
                </a:solidFill>
                <a:latin typeface="Times New Roman" panose="02020603050405020304" pitchFamily="18" charset="0"/>
                <a:ea typeface="Calibri" panose="020F0502020204030204" pitchFamily="34" charset="0"/>
              </a:rPr>
              <a:t> </a:t>
            </a:r>
            <a:r>
              <a:rPr lang="en-US" sz="2100" dirty="0" err="1">
                <a:solidFill>
                  <a:srgbClr val="FFFF00"/>
                </a:solidFill>
                <a:latin typeface="Times New Roman" panose="02020603050405020304" pitchFamily="18" charset="0"/>
                <a:ea typeface="Calibri" panose="020F0502020204030204" pitchFamily="34" charset="0"/>
              </a:rPr>
              <a:t>mà</a:t>
            </a:r>
            <a:r>
              <a:rPr lang="en-US" sz="2100" dirty="0">
                <a:solidFill>
                  <a:srgbClr val="FFFF00"/>
                </a:solidFill>
                <a:latin typeface="Times New Roman" panose="02020603050405020304" pitchFamily="18" charset="0"/>
                <a:ea typeface="Calibri" panose="020F0502020204030204" pitchFamily="34" charset="0"/>
              </a:rPr>
              <a:t> </a:t>
            </a:r>
            <a:r>
              <a:rPr lang="en-US" sz="2100" dirty="0" err="1">
                <a:solidFill>
                  <a:srgbClr val="FFFF00"/>
                </a:solidFill>
                <a:latin typeface="Times New Roman" panose="02020603050405020304" pitchFamily="18" charset="0"/>
                <a:ea typeface="Calibri" panose="020F0502020204030204" pitchFamily="34" charset="0"/>
              </a:rPr>
              <a:t>em</a:t>
            </a:r>
            <a:r>
              <a:rPr lang="en-US" sz="2100" dirty="0">
                <a:solidFill>
                  <a:srgbClr val="FFFF00"/>
                </a:solidFill>
                <a:latin typeface="Times New Roman" panose="02020603050405020304" pitchFamily="18" charset="0"/>
                <a:ea typeface="Calibri" panose="020F0502020204030204" pitchFamily="34" charset="0"/>
              </a:rPr>
              <a:t> </a:t>
            </a:r>
            <a:r>
              <a:rPr lang="en-US" sz="2100" dirty="0" err="1">
                <a:solidFill>
                  <a:srgbClr val="FFFF00"/>
                </a:solidFill>
                <a:latin typeface="Times New Roman" panose="02020603050405020304" pitchFamily="18" charset="0"/>
                <a:ea typeface="Calibri" panose="020F0502020204030204" pitchFamily="34" charset="0"/>
              </a:rPr>
              <a:t>quan</a:t>
            </a:r>
            <a:r>
              <a:rPr lang="en-US" sz="2100" dirty="0">
                <a:solidFill>
                  <a:srgbClr val="FFFF00"/>
                </a:solidFill>
                <a:latin typeface="Times New Roman" panose="02020603050405020304" pitchFamily="18" charset="0"/>
                <a:ea typeface="Calibri" panose="020F0502020204030204" pitchFamily="34" charset="0"/>
              </a:rPr>
              <a:t> </a:t>
            </a:r>
            <a:r>
              <a:rPr lang="en-US" sz="2100" dirty="0" err="1">
                <a:solidFill>
                  <a:srgbClr val="FFFF00"/>
                </a:solidFill>
                <a:latin typeface="Times New Roman" panose="02020603050405020304" pitchFamily="18" charset="0"/>
                <a:ea typeface="Calibri" panose="020F0502020204030204" pitchFamily="34" charset="0"/>
              </a:rPr>
              <a:t>sát</a:t>
            </a:r>
            <a:r>
              <a:rPr lang="en-US" sz="2100" dirty="0">
                <a:solidFill>
                  <a:srgbClr val="FFFF00"/>
                </a:solidFill>
                <a:latin typeface="Times New Roman" panose="02020603050405020304" pitchFamily="18" charset="0"/>
                <a:ea typeface="Calibri" panose="020F0502020204030204" pitchFamily="34" charset="0"/>
              </a:rPr>
              <a:t> </a:t>
            </a:r>
            <a:r>
              <a:rPr lang="en-US" sz="2100" dirty="0" err="1">
                <a:solidFill>
                  <a:srgbClr val="FFFF00"/>
                </a:solidFill>
                <a:latin typeface="Times New Roman" panose="02020603050405020304" pitchFamily="18" charset="0"/>
                <a:ea typeface="Calibri" panose="020F0502020204030204" pitchFamily="34" charset="0"/>
              </a:rPr>
              <a:t>được</a:t>
            </a:r>
            <a:r>
              <a:rPr lang="en-US" sz="2100" dirty="0">
                <a:solidFill>
                  <a:srgbClr val="FFFF00"/>
                </a:solidFill>
                <a:latin typeface="Times New Roman" panose="02020603050405020304" pitchFamily="18" charset="0"/>
                <a:ea typeface="Calibri" panose="020F0502020204030204" pitchFamily="34" charset="0"/>
              </a:rPr>
              <a:t>.</a:t>
            </a:r>
          </a:p>
        </p:txBody>
      </p:sp>
      <p:pic>
        <p:nvPicPr>
          <p:cNvPr id="8" name="Picture 7">
            <a:extLst>
              <a:ext uri="{FF2B5EF4-FFF2-40B4-BE49-F238E27FC236}">
                <a16:creationId xmlns:a16="http://schemas.microsoft.com/office/drawing/2014/main" id="{9F03F6D6-FED1-4B53-A89E-ADBCE57D400E}"/>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7196986" y="3228975"/>
            <a:ext cx="2000250" cy="2000250"/>
          </a:xfrm>
          <a:prstGeom prst="rect">
            <a:avLst/>
          </a:prstGeom>
        </p:spPr>
      </p:pic>
      <p:grpSp>
        <p:nvGrpSpPr>
          <p:cNvPr id="2" name="Nhóm 1">
            <a:extLst>
              <a:ext uri="{FF2B5EF4-FFF2-40B4-BE49-F238E27FC236}">
                <a16:creationId xmlns:a16="http://schemas.microsoft.com/office/drawing/2014/main" id="{B621F7EF-52BF-45F3-815B-95DEB291A043}"/>
              </a:ext>
            </a:extLst>
          </p:cNvPr>
          <p:cNvGrpSpPr/>
          <p:nvPr/>
        </p:nvGrpSpPr>
        <p:grpSpPr>
          <a:xfrm>
            <a:off x="1" y="156123"/>
            <a:ext cx="1775012" cy="4831254"/>
            <a:chOff x="1" y="156123"/>
            <a:chExt cx="1775012" cy="4831254"/>
          </a:xfrm>
        </p:grpSpPr>
        <p:pic>
          <p:nvPicPr>
            <p:cNvPr id="11" name="Picture 10">
              <a:extLst>
                <a:ext uri="{FF2B5EF4-FFF2-40B4-BE49-F238E27FC236}">
                  <a16:creationId xmlns:a16="http://schemas.microsoft.com/office/drawing/2014/main" id="{9A5392CD-BB49-490B-81FB-379F0E4CA91C}"/>
                </a:ext>
              </a:extLst>
            </p:cNvPr>
            <p:cNvPicPr>
              <a:picLocks noChangeAspect="1"/>
            </p:cNvPicPr>
            <p:nvPr/>
          </p:nvPicPr>
          <p:blipFill>
            <a:blip r:embed="rId3"/>
            <a:stretch>
              <a:fillRect/>
            </a:stretch>
          </p:blipFill>
          <p:spPr>
            <a:xfrm>
              <a:off x="1" y="1099439"/>
              <a:ext cx="1775012" cy="2944623"/>
            </a:xfrm>
            <a:prstGeom prst="rect">
              <a:avLst/>
            </a:prstGeom>
          </p:spPr>
        </p:pic>
        <p:sp>
          <p:nvSpPr>
            <p:cNvPr id="12" name="Frame 11">
              <a:extLst>
                <a:ext uri="{FF2B5EF4-FFF2-40B4-BE49-F238E27FC236}">
                  <a16:creationId xmlns:a16="http://schemas.microsoft.com/office/drawing/2014/main" id="{4A618F44-54EF-4759-8F77-DC2AC93D8E81}"/>
                </a:ext>
              </a:extLst>
            </p:cNvPr>
            <p:cNvSpPr/>
            <p:nvPr/>
          </p:nvSpPr>
          <p:spPr>
            <a:xfrm>
              <a:off x="125825" y="156123"/>
              <a:ext cx="1532646" cy="4831254"/>
            </a:xfrm>
            <a:prstGeom prst="frame">
              <a:avLst>
                <a:gd name="adj1" fmla="val 3350"/>
              </a:avLst>
            </a:prstGeom>
            <a:solidFill>
              <a:srgbClr val="F7C6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75">
                <a:solidFill>
                  <a:schemeClr val="tx1"/>
                </a:solidFill>
              </a:endParaRPr>
            </a:p>
          </p:txBody>
        </p:sp>
      </p:grpSp>
      <p:sp>
        <p:nvSpPr>
          <p:cNvPr id="13" name="Title 1">
            <a:extLst>
              <a:ext uri="{FF2B5EF4-FFF2-40B4-BE49-F238E27FC236}">
                <a16:creationId xmlns:a16="http://schemas.microsoft.com/office/drawing/2014/main" id="{430B4926-DFD0-41B1-94D7-9FBA11B9897F}"/>
              </a:ext>
            </a:extLst>
          </p:cNvPr>
          <p:cNvSpPr txBox="1">
            <a:spLocks/>
          </p:cNvSpPr>
          <p:nvPr/>
        </p:nvSpPr>
        <p:spPr bwMode="auto">
          <a:xfrm>
            <a:off x="1718450" y="204976"/>
            <a:ext cx="7204579" cy="542925"/>
          </a:xfrm>
          <a:prstGeom prst="rect">
            <a:avLst/>
          </a:prstGeom>
          <a:noFill/>
          <a:ln>
            <a:noFill/>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ctr" anchorCtr="0" compatLnSpc="1">
            <a:prstTxWarp prst="textNoShape">
              <a:avLst/>
            </a:prstTxWarp>
          </a:bodyPr>
          <a:lstStyle>
            <a:lvl1pPr algn="l" defTabSz="685800" rtl="0" eaLnBrk="0" fontAlgn="base" hangingPunct="0">
              <a:lnSpc>
                <a:spcPct val="90000"/>
              </a:lnSpc>
              <a:spcBef>
                <a:spcPct val="0"/>
              </a:spcBef>
              <a:spcAft>
                <a:spcPct val="0"/>
              </a:spcAft>
              <a:defRPr sz="3300" kern="1200">
                <a:solidFill>
                  <a:schemeClr val="tx1"/>
                </a:solidFill>
                <a:latin typeface="Arial" panose="020B0604020202020204" pitchFamily="34" charset="0"/>
                <a:ea typeface="Arial Unicode MS" panose="020B0604020202020204" pitchFamily="34" charset="-122"/>
                <a:cs typeface="Arial" panose="020B0604020202020204" pitchFamily="34" charset="0"/>
              </a:defRPr>
            </a:lvl1pPr>
            <a:lvl2pPr algn="l" defTabSz="685800" rtl="0" eaLnBrk="0" fontAlgn="base" hangingPunct="0">
              <a:lnSpc>
                <a:spcPct val="90000"/>
              </a:lnSpc>
              <a:spcBef>
                <a:spcPct val="0"/>
              </a:spcBef>
              <a:spcAft>
                <a:spcPct val="0"/>
              </a:spcAft>
              <a:defRPr sz="3300">
                <a:solidFill>
                  <a:schemeClr val="tx1"/>
                </a:solidFill>
                <a:latin typeface="Nexa Light" panose="02000000000000000000" pitchFamily="50" charset="0"/>
                <a:ea typeface="Arial Unicode MS" panose="020B0604020202020204" pitchFamily="34" charset="-128"/>
                <a:cs typeface="Arial Unicode MS" panose="020B0604020202020204" pitchFamily="34" charset="-128"/>
              </a:defRPr>
            </a:lvl2pPr>
            <a:lvl3pPr algn="l" defTabSz="685800" rtl="0" eaLnBrk="0" fontAlgn="base" hangingPunct="0">
              <a:lnSpc>
                <a:spcPct val="90000"/>
              </a:lnSpc>
              <a:spcBef>
                <a:spcPct val="0"/>
              </a:spcBef>
              <a:spcAft>
                <a:spcPct val="0"/>
              </a:spcAft>
              <a:defRPr sz="3300">
                <a:solidFill>
                  <a:schemeClr val="tx1"/>
                </a:solidFill>
                <a:latin typeface="Nexa Light" panose="02000000000000000000" pitchFamily="50" charset="0"/>
                <a:ea typeface="Arial Unicode MS" panose="020B0604020202020204" pitchFamily="34" charset="-128"/>
                <a:cs typeface="Arial Unicode MS" panose="020B0604020202020204" pitchFamily="34" charset="-128"/>
              </a:defRPr>
            </a:lvl3pPr>
            <a:lvl4pPr algn="l" defTabSz="685800" rtl="0" eaLnBrk="0" fontAlgn="base" hangingPunct="0">
              <a:lnSpc>
                <a:spcPct val="90000"/>
              </a:lnSpc>
              <a:spcBef>
                <a:spcPct val="0"/>
              </a:spcBef>
              <a:spcAft>
                <a:spcPct val="0"/>
              </a:spcAft>
              <a:defRPr sz="3300">
                <a:solidFill>
                  <a:schemeClr val="tx1"/>
                </a:solidFill>
                <a:latin typeface="Nexa Light" panose="02000000000000000000" pitchFamily="50" charset="0"/>
                <a:ea typeface="Arial Unicode MS" panose="020B0604020202020204" pitchFamily="34" charset="-128"/>
                <a:cs typeface="Arial Unicode MS" panose="020B0604020202020204" pitchFamily="34" charset="-128"/>
              </a:defRPr>
            </a:lvl4pPr>
            <a:lvl5pPr algn="l" defTabSz="685800" rtl="0" eaLnBrk="0" fontAlgn="base" hangingPunct="0">
              <a:lnSpc>
                <a:spcPct val="90000"/>
              </a:lnSpc>
              <a:spcBef>
                <a:spcPct val="0"/>
              </a:spcBef>
              <a:spcAft>
                <a:spcPct val="0"/>
              </a:spcAft>
              <a:defRPr sz="3300">
                <a:solidFill>
                  <a:schemeClr val="tx1"/>
                </a:solidFill>
                <a:latin typeface="Nexa Light" panose="02000000000000000000" pitchFamily="50" charset="0"/>
                <a:ea typeface="Arial Unicode MS" panose="020B0604020202020204" pitchFamily="34" charset="-128"/>
                <a:cs typeface="Arial Unicode MS" panose="020B0604020202020204" pitchFamily="34" charset="-128"/>
              </a:defRPr>
            </a:lvl5pPr>
            <a:lvl6pPr marL="457200" algn="l" defTabSz="685800" rtl="0" fontAlgn="base">
              <a:lnSpc>
                <a:spcPct val="90000"/>
              </a:lnSpc>
              <a:spcBef>
                <a:spcPct val="0"/>
              </a:spcBef>
              <a:spcAft>
                <a:spcPct val="0"/>
              </a:spcAft>
              <a:defRPr sz="3300">
                <a:solidFill>
                  <a:schemeClr val="tx1"/>
                </a:solidFill>
                <a:latin typeface="Nexa Light" panose="02000000000000000000" pitchFamily="50" charset="0"/>
                <a:ea typeface="华康少女文字W5(P)" panose="040F0500000000000000" pitchFamily="82" charset="-122"/>
              </a:defRPr>
            </a:lvl6pPr>
            <a:lvl7pPr marL="914400" algn="l" defTabSz="685800" rtl="0" fontAlgn="base">
              <a:lnSpc>
                <a:spcPct val="90000"/>
              </a:lnSpc>
              <a:spcBef>
                <a:spcPct val="0"/>
              </a:spcBef>
              <a:spcAft>
                <a:spcPct val="0"/>
              </a:spcAft>
              <a:defRPr sz="3300">
                <a:solidFill>
                  <a:schemeClr val="tx1"/>
                </a:solidFill>
                <a:latin typeface="Nexa Light" panose="02000000000000000000" pitchFamily="50" charset="0"/>
                <a:ea typeface="华康少女文字W5(P)" panose="040F0500000000000000" pitchFamily="82" charset="-122"/>
              </a:defRPr>
            </a:lvl7pPr>
            <a:lvl8pPr marL="1371600" algn="l" defTabSz="685800" rtl="0" fontAlgn="base">
              <a:lnSpc>
                <a:spcPct val="90000"/>
              </a:lnSpc>
              <a:spcBef>
                <a:spcPct val="0"/>
              </a:spcBef>
              <a:spcAft>
                <a:spcPct val="0"/>
              </a:spcAft>
              <a:defRPr sz="3300">
                <a:solidFill>
                  <a:schemeClr val="tx1"/>
                </a:solidFill>
                <a:latin typeface="Nexa Light" panose="02000000000000000000" pitchFamily="50" charset="0"/>
                <a:ea typeface="华康少女文字W5(P)" panose="040F0500000000000000" pitchFamily="82" charset="-122"/>
              </a:defRPr>
            </a:lvl8pPr>
            <a:lvl9pPr marL="1828800" algn="l" defTabSz="685800" rtl="0" fontAlgn="base">
              <a:lnSpc>
                <a:spcPct val="90000"/>
              </a:lnSpc>
              <a:spcBef>
                <a:spcPct val="0"/>
              </a:spcBef>
              <a:spcAft>
                <a:spcPct val="0"/>
              </a:spcAft>
              <a:defRPr sz="3300">
                <a:solidFill>
                  <a:schemeClr val="tx1"/>
                </a:solidFill>
                <a:latin typeface="Nexa Light" panose="02000000000000000000" pitchFamily="50" charset="0"/>
                <a:ea typeface="华康少女文字W5(P)" panose="040F0500000000000000" pitchFamily="82" charset="-122"/>
              </a:defRPr>
            </a:lvl9pPr>
          </a:lstStyle>
          <a:p>
            <a:r>
              <a:rPr lang="en-US" sz="3000" b="1" dirty="0">
                <a:solidFill>
                  <a:schemeClr val="bg1"/>
                </a:solidFill>
                <a:latin typeface="Acumin Pro Condensed" panose="020B0806020202020204" pitchFamily="34" charset="0"/>
              </a:rPr>
              <a:t>THỰC HÀNH QUAN SÁT MỘT SỐ LOẠI NẤM</a:t>
            </a:r>
          </a:p>
        </p:txBody>
      </p:sp>
    </p:spTree>
    <p:extLst>
      <p:ext uri="{BB962C8B-B14F-4D97-AF65-F5344CB8AC3E}">
        <p14:creationId xmlns:p14="http://schemas.microsoft.com/office/powerpoint/2010/main" val="26155183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6" presetClass="entr" presetSubtype="16" fill="hold" grpId="0" nodeType="clickEffect">
                                  <p:stCondLst>
                                    <p:cond delay="0"/>
                                  </p:stCondLst>
                                  <p:iterate type="wd">
                                    <p:tmPct val="10000"/>
                                  </p:iterate>
                                  <p:childTnLst>
                                    <p:set>
                                      <p:cBhvr>
                                        <p:cTn id="12" dur="1" fill="hold">
                                          <p:stCondLst>
                                            <p:cond delay="0"/>
                                          </p:stCondLst>
                                        </p:cTn>
                                        <p:tgtEl>
                                          <p:spTgt spid="3"/>
                                        </p:tgtEl>
                                        <p:attrNameLst>
                                          <p:attrName>style.visibility</p:attrName>
                                        </p:attrNameLst>
                                      </p:cBhvr>
                                      <p:to>
                                        <p:strVal val="visible"/>
                                      </p:to>
                                    </p:set>
                                    <p:animEffect transition="in" filter="circle(in)">
                                      <p:cBhvr>
                                        <p:cTn id="13"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Nấm Bào Ngư Xám Tươi - Giàu dinh dưỡng, giảm Cholesterol - Nấm Xanh"/>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71307" y="275999"/>
            <a:ext cx="1816239" cy="181623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6" name="Picture 4" descr="Nấm Đùi Gà hàn Quốc 500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8587" t="9623" r="11049" b="9233"/>
          <a:stretch/>
        </p:blipFill>
        <p:spPr bwMode="auto">
          <a:xfrm>
            <a:off x="2425372" y="201607"/>
            <a:ext cx="1973936" cy="1993099"/>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329524" y="2135399"/>
            <a:ext cx="1705176" cy="400110"/>
          </a:xfrm>
          <a:prstGeom prst="rect">
            <a:avLst/>
          </a:prstGeom>
          <a:noFill/>
        </p:spPr>
        <p:txBody>
          <a:bodyPr wrap="square" rtlCol="0">
            <a:spAutoFit/>
          </a:bodyPr>
          <a:lstStyle/>
          <a:p>
            <a:pPr algn="ctr"/>
            <a:r>
              <a:rPr lang="vi-VN" sz="2000" dirty="0">
                <a:solidFill>
                  <a:schemeClr val="bg1"/>
                </a:solidFill>
              </a:rPr>
              <a:t>Nấm bào ngư</a:t>
            </a:r>
          </a:p>
        </p:txBody>
      </p:sp>
      <p:sp>
        <p:nvSpPr>
          <p:cNvPr id="9" name="TextBox 8"/>
          <p:cNvSpPr txBox="1"/>
          <p:nvPr/>
        </p:nvSpPr>
        <p:spPr>
          <a:xfrm>
            <a:off x="2617154" y="2141523"/>
            <a:ext cx="1484644" cy="400110"/>
          </a:xfrm>
          <a:prstGeom prst="rect">
            <a:avLst/>
          </a:prstGeom>
          <a:noFill/>
        </p:spPr>
        <p:txBody>
          <a:bodyPr wrap="square" rtlCol="0">
            <a:spAutoFit/>
          </a:bodyPr>
          <a:lstStyle/>
          <a:p>
            <a:pPr algn="ctr"/>
            <a:r>
              <a:rPr lang="vi-VN" sz="2000" dirty="0">
                <a:solidFill>
                  <a:schemeClr val="bg1"/>
                </a:solidFill>
              </a:rPr>
              <a:t>Nấm đùi gà</a:t>
            </a:r>
          </a:p>
        </p:txBody>
      </p:sp>
      <p:pic>
        <p:nvPicPr>
          <p:cNvPr id="13318" name="Picture 6" descr="Nấm men thường được sử dụng có thể gây nhiễm trùng kháng thuốc"/>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5752" y="2605702"/>
            <a:ext cx="2268415" cy="151523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657638" y="4113397"/>
            <a:ext cx="1484644" cy="400110"/>
          </a:xfrm>
          <a:prstGeom prst="rect">
            <a:avLst/>
          </a:prstGeom>
          <a:noFill/>
        </p:spPr>
        <p:txBody>
          <a:bodyPr wrap="square" rtlCol="0">
            <a:spAutoFit/>
          </a:bodyPr>
          <a:lstStyle/>
          <a:p>
            <a:pPr algn="ctr"/>
            <a:r>
              <a:rPr lang="vi-VN" sz="2000" dirty="0">
                <a:solidFill>
                  <a:schemeClr val="bg1"/>
                </a:solidFill>
              </a:rPr>
              <a:t>Nấm </a:t>
            </a:r>
            <a:r>
              <a:rPr lang="en-US" sz="2000" dirty="0">
                <a:solidFill>
                  <a:schemeClr val="bg1"/>
                </a:solidFill>
              </a:rPr>
              <a:t>men</a:t>
            </a:r>
            <a:endParaRPr lang="vi-VN" sz="2000" dirty="0">
              <a:solidFill>
                <a:schemeClr val="bg1"/>
              </a:solidFill>
            </a:endParaRPr>
          </a:p>
        </p:txBody>
      </p:sp>
      <p:pic>
        <p:nvPicPr>
          <p:cNvPr id="13320" name="Picture 8" descr="Kỹ thuật trồng nấm sò | Kinh nghiệm làm ăn | Báo ảnh Dân tộc và Miền núi"/>
          <p:cNvPicPr>
            <a:picLocks noChangeAspect="1" noChangeArrowheads="1"/>
          </p:cNvPicPr>
          <p:nvPr/>
        </p:nvPicPr>
        <p:blipFill rotWithShape="1">
          <a:blip r:embed="rId5">
            <a:extLst>
              <a:ext uri="{28A0092B-C50C-407E-A947-70E740481C1C}">
                <a14:useLocalDpi xmlns:a14="http://schemas.microsoft.com/office/drawing/2010/main" val="0"/>
              </a:ext>
            </a:extLst>
          </a:blip>
          <a:srcRect l="10712" r="13347" b="764"/>
          <a:stretch/>
        </p:blipFill>
        <p:spPr bwMode="auto">
          <a:xfrm>
            <a:off x="4461469" y="267182"/>
            <a:ext cx="1867172" cy="182505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13" name="TextBox 12"/>
          <p:cNvSpPr txBox="1"/>
          <p:nvPr/>
        </p:nvSpPr>
        <p:spPr>
          <a:xfrm>
            <a:off x="4540599" y="2161271"/>
            <a:ext cx="1823775" cy="400110"/>
          </a:xfrm>
          <a:prstGeom prst="rect">
            <a:avLst/>
          </a:prstGeom>
          <a:noFill/>
        </p:spPr>
        <p:txBody>
          <a:bodyPr wrap="square" rtlCol="0">
            <a:spAutoFit/>
          </a:bodyPr>
          <a:lstStyle/>
          <a:p>
            <a:pPr algn="ctr"/>
            <a:r>
              <a:rPr lang="vi-VN" sz="2000" dirty="0">
                <a:solidFill>
                  <a:schemeClr val="bg1"/>
                </a:solidFill>
              </a:rPr>
              <a:t>Nấm sò trắng</a:t>
            </a:r>
          </a:p>
        </p:txBody>
      </p:sp>
      <p:pic>
        <p:nvPicPr>
          <p:cNvPr id="13322" name="Picture 10" descr="Nấm Đông Cô Tươi | Nông Sản Online"/>
          <p:cNvPicPr>
            <a:picLocks noChangeAspect="1" noChangeArrowheads="1"/>
          </p:cNvPicPr>
          <p:nvPr/>
        </p:nvPicPr>
        <p:blipFill rotWithShape="1">
          <a:blip r:embed="rId6">
            <a:extLst>
              <a:ext uri="{28A0092B-C50C-407E-A947-70E740481C1C}">
                <a14:useLocalDpi xmlns:a14="http://schemas.microsoft.com/office/drawing/2010/main" val="0"/>
              </a:ext>
            </a:extLst>
          </a:blip>
          <a:srcRect l="5521" r="4201" b="6388"/>
          <a:stretch/>
        </p:blipFill>
        <p:spPr bwMode="auto">
          <a:xfrm>
            <a:off x="2705518" y="2610107"/>
            <a:ext cx="2185517" cy="15108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15" name="TextBox 14"/>
          <p:cNvSpPr txBox="1"/>
          <p:nvPr/>
        </p:nvSpPr>
        <p:spPr>
          <a:xfrm>
            <a:off x="2993201" y="4122144"/>
            <a:ext cx="1680522" cy="400110"/>
          </a:xfrm>
          <a:prstGeom prst="rect">
            <a:avLst/>
          </a:prstGeom>
          <a:noFill/>
        </p:spPr>
        <p:txBody>
          <a:bodyPr wrap="square" rtlCol="0">
            <a:spAutoFit/>
          </a:bodyPr>
          <a:lstStyle/>
          <a:p>
            <a:pPr algn="ctr"/>
            <a:r>
              <a:rPr lang="vi-VN" sz="2000" dirty="0">
                <a:solidFill>
                  <a:schemeClr val="bg1"/>
                </a:solidFill>
              </a:rPr>
              <a:t>Nấm đông cô</a:t>
            </a:r>
          </a:p>
        </p:txBody>
      </p:sp>
      <p:pic>
        <p:nvPicPr>
          <p:cNvPr id="16" name="Picture 2" descr="Nấm linh chi có tác dụng gì?"/>
          <p:cNvPicPr>
            <a:picLocks noChangeAspect="1" noChangeArrowheads="1"/>
          </p:cNvPicPr>
          <p:nvPr/>
        </p:nvPicPr>
        <p:blipFill rotWithShape="1">
          <a:blip r:embed="rId7">
            <a:extLst>
              <a:ext uri="{28A0092B-C50C-407E-A947-70E740481C1C}">
                <a14:useLocalDpi xmlns:a14="http://schemas.microsoft.com/office/drawing/2010/main" val="0"/>
              </a:ext>
            </a:extLst>
          </a:blip>
          <a:srcRect l="4612" r="5553" b="4044"/>
          <a:stretch/>
        </p:blipFill>
        <p:spPr bwMode="auto">
          <a:xfrm>
            <a:off x="6328641" y="308869"/>
            <a:ext cx="2755280" cy="1839389"/>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6"/>
          <p:cNvSpPr txBox="1"/>
          <p:nvPr/>
        </p:nvSpPr>
        <p:spPr>
          <a:xfrm>
            <a:off x="6963958" y="2113981"/>
            <a:ext cx="1484644" cy="400110"/>
          </a:xfrm>
          <a:prstGeom prst="rect">
            <a:avLst/>
          </a:prstGeom>
          <a:noFill/>
        </p:spPr>
        <p:txBody>
          <a:bodyPr wrap="square" rtlCol="0">
            <a:spAutoFit/>
          </a:bodyPr>
          <a:lstStyle/>
          <a:p>
            <a:pPr algn="ctr"/>
            <a:r>
              <a:rPr lang="vi-VN" sz="2000" dirty="0">
                <a:solidFill>
                  <a:schemeClr val="bg1"/>
                </a:solidFill>
              </a:rPr>
              <a:t>Nấm linh chi</a:t>
            </a:r>
          </a:p>
        </p:txBody>
      </p:sp>
      <p:pic>
        <p:nvPicPr>
          <p:cNvPr id="13324" name="Picture 12" descr="Nấm mốc, hiểm họa tiềm ẩn"/>
          <p:cNvPicPr>
            <a:picLocks noChangeAspect="1" noChangeArrowheads="1"/>
          </p:cNvPicPr>
          <p:nvPr/>
        </p:nvPicPr>
        <p:blipFill rotWithShape="1">
          <a:blip r:embed="rId8">
            <a:extLst>
              <a:ext uri="{28A0092B-C50C-407E-A947-70E740481C1C}">
                <a14:useLocalDpi xmlns:a14="http://schemas.microsoft.com/office/drawing/2010/main" val="0"/>
              </a:ext>
            </a:extLst>
          </a:blip>
          <a:srcRect r="12524"/>
          <a:stretch/>
        </p:blipFill>
        <p:spPr bwMode="auto">
          <a:xfrm>
            <a:off x="5103917" y="2593318"/>
            <a:ext cx="1767288" cy="151523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19" name="TextBox 18"/>
          <p:cNvSpPr txBox="1"/>
          <p:nvPr/>
        </p:nvSpPr>
        <p:spPr>
          <a:xfrm>
            <a:off x="5272135" y="4137198"/>
            <a:ext cx="1484644" cy="400110"/>
          </a:xfrm>
          <a:prstGeom prst="rect">
            <a:avLst/>
          </a:prstGeom>
          <a:noFill/>
        </p:spPr>
        <p:txBody>
          <a:bodyPr wrap="square" rtlCol="0">
            <a:spAutoFit/>
          </a:bodyPr>
          <a:lstStyle/>
          <a:p>
            <a:pPr algn="ctr"/>
            <a:r>
              <a:rPr lang="vi-VN" sz="2000" dirty="0">
                <a:solidFill>
                  <a:schemeClr val="bg1"/>
                </a:solidFill>
              </a:rPr>
              <a:t>Nấm mốc</a:t>
            </a:r>
          </a:p>
        </p:txBody>
      </p:sp>
      <p:pic>
        <p:nvPicPr>
          <p:cNvPr id="13326" name="Picture 14" descr="Nấm hương – Wikipedia tiếng Việt"/>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l="4393" r="4872"/>
          <a:stretch/>
        </p:blipFill>
        <p:spPr bwMode="auto">
          <a:xfrm>
            <a:off x="7084088" y="2593318"/>
            <a:ext cx="1823776" cy="1507490"/>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20"/>
          <p:cNvSpPr txBox="1"/>
          <p:nvPr/>
        </p:nvSpPr>
        <p:spPr>
          <a:xfrm>
            <a:off x="7253654" y="4119596"/>
            <a:ext cx="1484644" cy="400110"/>
          </a:xfrm>
          <a:prstGeom prst="rect">
            <a:avLst/>
          </a:prstGeom>
          <a:noFill/>
        </p:spPr>
        <p:txBody>
          <a:bodyPr wrap="square" rtlCol="0">
            <a:spAutoFit/>
          </a:bodyPr>
          <a:lstStyle/>
          <a:p>
            <a:pPr algn="ctr"/>
            <a:r>
              <a:rPr lang="vi-VN" sz="2000" dirty="0">
                <a:solidFill>
                  <a:schemeClr val="bg1"/>
                </a:solidFill>
              </a:rPr>
              <a:t>Nấm hương</a:t>
            </a:r>
          </a:p>
        </p:txBody>
      </p:sp>
      <p:sp>
        <p:nvSpPr>
          <p:cNvPr id="4" name="Rounded Rectangle 3"/>
          <p:cNvSpPr/>
          <p:nvPr/>
        </p:nvSpPr>
        <p:spPr>
          <a:xfrm>
            <a:off x="2265222" y="4570651"/>
            <a:ext cx="4942600" cy="371241"/>
          </a:xfrm>
          <a:prstGeom prst="roundRect">
            <a:avLst>
              <a:gd name="adj" fmla="val 50000"/>
            </a:avLst>
          </a:prstGeom>
          <a:solidFill>
            <a:schemeClr val="accent2">
              <a:lumMod val="20000"/>
              <a:lumOff val="80000"/>
            </a:schemeClr>
          </a:solidFill>
          <a:ln>
            <a:noFill/>
          </a:ln>
          <a:effectLst/>
          <a:scene3d>
            <a:camera prst="orthographicFront">
              <a:rot lat="0" lon="0" rev="0"/>
            </a:camera>
            <a:lightRig rig="contrasting" dir="t">
              <a:rot lat="0" lon="0" rev="7800000"/>
            </a:lightRig>
          </a:scene3d>
          <a:sp3d>
            <a:bevelT w="139700" h="139700"/>
          </a:sp3d>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vi-VN" sz="2000" b="1" i="1" dirty="0" err="1">
                <a:solidFill>
                  <a:schemeClr val="tx1"/>
                </a:solidFill>
              </a:rPr>
              <a:t>Một</a:t>
            </a:r>
            <a:r>
              <a:rPr lang="vi-VN" sz="2000" b="1" i="1" dirty="0">
                <a:solidFill>
                  <a:schemeClr val="tx1"/>
                </a:solidFill>
              </a:rPr>
              <a:t> </a:t>
            </a:r>
            <a:r>
              <a:rPr lang="vi-VN" sz="2000" b="1" i="1" dirty="0" err="1">
                <a:solidFill>
                  <a:schemeClr val="tx1"/>
                </a:solidFill>
              </a:rPr>
              <a:t>số</a:t>
            </a:r>
            <a:r>
              <a:rPr lang="vi-VN" sz="2000" b="1" i="1" dirty="0">
                <a:solidFill>
                  <a:schemeClr val="tx1"/>
                </a:solidFill>
              </a:rPr>
              <a:t> </a:t>
            </a:r>
            <a:r>
              <a:rPr lang="vi-VN" sz="2000" b="1" i="1" dirty="0" err="1">
                <a:solidFill>
                  <a:schemeClr val="tx1"/>
                </a:solidFill>
              </a:rPr>
              <a:t>loại</a:t>
            </a:r>
            <a:r>
              <a:rPr lang="vi-VN" sz="2000" b="1" i="1" dirty="0">
                <a:solidFill>
                  <a:schemeClr val="tx1"/>
                </a:solidFill>
              </a:rPr>
              <a:t> </a:t>
            </a:r>
            <a:r>
              <a:rPr lang="vi-VN" sz="2000" b="1" i="1" dirty="0" err="1">
                <a:solidFill>
                  <a:schemeClr val="tx1"/>
                </a:solidFill>
              </a:rPr>
              <a:t>nấm</a:t>
            </a:r>
            <a:r>
              <a:rPr lang="vi-VN" sz="2000" b="1" i="1" dirty="0">
                <a:solidFill>
                  <a:schemeClr val="tx1"/>
                </a:solidFill>
              </a:rPr>
              <a:t> thông </a:t>
            </a:r>
            <a:r>
              <a:rPr lang="vi-VN" sz="2000" b="1" i="1" dirty="0" err="1">
                <a:solidFill>
                  <a:schemeClr val="tx1"/>
                </a:solidFill>
              </a:rPr>
              <a:t>dụng</a:t>
            </a:r>
            <a:r>
              <a:rPr lang="vi-VN" sz="2000" b="1" i="1" dirty="0">
                <a:solidFill>
                  <a:schemeClr val="tx1"/>
                </a:solidFill>
              </a:rPr>
              <a:t> trong gia </a:t>
            </a:r>
            <a:r>
              <a:rPr lang="vi-VN" sz="2000" b="1" i="1" dirty="0" err="1">
                <a:solidFill>
                  <a:schemeClr val="tx1"/>
                </a:solidFill>
              </a:rPr>
              <a:t>đình</a:t>
            </a:r>
            <a:r>
              <a:rPr lang="vi-VN" sz="2000" b="1" i="1" dirty="0">
                <a:solidFill>
                  <a:schemeClr val="tx1"/>
                </a:solidFill>
              </a:rPr>
              <a:t> </a:t>
            </a:r>
          </a:p>
        </p:txBody>
      </p:sp>
    </p:spTree>
    <p:extLst>
      <p:ext uri="{BB962C8B-B14F-4D97-AF65-F5344CB8AC3E}">
        <p14:creationId xmlns:p14="http://schemas.microsoft.com/office/powerpoint/2010/main" val="199086815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250" fill="hold"/>
                                        <p:tgtEl>
                                          <p:spTgt spid="7"/>
                                        </p:tgtEl>
                                        <p:attrNameLst>
                                          <p:attrName>ppt_w</p:attrName>
                                        </p:attrNameLst>
                                      </p:cBhvr>
                                      <p:tavLst>
                                        <p:tav tm="0">
                                          <p:val>
                                            <p:fltVal val="0"/>
                                          </p:val>
                                        </p:tav>
                                        <p:tav tm="100000">
                                          <p:val>
                                            <p:strVal val="#ppt_w"/>
                                          </p:val>
                                        </p:tav>
                                      </p:tavLst>
                                    </p:anim>
                                    <p:anim calcmode="lin" valueType="num">
                                      <p:cBhvr>
                                        <p:cTn id="8" dur="250" fill="hold"/>
                                        <p:tgtEl>
                                          <p:spTgt spid="7"/>
                                        </p:tgtEl>
                                        <p:attrNameLst>
                                          <p:attrName>ppt_h</p:attrName>
                                        </p:attrNameLst>
                                      </p:cBhvr>
                                      <p:tavLst>
                                        <p:tav tm="0">
                                          <p:val>
                                            <p:fltVal val="0"/>
                                          </p:val>
                                        </p:tav>
                                        <p:tav tm="100000">
                                          <p:val>
                                            <p:strVal val="#ppt_h"/>
                                          </p:val>
                                        </p:tav>
                                      </p:tavLst>
                                    </p:anim>
                                    <p:animEffect transition="in" filter="fade">
                                      <p:cBhvr>
                                        <p:cTn id="9" dur="25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250" fill="hold"/>
                                        <p:tgtEl>
                                          <p:spTgt spid="9"/>
                                        </p:tgtEl>
                                        <p:attrNameLst>
                                          <p:attrName>ppt_w</p:attrName>
                                        </p:attrNameLst>
                                      </p:cBhvr>
                                      <p:tavLst>
                                        <p:tav tm="0">
                                          <p:val>
                                            <p:fltVal val="0"/>
                                          </p:val>
                                        </p:tav>
                                        <p:tav tm="100000">
                                          <p:val>
                                            <p:strVal val="#ppt_w"/>
                                          </p:val>
                                        </p:tav>
                                      </p:tavLst>
                                    </p:anim>
                                    <p:anim calcmode="lin" valueType="num">
                                      <p:cBhvr>
                                        <p:cTn id="15" dur="250" fill="hold"/>
                                        <p:tgtEl>
                                          <p:spTgt spid="9"/>
                                        </p:tgtEl>
                                        <p:attrNameLst>
                                          <p:attrName>ppt_h</p:attrName>
                                        </p:attrNameLst>
                                      </p:cBhvr>
                                      <p:tavLst>
                                        <p:tav tm="0">
                                          <p:val>
                                            <p:fltVal val="0"/>
                                          </p:val>
                                        </p:tav>
                                        <p:tav tm="100000">
                                          <p:val>
                                            <p:strVal val="#ppt_h"/>
                                          </p:val>
                                        </p:tav>
                                      </p:tavLst>
                                    </p:anim>
                                    <p:animEffect transition="in" filter="fade">
                                      <p:cBhvr>
                                        <p:cTn id="16" dur="25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p:cTn id="21" dur="250" fill="hold"/>
                                        <p:tgtEl>
                                          <p:spTgt spid="13"/>
                                        </p:tgtEl>
                                        <p:attrNameLst>
                                          <p:attrName>ppt_w</p:attrName>
                                        </p:attrNameLst>
                                      </p:cBhvr>
                                      <p:tavLst>
                                        <p:tav tm="0">
                                          <p:val>
                                            <p:fltVal val="0"/>
                                          </p:val>
                                        </p:tav>
                                        <p:tav tm="100000">
                                          <p:val>
                                            <p:strVal val="#ppt_w"/>
                                          </p:val>
                                        </p:tav>
                                      </p:tavLst>
                                    </p:anim>
                                    <p:anim calcmode="lin" valueType="num">
                                      <p:cBhvr>
                                        <p:cTn id="22" dur="250" fill="hold"/>
                                        <p:tgtEl>
                                          <p:spTgt spid="13"/>
                                        </p:tgtEl>
                                        <p:attrNameLst>
                                          <p:attrName>ppt_h</p:attrName>
                                        </p:attrNameLst>
                                      </p:cBhvr>
                                      <p:tavLst>
                                        <p:tav tm="0">
                                          <p:val>
                                            <p:fltVal val="0"/>
                                          </p:val>
                                        </p:tav>
                                        <p:tav tm="100000">
                                          <p:val>
                                            <p:strVal val="#ppt_h"/>
                                          </p:val>
                                        </p:tav>
                                      </p:tavLst>
                                    </p:anim>
                                    <p:animEffect transition="in" filter="fade">
                                      <p:cBhvr>
                                        <p:cTn id="23" dur="250"/>
                                        <p:tgtEl>
                                          <p:spTgt spid="13"/>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cBhvr>
                                        <p:cTn id="28" dur="250" fill="hold"/>
                                        <p:tgtEl>
                                          <p:spTgt spid="17"/>
                                        </p:tgtEl>
                                        <p:attrNameLst>
                                          <p:attrName>ppt_w</p:attrName>
                                        </p:attrNameLst>
                                      </p:cBhvr>
                                      <p:tavLst>
                                        <p:tav tm="0">
                                          <p:val>
                                            <p:fltVal val="0"/>
                                          </p:val>
                                        </p:tav>
                                        <p:tav tm="100000">
                                          <p:val>
                                            <p:strVal val="#ppt_w"/>
                                          </p:val>
                                        </p:tav>
                                      </p:tavLst>
                                    </p:anim>
                                    <p:anim calcmode="lin" valueType="num">
                                      <p:cBhvr>
                                        <p:cTn id="29" dur="250" fill="hold"/>
                                        <p:tgtEl>
                                          <p:spTgt spid="17"/>
                                        </p:tgtEl>
                                        <p:attrNameLst>
                                          <p:attrName>ppt_h</p:attrName>
                                        </p:attrNameLst>
                                      </p:cBhvr>
                                      <p:tavLst>
                                        <p:tav tm="0">
                                          <p:val>
                                            <p:fltVal val="0"/>
                                          </p:val>
                                        </p:tav>
                                        <p:tav tm="100000">
                                          <p:val>
                                            <p:strVal val="#ppt_h"/>
                                          </p:val>
                                        </p:tav>
                                      </p:tavLst>
                                    </p:anim>
                                    <p:animEffect transition="in" filter="fade">
                                      <p:cBhvr>
                                        <p:cTn id="30" dur="250"/>
                                        <p:tgtEl>
                                          <p:spTgt spid="17"/>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p:cTn id="35" dur="250" fill="hold"/>
                                        <p:tgtEl>
                                          <p:spTgt spid="11"/>
                                        </p:tgtEl>
                                        <p:attrNameLst>
                                          <p:attrName>ppt_w</p:attrName>
                                        </p:attrNameLst>
                                      </p:cBhvr>
                                      <p:tavLst>
                                        <p:tav tm="0">
                                          <p:val>
                                            <p:fltVal val="0"/>
                                          </p:val>
                                        </p:tav>
                                        <p:tav tm="100000">
                                          <p:val>
                                            <p:strVal val="#ppt_w"/>
                                          </p:val>
                                        </p:tav>
                                      </p:tavLst>
                                    </p:anim>
                                    <p:anim calcmode="lin" valueType="num">
                                      <p:cBhvr>
                                        <p:cTn id="36" dur="250" fill="hold"/>
                                        <p:tgtEl>
                                          <p:spTgt spid="11"/>
                                        </p:tgtEl>
                                        <p:attrNameLst>
                                          <p:attrName>ppt_h</p:attrName>
                                        </p:attrNameLst>
                                      </p:cBhvr>
                                      <p:tavLst>
                                        <p:tav tm="0">
                                          <p:val>
                                            <p:fltVal val="0"/>
                                          </p:val>
                                        </p:tav>
                                        <p:tav tm="100000">
                                          <p:val>
                                            <p:strVal val="#ppt_h"/>
                                          </p:val>
                                        </p:tav>
                                      </p:tavLst>
                                    </p:anim>
                                    <p:animEffect transition="in" filter="fade">
                                      <p:cBhvr>
                                        <p:cTn id="37" dur="25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grpId="0" nodeType="click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p:cTn id="42" dur="250" fill="hold"/>
                                        <p:tgtEl>
                                          <p:spTgt spid="15"/>
                                        </p:tgtEl>
                                        <p:attrNameLst>
                                          <p:attrName>ppt_w</p:attrName>
                                        </p:attrNameLst>
                                      </p:cBhvr>
                                      <p:tavLst>
                                        <p:tav tm="0">
                                          <p:val>
                                            <p:fltVal val="0"/>
                                          </p:val>
                                        </p:tav>
                                        <p:tav tm="100000">
                                          <p:val>
                                            <p:strVal val="#ppt_w"/>
                                          </p:val>
                                        </p:tav>
                                      </p:tavLst>
                                    </p:anim>
                                    <p:anim calcmode="lin" valueType="num">
                                      <p:cBhvr>
                                        <p:cTn id="43" dur="250" fill="hold"/>
                                        <p:tgtEl>
                                          <p:spTgt spid="15"/>
                                        </p:tgtEl>
                                        <p:attrNameLst>
                                          <p:attrName>ppt_h</p:attrName>
                                        </p:attrNameLst>
                                      </p:cBhvr>
                                      <p:tavLst>
                                        <p:tav tm="0">
                                          <p:val>
                                            <p:fltVal val="0"/>
                                          </p:val>
                                        </p:tav>
                                        <p:tav tm="100000">
                                          <p:val>
                                            <p:strVal val="#ppt_h"/>
                                          </p:val>
                                        </p:tav>
                                      </p:tavLst>
                                    </p:anim>
                                    <p:animEffect transition="in" filter="fade">
                                      <p:cBhvr>
                                        <p:cTn id="44" dur="250"/>
                                        <p:tgtEl>
                                          <p:spTgt spid="15"/>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ntr" presetSubtype="16" fill="hold" grpId="0" nodeType="clickEffect">
                                  <p:stCondLst>
                                    <p:cond delay="0"/>
                                  </p:stCondLst>
                                  <p:childTnLst>
                                    <p:set>
                                      <p:cBhvr>
                                        <p:cTn id="48" dur="1" fill="hold">
                                          <p:stCondLst>
                                            <p:cond delay="0"/>
                                          </p:stCondLst>
                                        </p:cTn>
                                        <p:tgtEl>
                                          <p:spTgt spid="19"/>
                                        </p:tgtEl>
                                        <p:attrNameLst>
                                          <p:attrName>style.visibility</p:attrName>
                                        </p:attrNameLst>
                                      </p:cBhvr>
                                      <p:to>
                                        <p:strVal val="visible"/>
                                      </p:to>
                                    </p:set>
                                    <p:anim calcmode="lin" valueType="num">
                                      <p:cBhvr>
                                        <p:cTn id="49" dur="250" fill="hold"/>
                                        <p:tgtEl>
                                          <p:spTgt spid="19"/>
                                        </p:tgtEl>
                                        <p:attrNameLst>
                                          <p:attrName>ppt_w</p:attrName>
                                        </p:attrNameLst>
                                      </p:cBhvr>
                                      <p:tavLst>
                                        <p:tav tm="0">
                                          <p:val>
                                            <p:fltVal val="0"/>
                                          </p:val>
                                        </p:tav>
                                        <p:tav tm="100000">
                                          <p:val>
                                            <p:strVal val="#ppt_w"/>
                                          </p:val>
                                        </p:tav>
                                      </p:tavLst>
                                    </p:anim>
                                    <p:anim calcmode="lin" valueType="num">
                                      <p:cBhvr>
                                        <p:cTn id="50" dur="250" fill="hold"/>
                                        <p:tgtEl>
                                          <p:spTgt spid="19"/>
                                        </p:tgtEl>
                                        <p:attrNameLst>
                                          <p:attrName>ppt_h</p:attrName>
                                        </p:attrNameLst>
                                      </p:cBhvr>
                                      <p:tavLst>
                                        <p:tav tm="0">
                                          <p:val>
                                            <p:fltVal val="0"/>
                                          </p:val>
                                        </p:tav>
                                        <p:tav tm="100000">
                                          <p:val>
                                            <p:strVal val="#ppt_h"/>
                                          </p:val>
                                        </p:tav>
                                      </p:tavLst>
                                    </p:anim>
                                    <p:animEffect transition="in" filter="fade">
                                      <p:cBhvr>
                                        <p:cTn id="51" dur="250"/>
                                        <p:tgtEl>
                                          <p:spTgt spid="19"/>
                                        </p:tgtEl>
                                      </p:cBhvr>
                                    </p:animEffect>
                                  </p:childTnLst>
                                </p:cTn>
                              </p:par>
                            </p:childTnLst>
                          </p:cTn>
                        </p:par>
                      </p:childTnLst>
                    </p:cTn>
                  </p:par>
                  <p:par>
                    <p:cTn id="52" fill="hold">
                      <p:stCondLst>
                        <p:cond delay="indefinite"/>
                      </p:stCondLst>
                      <p:childTnLst>
                        <p:par>
                          <p:cTn id="53" fill="hold">
                            <p:stCondLst>
                              <p:cond delay="0"/>
                            </p:stCondLst>
                            <p:childTnLst>
                              <p:par>
                                <p:cTn id="54" presetID="53" presetClass="entr" presetSubtype="16" fill="hold" grpId="0" nodeType="clickEffect">
                                  <p:stCondLst>
                                    <p:cond delay="0"/>
                                  </p:stCondLst>
                                  <p:childTnLst>
                                    <p:set>
                                      <p:cBhvr>
                                        <p:cTn id="55" dur="1" fill="hold">
                                          <p:stCondLst>
                                            <p:cond delay="0"/>
                                          </p:stCondLst>
                                        </p:cTn>
                                        <p:tgtEl>
                                          <p:spTgt spid="21"/>
                                        </p:tgtEl>
                                        <p:attrNameLst>
                                          <p:attrName>style.visibility</p:attrName>
                                        </p:attrNameLst>
                                      </p:cBhvr>
                                      <p:to>
                                        <p:strVal val="visible"/>
                                      </p:to>
                                    </p:set>
                                    <p:anim calcmode="lin" valueType="num">
                                      <p:cBhvr>
                                        <p:cTn id="56" dur="250" fill="hold"/>
                                        <p:tgtEl>
                                          <p:spTgt spid="21"/>
                                        </p:tgtEl>
                                        <p:attrNameLst>
                                          <p:attrName>ppt_w</p:attrName>
                                        </p:attrNameLst>
                                      </p:cBhvr>
                                      <p:tavLst>
                                        <p:tav tm="0">
                                          <p:val>
                                            <p:fltVal val="0"/>
                                          </p:val>
                                        </p:tav>
                                        <p:tav tm="100000">
                                          <p:val>
                                            <p:strVal val="#ppt_w"/>
                                          </p:val>
                                        </p:tav>
                                      </p:tavLst>
                                    </p:anim>
                                    <p:anim calcmode="lin" valueType="num">
                                      <p:cBhvr>
                                        <p:cTn id="57" dur="250" fill="hold"/>
                                        <p:tgtEl>
                                          <p:spTgt spid="21"/>
                                        </p:tgtEl>
                                        <p:attrNameLst>
                                          <p:attrName>ppt_h</p:attrName>
                                        </p:attrNameLst>
                                      </p:cBhvr>
                                      <p:tavLst>
                                        <p:tav tm="0">
                                          <p:val>
                                            <p:fltVal val="0"/>
                                          </p:val>
                                        </p:tav>
                                        <p:tav tm="100000">
                                          <p:val>
                                            <p:strVal val="#ppt_h"/>
                                          </p:val>
                                        </p:tav>
                                      </p:tavLst>
                                    </p:anim>
                                    <p:animEffect transition="in" filter="fade">
                                      <p:cBhvr>
                                        <p:cTn id="58" dur="25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1" grpId="0"/>
      <p:bldP spid="13" grpId="0"/>
      <p:bldP spid="15" grpId="0"/>
      <p:bldP spid="17" grpId="0"/>
      <p:bldP spid="19" grpId="0"/>
      <p:bldP spid="2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D21889FE-7B85-40C7-8441-909223A9B382}"/>
              </a:ext>
            </a:extLst>
          </p:cNvPr>
          <p:cNvSpPr>
            <a:spLocks noGrp="1"/>
          </p:cNvSpPr>
          <p:nvPr>
            <p:ph type="ctrTitle" idx="4294967295"/>
          </p:nvPr>
        </p:nvSpPr>
        <p:spPr>
          <a:xfrm>
            <a:off x="2094415" y="330330"/>
            <a:ext cx="5649238" cy="542925"/>
          </a:xfrm>
          <a:ln>
            <a:noFill/>
          </a:ln>
        </p:spPr>
        <p:txBody>
          <a:bodyPr/>
          <a:lstStyle/>
          <a:p>
            <a:r>
              <a:rPr lang="en-US" sz="3000" b="1" dirty="0">
                <a:solidFill>
                  <a:schemeClr val="bg1"/>
                </a:solidFill>
                <a:latin typeface="Acumin Pro Condensed" panose="020B0806020202020204" pitchFamily="34" charset="0"/>
              </a:rPr>
              <a:t>TÌM HIỂU SỰ ĐA DẠNG CỦA NẤM</a:t>
            </a:r>
          </a:p>
        </p:txBody>
      </p:sp>
      <p:pic>
        <p:nvPicPr>
          <p:cNvPr id="1028" name="Picture 4" descr="Nấm hương tươi - SUMO Nhật Việt - Hotline: 0962 567 869"/>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1626" t="5172" r="16282" b="12078"/>
          <a:stretch/>
        </p:blipFill>
        <p:spPr bwMode="auto">
          <a:xfrm>
            <a:off x="3333644" y="1114386"/>
            <a:ext cx="1680550" cy="149382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030" name="Picture 6" descr="Nấm sò nâu 500g - hn.check.net.vn"/>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72439" y="1114386"/>
            <a:ext cx="1493822" cy="149382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a:blip r:embed="rId4"/>
          <a:stretch>
            <a:fillRect/>
          </a:stretch>
        </p:blipFill>
        <p:spPr>
          <a:xfrm>
            <a:off x="3345821" y="3021595"/>
            <a:ext cx="1573213" cy="1263949"/>
          </a:xfrm>
          <a:prstGeom prst="rect">
            <a:avLst/>
          </a:prstGeom>
          <a:ln>
            <a:noFill/>
          </a:ln>
          <a:effectLst>
            <a:outerShdw blurRad="292100" dist="139700" dir="2700000" algn="tl" rotWithShape="0">
              <a:srgbClr val="333333">
                <a:alpha val="65000"/>
              </a:srgbClr>
            </a:outerShdw>
          </a:effectLst>
        </p:spPr>
      </p:pic>
      <p:pic>
        <p:nvPicPr>
          <p:cNvPr id="8" name="Picture 6" descr="Mộc nhĩ, Nấm mèo: Cách dùng sai gây hại khôn lườ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39536" y="3021595"/>
            <a:ext cx="1897820" cy="126394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5072114" y="4313864"/>
            <a:ext cx="1855243" cy="400110"/>
          </a:xfrm>
          <a:prstGeom prst="rect">
            <a:avLst/>
          </a:prstGeom>
          <a:noFill/>
        </p:spPr>
        <p:txBody>
          <a:bodyPr wrap="square" rtlCol="0">
            <a:spAutoFit/>
          </a:bodyPr>
          <a:lstStyle/>
          <a:p>
            <a:pPr algn="ctr"/>
            <a:r>
              <a:rPr lang="vi-VN" sz="2000" dirty="0">
                <a:solidFill>
                  <a:schemeClr val="bg1"/>
                </a:solidFill>
              </a:rPr>
              <a:t>Nấm mộc nhĩ</a:t>
            </a:r>
          </a:p>
        </p:txBody>
      </p:sp>
      <p:pic>
        <p:nvPicPr>
          <p:cNvPr id="1032" name="Picture 8" descr="Ngắm nghía loài &amp;quot;nấm thần chết&amp;quot; ở Việt Nam - KhoaHoc.tv"/>
          <p:cNvPicPr>
            <a:picLocks noChangeAspect="1" noChangeArrowheads="1"/>
          </p:cNvPicPr>
          <p:nvPr/>
        </p:nvPicPr>
        <p:blipFill rotWithShape="1">
          <a:blip r:embed="rId6">
            <a:extLst>
              <a:ext uri="{28A0092B-C50C-407E-A947-70E740481C1C}">
                <a14:useLocalDpi xmlns:a14="http://schemas.microsoft.com/office/drawing/2010/main" val="0"/>
              </a:ext>
            </a:extLst>
          </a:blip>
          <a:srcRect t="20190" r="16669"/>
          <a:stretch/>
        </p:blipFill>
        <p:spPr bwMode="auto">
          <a:xfrm>
            <a:off x="7024506" y="2030892"/>
            <a:ext cx="1897819" cy="126394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3434390" y="4295934"/>
            <a:ext cx="1484644" cy="400110"/>
          </a:xfrm>
          <a:prstGeom prst="rect">
            <a:avLst/>
          </a:prstGeom>
          <a:noFill/>
        </p:spPr>
        <p:txBody>
          <a:bodyPr wrap="square" rtlCol="0">
            <a:spAutoFit/>
          </a:bodyPr>
          <a:lstStyle/>
          <a:p>
            <a:pPr algn="ctr"/>
            <a:r>
              <a:rPr lang="vi-VN" sz="2000" dirty="0">
                <a:solidFill>
                  <a:schemeClr val="bg1"/>
                </a:solidFill>
              </a:rPr>
              <a:t>Nấm độc đỏ</a:t>
            </a:r>
          </a:p>
        </p:txBody>
      </p:sp>
      <p:sp>
        <p:nvSpPr>
          <p:cNvPr id="12" name="TextBox 11"/>
          <p:cNvSpPr txBox="1"/>
          <p:nvPr/>
        </p:nvSpPr>
        <p:spPr>
          <a:xfrm>
            <a:off x="6879986" y="3332650"/>
            <a:ext cx="2210923" cy="400110"/>
          </a:xfrm>
          <a:prstGeom prst="rect">
            <a:avLst/>
          </a:prstGeom>
          <a:noFill/>
        </p:spPr>
        <p:txBody>
          <a:bodyPr wrap="square" rtlCol="0">
            <a:spAutoFit/>
          </a:bodyPr>
          <a:lstStyle/>
          <a:p>
            <a:pPr algn="ctr"/>
            <a:r>
              <a:rPr lang="vi-VN" sz="2000" dirty="0">
                <a:solidFill>
                  <a:schemeClr val="bg1"/>
                </a:solidFill>
              </a:rPr>
              <a:t>Nấm độc tán trắng</a:t>
            </a:r>
          </a:p>
        </p:txBody>
      </p:sp>
      <p:sp>
        <p:nvSpPr>
          <p:cNvPr id="13" name="TextBox 12"/>
          <p:cNvSpPr txBox="1"/>
          <p:nvPr/>
        </p:nvSpPr>
        <p:spPr>
          <a:xfrm>
            <a:off x="3333643" y="2568574"/>
            <a:ext cx="1680550" cy="400110"/>
          </a:xfrm>
          <a:prstGeom prst="rect">
            <a:avLst/>
          </a:prstGeom>
          <a:noFill/>
        </p:spPr>
        <p:txBody>
          <a:bodyPr wrap="square" rtlCol="0">
            <a:spAutoFit/>
          </a:bodyPr>
          <a:lstStyle/>
          <a:p>
            <a:pPr algn="ctr"/>
            <a:r>
              <a:rPr lang="vi-VN" sz="2000" dirty="0">
                <a:solidFill>
                  <a:schemeClr val="bg1"/>
                </a:solidFill>
              </a:rPr>
              <a:t>Nấm hương</a:t>
            </a:r>
          </a:p>
        </p:txBody>
      </p:sp>
      <p:sp>
        <p:nvSpPr>
          <p:cNvPr id="14" name="TextBox 13"/>
          <p:cNvSpPr txBox="1"/>
          <p:nvPr/>
        </p:nvSpPr>
        <p:spPr>
          <a:xfrm>
            <a:off x="5139359" y="2579988"/>
            <a:ext cx="1680550" cy="400110"/>
          </a:xfrm>
          <a:prstGeom prst="rect">
            <a:avLst/>
          </a:prstGeom>
          <a:noFill/>
        </p:spPr>
        <p:txBody>
          <a:bodyPr wrap="square" rtlCol="0">
            <a:spAutoFit/>
          </a:bodyPr>
          <a:lstStyle/>
          <a:p>
            <a:pPr algn="ctr"/>
            <a:r>
              <a:rPr lang="vi-VN" sz="2000" dirty="0">
                <a:solidFill>
                  <a:schemeClr val="bg1"/>
                </a:solidFill>
              </a:rPr>
              <a:t>Nấm sò</a:t>
            </a:r>
          </a:p>
        </p:txBody>
      </p:sp>
      <p:sp>
        <p:nvSpPr>
          <p:cNvPr id="7" name="Rounded Rectangle 6"/>
          <p:cNvSpPr/>
          <p:nvPr/>
        </p:nvSpPr>
        <p:spPr>
          <a:xfrm>
            <a:off x="162387" y="4452366"/>
            <a:ext cx="3100993" cy="525310"/>
          </a:xfrm>
          <a:prstGeom prst="roundRect">
            <a:avLst>
              <a:gd name="adj" fmla="val 50000"/>
            </a:avLst>
          </a:prstGeom>
          <a:solidFill>
            <a:schemeClr val="accent2"/>
          </a:solidFill>
          <a:ln>
            <a:noFill/>
          </a:ln>
          <a:effectLst/>
          <a:scene3d>
            <a:camera prst="orthographicFront">
              <a:rot lat="0" lon="0" rev="0"/>
            </a:camera>
            <a:lightRig rig="contrasting" dir="t">
              <a:rot lat="0" lon="0" rev="7800000"/>
            </a:lightRig>
          </a:scene3d>
          <a:sp3d>
            <a:bevelT w="139700" h="139700"/>
          </a:sp3d>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vi-VN" sz="2000" i="1" dirty="0">
                <a:solidFill>
                  <a:srgbClr val="FFFF00"/>
                </a:solidFill>
              </a:rPr>
              <a:t>Một số đại diện nấm đảm</a:t>
            </a:r>
          </a:p>
        </p:txBody>
      </p:sp>
      <p:cxnSp>
        <p:nvCxnSpPr>
          <p:cNvPr id="15" name="Straight Connector 14"/>
          <p:cNvCxnSpPr>
            <a:cxnSpLocks/>
            <a:stCxn id="7" idx="3"/>
          </p:cNvCxnSpPr>
          <p:nvPr/>
        </p:nvCxnSpPr>
        <p:spPr>
          <a:xfrm>
            <a:off x="3263380" y="4715021"/>
            <a:ext cx="5710292" cy="12231"/>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pic>
        <p:nvPicPr>
          <p:cNvPr id="1034" name="Picture 10" descr="Nấm Rơm - Món ăn thông dụng giàu giá trị dinh dưỡng - Nấm Xanh"/>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62387" y="1123679"/>
            <a:ext cx="3100993" cy="316186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grpSp>
        <p:nvGrpSpPr>
          <p:cNvPr id="20" name="Group 19"/>
          <p:cNvGrpSpPr/>
          <p:nvPr/>
        </p:nvGrpSpPr>
        <p:grpSpPr>
          <a:xfrm>
            <a:off x="101515" y="2186412"/>
            <a:ext cx="1147864" cy="336042"/>
            <a:chOff x="135353" y="2915216"/>
            <a:chExt cx="1530485" cy="448056"/>
          </a:xfrm>
        </p:grpSpPr>
        <p:sp>
          <p:nvSpPr>
            <p:cNvPr id="23" name="Rectangle 22"/>
            <p:cNvSpPr/>
            <p:nvPr/>
          </p:nvSpPr>
          <p:spPr>
            <a:xfrm>
              <a:off x="135353" y="2960484"/>
              <a:ext cx="1204560" cy="402788"/>
            </a:xfrm>
            <a:prstGeom prst="rect">
              <a:avLst/>
            </a:prstGeom>
            <a:no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vi-VN" sz="1050" dirty="0">
                  <a:solidFill>
                    <a:schemeClr val="tx1"/>
                  </a:solidFill>
                </a:rPr>
                <a:t>Bào tử đảm</a:t>
              </a:r>
            </a:p>
          </p:txBody>
        </p:sp>
        <p:cxnSp>
          <p:nvCxnSpPr>
            <p:cNvPr id="19" name="Straight Arrow Connector 18"/>
            <p:cNvCxnSpPr/>
            <p:nvPr/>
          </p:nvCxnSpPr>
          <p:spPr>
            <a:xfrm flipH="1">
              <a:off x="1240325" y="2915216"/>
              <a:ext cx="425513" cy="153909"/>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33479173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028"/>
                                        </p:tgtEl>
                                        <p:attrNameLst>
                                          <p:attrName>style.visibility</p:attrName>
                                        </p:attrNameLst>
                                      </p:cBhvr>
                                      <p:to>
                                        <p:strVal val="visible"/>
                                      </p:to>
                                    </p:set>
                                    <p:anim calcmode="lin" valueType="num">
                                      <p:cBhvr>
                                        <p:cTn id="7" dur="500" fill="hold"/>
                                        <p:tgtEl>
                                          <p:spTgt spid="1028"/>
                                        </p:tgtEl>
                                        <p:attrNameLst>
                                          <p:attrName>ppt_w</p:attrName>
                                        </p:attrNameLst>
                                      </p:cBhvr>
                                      <p:tavLst>
                                        <p:tav tm="0">
                                          <p:val>
                                            <p:fltVal val="0"/>
                                          </p:val>
                                        </p:tav>
                                        <p:tav tm="100000">
                                          <p:val>
                                            <p:strVal val="#ppt_w"/>
                                          </p:val>
                                        </p:tav>
                                      </p:tavLst>
                                    </p:anim>
                                    <p:anim calcmode="lin" valueType="num">
                                      <p:cBhvr>
                                        <p:cTn id="8" dur="500" fill="hold"/>
                                        <p:tgtEl>
                                          <p:spTgt spid="1028"/>
                                        </p:tgtEl>
                                        <p:attrNameLst>
                                          <p:attrName>ppt_h</p:attrName>
                                        </p:attrNameLst>
                                      </p:cBhvr>
                                      <p:tavLst>
                                        <p:tav tm="0">
                                          <p:val>
                                            <p:fltVal val="0"/>
                                          </p:val>
                                        </p:tav>
                                        <p:tav tm="100000">
                                          <p:val>
                                            <p:strVal val="#ppt_h"/>
                                          </p:val>
                                        </p:tav>
                                      </p:tavLst>
                                    </p:anim>
                                    <p:animEffect transition="in" filter="fade">
                                      <p:cBhvr>
                                        <p:cTn id="9" dur="500"/>
                                        <p:tgtEl>
                                          <p:spTgt spid="1028"/>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Effect transition="in" filter="fade">
                                      <p:cBhvr>
                                        <p:cTn id="14" dur="500"/>
                                        <p:tgtEl>
                                          <p:spTgt spid="13"/>
                                        </p:tgtEl>
                                      </p:cBhvr>
                                    </p:animEffect>
                                  </p:childTnLst>
                                </p:cTn>
                              </p:par>
                              <p:par>
                                <p:cTn id="15" presetID="53" presetClass="entr" presetSubtype="16" fill="hold" nodeType="withEffect">
                                  <p:stCondLst>
                                    <p:cond delay="0"/>
                                  </p:stCondLst>
                                  <p:childTnLst>
                                    <p:set>
                                      <p:cBhvr>
                                        <p:cTn id="16" dur="1" fill="hold">
                                          <p:stCondLst>
                                            <p:cond delay="0"/>
                                          </p:stCondLst>
                                        </p:cTn>
                                        <p:tgtEl>
                                          <p:spTgt spid="1030"/>
                                        </p:tgtEl>
                                        <p:attrNameLst>
                                          <p:attrName>style.visibility</p:attrName>
                                        </p:attrNameLst>
                                      </p:cBhvr>
                                      <p:to>
                                        <p:strVal val="visible"/>
                                      </p:to>
                                    </p:set>
                                    <p:anim calcmode="lin" valueType="num">
                                      <p:cBhvr>
                                        <p:cTn id="17" dur="500" fill="hold"/>
                                        <p:tgtEl>
                                          <p:spTgt spid="1030"/>
                                        </p:tgtEl>
                                        <p:attrNameLst>
                                          <p:attrName>ppt_w</p:attrName>
                                        </p:attrNameLst>
                                      </p:cBhvr>
                                      <p:tavLst>
                                        <p:tav tm="0">
                                          <p:val>
                                            <p:fltVal val="0"/>
                                          </p:val>
                                        </p:tav>
                                        <p:tav tm="100000">
                                          <p:val>
                                            <p:strVal val="#ppt_w"/>
                                          </p:val>
                                        </p:tav>
                                      </p:tavLst>
                                    </p:anim>
                                    <p:anim calcmode="lin" valueType="num">
                                      <p:cBhvr>
                                        <p:cTn id="18" dur="500" fill="hold"/>
                                        <p:tgtEl>
                                          <p:spTgt spid="1030"/>
                                        </p:tgtEl>
                                        <p:attrNameLst>
                                          <p:attrName>ppt_h</p:attrName>
                                        </p:attrNameLst>
                                      </p:cBhvr>
                                      <p:tavLst>
                                        <p:tav tm="0">
                                          <p:val>
                                            <p:fltVal val="0"/>
                                          </p:val>
                                        </p:tav>
                                        <p:tav tm="100000">
                                          <p:val>
                                            <p:strVal val="#ppt_h"/>
                                          </p:val>
                                        </p:tav>
                                      </p:tavLst>
                                    </p:anim>
                                    <p:animEffect transition="in" filter="fade">
                                      <p:cBhvr>
                                        <p:cTn id="19" dur="500"/>
                                        <p:tgtEl>
                                          <p:spTgt spid="1030"/>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p:cTn id="22" dur="500" fill="hold"/>
                                        <p:tgtEl>
                                          <p:spTgt spid="14"/>
                                        </p:tgtEl>
                                        <p:attrNameLst>
                                          <p:attrName>ppt_w</p:attrName>
                                        </p:attrNameLst>
                                      </p:cBhvr>
                                      <p:tavLst>
                                        <p:tav tm="0">
                                          <p:val>
                                            <p:fltVal val="0"/>
                                          </p:val>
                                        </p:tav>
                                        <p:tav tm="100000">
                                          <p:val>
                                            <p:strVal val="#ppt_w"/>
                                          </p:val>
                                        </p:tav>
                                      </p:tavLst>
                                    </p:anim>
                                    <p:anim calcmode="lin" valueType="num">
                                      <p:cBhvr>
                                        <p:cTn id="23" dur="500" fill="hold"/>
                                        <p:tgtEl>
                                          <p:spTgt spid="14"/>
                                        </p:tgtEl>
                                        <p:attrNameLst>
                                          <p:attrName>ppt_h</p:attrName>
                                        </p:attrNameLst>
                                      </p:cBhvr>
                                      <p:tavLst>
                                        <p:tav tm="0">
                                          <p:val>
                                            <p:fltVal val="0"/>
                                          </p:val>
                                        </p:tav>
                                        <p:tav tm="100000">
                                          <p:val>
                                            <p:strVal val="#ppt_h"/>
                                          </p:val>
                                        </p:tav>
                                      </p:tavLst>
                                    </p:anim>
                                    <p:animEffect transition="in" filter="fade">
                                      <p:cBhvr>
                                        <p:cTn id="24" dur="500"/>
                                        <p:tgtEl>
                                          <p:spTgt spid="14"/>
                                        </p:tgtEl>
                                      </p:cBhvr>
                                    </p:animEffect>
                                  </p:childTnLst>
                                </p:cTn>
                              </p:par>
                              <p:par>
                                <p:cTn id="25" presetID="53" presetClass="entr" presetSubtype="16" fill="hold" nodeType="with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p:cTn id="27" dur="500" fill="hold"/>
                                        <p:tgtEl>
                                          <p:spTgt spid="2"/>
                                        </p:tgtEl>
                                        <p:attrNameLst>
                                          <p:attrName>ppt_w</p:attrName>
                                        </p:attrNameLst>
                                      </p:cBhvr>
                                      <p:tavLst>
                                        <p:tav tm="0">
                                          <p:val>
                                            <p:fltVal val="0"/>
                                          </p:val>
                                        </p:tav>
                                        <p:tav tm="100000">
                                          <p:val>
                                            <p:strVal val="#ppt_w"/>
                                          </p:val>
                                        </p:tav>
                                      </p:tavLst>
                                    </p:anim>
                                    <p:anim calcmode="lin" valueType="num">
                                      <p:cBhvr>
                                        <p:cTn id="28" dur="500" fill="hold"/>
                                        <p:tgtEl>
                                          <p:spTgt spid="2"/>
                                        </p:tgtEl>
                                        <p:attrNameLst>
                                          <p:attrName>ppt_h</p:attrName>
                                        </p:attrNameLst>
                                      </p:cBhvr>
                                      <p:tavLst>
                                        <p:tav tm="0">
                                          <p:val>
                                            <p:fltVal val="0"/>
                                          </p:val>
                                        </p:tav>
                                        <p:tav tm="100000">
                                          <p:val>
                                            <p:strVal val="#ppt_h"/>
                                          </p:val>
                                        </p:tav>
                                      </p:tavLst>
                                    </p:anim>
                                    <p:animEffect transition="in" filter="fade">
                                      <p:cBhvr>
                                        <p:cTn id="29" dur="500"/>
                                        <p:tgtEl>
                                          <p:spTgt spid="2"/>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p:cTn id="32" dur="500" fill="hold"/>
                                        <p:tgtEl>
                                          <p:spTgt spid="11"/>
                                        </p:tgtEl>
                                        <p:attrNameLst>
                                          <p:attrName>ppt_w</p:attrName>
                                        </p:attrNameLst>
                                      </p:cBhvr>
                                      <p:tavLst>
                                        <p:tav tm="0">
                                          <p:val>
                                            <p:fltVal val="0"/>
                                          </p:val>
                                        </p:tav>
                                        <p:tav tm="100000">
                                          <p:val>
                                            <p:strVal val="#ppt_w"/>
                                          </p:val>
                                        </p:tav>
                                      </p:tavLst>
                                    </p:anim>
                                    <p:anim calcmode="lin" valueType="num">
                                      <p:cBhvr>
                                        <p:cTn id="33" dur="500" fill="hold"/>
                                        <p:tgtEl>
                                          <p:spTgt spid="11"/>
                                        </p:tgtEl>
                                        <p:attrNameLst>
                                          <p:attrName>ppt_h</p:attrName>
                                        </p:attrNameLst>
                                      </p:cBhvr>
                                      <p:tavLst>
                                        <p:tav tm="0">
                                          <p:val>
                                            <p:fltVal val="0"/>
                                          </p:val>
                                        </p:tav>
                                        <p:tav tm="100000">
                                          <p:val>
                                            <p:strVal val="#ppt_h"/>
                                          </p:val>
                                        </p:tav>
                                      </p:tavLst>
                                    </p:anim>
                                    <p:animEffect transition="in" filter="fade">
                                      <p:cBhvr>
                                        <p:cTn id="34" dur="500"/>
                                        <p:tgtEl>
                                          <p:spTgt spid="11"/>
                                        </p:tgtEl>
                                      </p:cBhvr>
                                    </p:animEffect>
                                  </p:childTnLst>
                                </p:cTn>
                              </p:par>
                              <p:par>
                                <p:cTn id="35" presetID="53" presetClass="entr" presetSubtype="16" fill="hold" nodeType="with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p:cTn id="37" dur="500" fill="hold"/>
                                        <p:tgtEl>
                                          <p:spTgt spid="8"/>
                                        </p:tgtEl>
                                        <p:attrNameLst>
                                          <p:attrName>ppt_w</p:attrName>
                                        </p:attrNameLst>
                                      </p:cBhvr>
                                      <p:tavLst>
                                        <p:tav tm="0">
                                          <p:val>
                                            <p:fltVal val="0"/>
                                          </p:val>
                                        </p:tav>
                                        <p:tav tm="100000">
                                          <p:val>
                                            <p:strVal val="#ppt_w"/>
                                          </p:val>
                                        </p:tav>
                                      </p:tavLst>
                                    </p:anim>
                                    <p:anim calcmode="lin" valueType="num">
                                      <p:cBhvr>
                                        <p:cTn id="38" dur="500" fill="hold"/>
                                        <p:tgtEl>
                                          <p:spTgt spid="8"/>
                                        </p:tgtEl>
                                        <p:attrNameLst>
                                          <p:attrName>ppt_h</p:attrName>
                                        </p:attrNameLst>
                                      </p:cBhvr>
                                      <p:tavLst>
                                        <p:tav tm="0">
                                          <p:val>
                                            <p:fltVal val="0"/>
                                          </p:val>
                                        </p:tav>
                                        <p:tav tm="100000">
                                          <p:val>
                                            <p:strVal val="#ppt_h"/>
                                          </p:val>
                                        </p:tav>
                                      </p:tavLst>
                                    </p:anim>
                                    <p:animEffect transition="in" filter="fade">
                                      <p:cBhvr>
                                        <p:cTn id="39" dur="500"/>
                                        <p:tgtEl>
                                          <p:spTgt spid="8"/>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p:cTn id="42" dur="500" fill="hold"/>
                                        <p:tgtEl>
                                          <p:spTgt spid="9"/>
                                        </p:tgtEl>
                                        <p:attrNameLst>
                                          <p:attrName>ppt_w</p:attrName>
                                        </p:attrNameLst>
                                      </p:cBhvr>
                                      <p:tavLst>
                                        <p:tav tm="0">
                                          <p:val>
                                            <p:fltVal val="0"/>
                                          </p:val>
                                        </p:tav>
                                        <p:tav tm="100000">
                                          <p:val>
                                            <p:strVal val="#ppt_w"/>
                                          </p:val>
                                        </p:tav>
                                      </p:tavLst>
                                    </p:anim>
                                    <p:anim calcmode="lin" valueType="num">
                                      <p:cBhvr>
                                        <p:cTn id="43" dur="500" fill="hold"/>
                                        <p:tgtEl>
                                          <p:spTgt spid="9"/>
                                        </p:tgtEl>
                                        <p:attrNameLst>
                                          <p:attrName>ppt_h</p:attrName>
                                        </p:attrNameLst>
                                      </p:cBhvr>
                                      <p:tavLst>
                                        <p:tav tm="0">
                                          <p:val>
                                            <p:fltVal val="0"/>
                                          </p:val>
                                        </p:tav>
                                        <p:tav tm="100000">
                                          <p:val>
                                            <p:strVal val="#ppt_h"/>
                                          </p:val>
                                        </p:tav>
                                      </p:tavLst>
                                    </p:anim>
                                    <p:animEffect transition="in" filter="fade">
                                      <p:cBhvr>
                                        <p:cTn id="44" dur="500"/>
                                        <p:tgtEl>
                                          <p:spTgt spid="9"/>
                                        </p:tgtEl>
                                      </p:cBhvr>
                                    </p:animEffect>
                                  </p:childTnLst>
                                </p:cTn>
                              </p:par>
                              <p:par>
                                <p:cTn id="45" presetID="53" presetClass="entr" presetSubtype="16" fill="hold" nodeType="withEffect">
                                  <p:stCondLst>
                                    <p:cond delay="0"/>
                                  </p:stCondLst>
                                  <p:childTnLst>
                                    <p:set>
                                      <p:cBhvr>
                                        <p:cTn id="46" dur="1" fill="hold">
                                          <p:stCondLst>
                                            <p:cond delay="0"/>
                                          </p:stCondLst>
                                        </p:cTn>
                                        <p:tgtEl>
                                          <p:spTgt spid="1032"/>
                                        </p:tgtEl>
                                        <p:attrNameLst>
                                          <p:attrName>style.visibility</p:attrName>
                                        </p:attrNameLst>
                                      </p:cBhvr>
                                      <p:to>
                                        <p:strVal val="visible"/>
                                      </p:to>
                                    </p:set>
                                    <p:anim calcmode="lin" valueType="num">
                                      <p:cBhvr>
                                        <p:cTn id="47" dur="500" fill="hold"/>
                                        <p:tgtEl>
                                          <p:spTgt spid="1032"/>
                                        </p:tgtEl>
                                        <p:attrNameLst>
                                          <p:attrName>ppt_w</p:attrName>
                                        </p:attrNameLst>
                                      </p:cBhvr>
                                      <p:tavLst>
                                        <p:tav tm="0">
                                          <p:val>
                                            <p:fltVal val="0"/>
                                          </p:val>
                                        </p:tav>
                                        <p:tav tm="100000">
                                          <p:val>
                                            <p:strVal val="#ppt_w"/>
                                          </p:val>
                                        </p:tav>
                                      </p:tavLst>
                                    </p:anim>
                                    <p:anim calcmode="lin" valueType="num">
                                      <p:cBhvr>
                                        <p:cTn id="48" dur="500" fill="hold"/>
                                        <p:tgtEl>
                                          <p:spTgt spid="1032"/>
                                        </p:tgtEl>
                                        <p:attrNameLst>
                                          <p:attrName>ppt_h</p:attrName>
                                        </p:attrNameLst>
                                      </p:cBhvr>
                                      <p:tavLst>
                                        <p:tav tm="0">
                                          <p:val>
                                            <p:fltVal val="0"/>
                                          </p:val>
                                        </p:tav>
                                        <p:tav tm="100000">
                                          <p:val>
                                            <p:strVal val="#ppt_h"/>
                                          </p:val>
                                        </p:tav>
                                      </p:tavLst>
                                    </p:anim>
                                    <p:animEffect transition="in" filter="fade">
                                      <p:cBhvr>
                                        <p:cTn id="49" dur="500"/>
                                        <p:tgtEl>
                                          <p:spTgt spid="1032"/>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12"/>
                                        </p:tgtEl>
                                        <p:attrNameLst>
                                          <p:attrName>style.visibility</p:attrName>
                                        </p:attrNameLst>
                                      </p:cBhvr>
                                      <p:to>
                                        <p:strVal val="visible"/>
                                      </p:to>
                                    </p:set>
                                    <p:anim calcmode="lin" valueType="num">
                                      <p:cBhvr>
                                        <p:cTn id="52" dur="500" fill="hold"/>
                                        <p:tgtEl>
                                          <p:spTgt spid="12"/>
                                        </p:tgtEl>
                                        <p:attrNameLst>
                                          <p:attrName>ppt_w</p:attrName>
                                        </p:attrNameLst>
                                      </p:cBhvr>
                                      <p:tavLst>
                                        <p:tav tm="0">
                                          <p:val>
                                            <p:fltVal val="0"/>
                                          </p:val>
                                        </p:tav>
                                        <p:tav tm="100000">
                                          <p:val>
                                            <p:strVal val="#ppt_w"/>
                                          </p:val>
                                        </p:tav>
                                      </p:tavLst>
                                    </p:anim>
                                    <p:anim calcmode="lin" valueType="num">
                                      <p:cBhvr>
                                        <p:cTn id="53" dur="500" fill="hold"/>
                                        <p:tgtEl>
                                          <p:spTgt spid="12"/>
                                        </p:tgtEl>
                                        <p:attrNameLst>
                                          <p:attrName>ppt_h</p:attrName>
                                        </p:attrNameLst>
                                      </p:cBhvr>
                                      <p:tavLst>
                                        <p:tav tm="0">
                                          <p:val>
                                            <p:fltVal val="0"/>
                                          </p:val>
                                        </p:tav>
                                        <p:tav tm="100000">
                                          <p:val>
                                            <p:strVal val="#ppt_h"/>
                                          </p:val>
                                        </p:tav>
                                      </p:tavLst>
                                    </p:anim>
                                    <p:animEffect transition="in" filter="fade">
                                      <p:cBhvr>
                                        <p:cTn id="54" dur="500"/>
                                        <p:tgtEl>
                                          <p:spTgt spid="12"/>
                                        </p:tgtEl>
                                      </p:cBhvr>
                                    </p:animEffect>
                                  </p:childTnLst>
                                </p:cTn>
                              </p:par>
                            </p:childTnLst>
                          </p:cTn>
                        </p:par>
                      </p:childTnLst>
                    </p:cTn>
                  </p:par>
                  <p:par>
                    <p:cTn id="55" fill="hold">
                      <p:stCondLst>
                        <p:cond delay="indefinite"/>
                      </p:stCondLst>
                      <p:childTnLst>
                        <p:par>
                          <p:cTn id="56" fill="hold">
                            <p:stCondLst>
                              <p:cond delay="0"/>
                            </p:stCondLst>
                            <p:childTnLst>
                              <p:par>
                                <p:cTn id="57" presetID="14" presetClass="entr" presetSubtype="10" fill="hold" grpId="0" nodeType="clickEffect">
                                  <p:stCondLst>
                                    <p:cond delay="0"/>
                                  </p:stCondLst>
                                  <p:childTnLst>
                                    <p:set>
                                      <p:cBhvr>
                                        <p:cTn id="58" dur="1" fill="hold">
                                          <p:stCondLst>
                                            <p:cond delay="0"/>
                                          </p:stCondLst>
                                        </p:cTn>
                                        <p:tgtEl>
                                          <p:spTgt spid="7"/>
                                        </p:tgtEl>
                                        <p:attrNameLst>
                                          <p:attrName>style.visibility</p:attrName>
                                        </p:attrNameLst>
                                      </p:cBhvr>
                                      <p:to>
                                        <p:strVal val="visible"/>
                                      </p:to>
                                    </p:set>
                                    <p:animEffect transition="in" filter="randombar(horizontal)">
                                      <p:cBhvr>
                                        <p:cTn id="59" dur="500"/>
                                        <p:tgtEl>
                                          <p:spTgt spid="7"/>
                                        </p:tgtEl>
                                      </p:cBhvr>
                                    </p:animEffect>
                                  </p:childTnLst>
                                </p:cTn>
                              </p:par>
                              <p:par>
                                <p:cTn id="60" presetID="14" presetClass="entr" presetSubtype="10" fill="hold" nodeType="with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randombar(horizontal)">
                                      <p:cBhvr>
                                        <p:cTn id="6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2" grpId="0"/>
      <p:bldP spid="13" grpId="0"/>
      <p:bldP spid="14" grpId="0"/>
      <p:bldP spid="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Nấm men thường được sử dụng có thể gây nhiễm trùng kháng thuốc"/>
          <p:cNvPicPr>
            <a:picLocks noChangeAspect="1" noChangeArrowheads="1"/>
          </p:cNvPicPr>
          <p:nvPr/>
        </p:nvPicPr>
        <p:blipFill rotWithShape="1">
          <a:blip r:embed="rId2">
            <a:extLst>
              <a:ext uri="{28A0092B-C50C-407E-A947-70E740481C1C}">
                <a14:useLocalDpi xmlns:a14="http://schemas.microsoft.com/office/drawing/2010/main" val="0"/>
              </a:ext>
            </a:extLst>
          </a:blip>
          <a:srcRect l="14810"/>
          <a:stretch/>
        </p:blipFill>
        <p:spPr bwMode="auto">
          <a:xfrm>
            <a:off x="2278084" y="998870"/>
            <a:ext cx="2176594" cy="170665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2052" name="Picture 4" descr="NGHIÊN CỨU SỰ MỌC VÀ HÌNH THÀNH QUẢ THỂ NẤM CỐC LỚN CLITOCYBE MAXIMA  (GARTN. EX MEY.:FR) QUÉL"/>
          <p:cNvPicPr>
            <a:picLocks noChangeAspect="1" noChangeArrowheads="1"/>
          </p:cNvPicPr>
          <p:nvPr/>
        </p:nvPicPr>
        <p:blipFill rotWithShape="1">
          <a:blip r:embed="rId3">
            <a:extLst>
              <a:ext uri="{28A0092B-C50C-407E-A947-70E740481C1C}">
                <a14:useLocalDpi xmlns:a14="http://schemas.microsoft.com/office/drawing/2010/main" val="0"/>
              </a:ext>
            </a:extLst>
          </a:blip>
          <a:srcRect r="11459"/>
          <a:stretch/>
        </p:blipFill>
        <p:spPr bwMode="auto">
          <a:xfrm>
            <a:off x="4690470" y="998870"/>
            <a:ext cx="2272315" cy="170665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2054" name="Picture 6" descr="Đông Trùng Hạ Thảo Sinh Khối | Nấm Đông Trùng Hạ Thảo"/>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1719" t="14649" r="8712" b="13493"/>
          <a:stretch/>
        </p:blipFill>
        <p:spPr bwMode="auto">
          <a:xfrm>
            <a:off x="7048264" y="2026002"/>
            <a:ext cx="1889767" cy="170665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2066" name="Picture 18" descr="Thực phẩm nấm mốc: Chớ nên “tiếc của” - Hànộimới"/>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067351" y="3243767"/>
            <a:ext cx="2348663" cy="116120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5306872" y="4104466"/>
            <a:ext cx="1484644" cy="400110"/>
          </a:xfrm>
          <a:prstGeom prst="rect">
            <a:avLst/>
          </a:prstGeom>
          <a:noFill/>
        </p:spPr>
        <p:txBody>
          <a:bodyPr wrap="square" rtlCol="0">
            <a:spAutoFit/>
          </a:bodyPr>
          <a:lstStyle/>
          <a:p>
            <a:pPr algn="ctr"/>
            <a:r>
              <a:rPr lang="vi-VN" sz="2000" dirty="0">
                <a:solidFill>
                  <a:schemeClr val="bg1"/>
                </a:solidFill>
              </a:rPr>
              <a:t>Nấm mốc</a:t>
            </a:r>
          </a:p>
        </p:txBody>
      </p:sp>
      <p:sp>
        <p:nvSpPr>
          <p:cNvPr id="20" name="TextBox 19"/>
          <p:cNvSpPr txBox="1"/>
          <p:nvPr/>
        </p:nvSpPr>
        <p:spPr>
          <a:xfrm>
            <a:off x="2624058" y="2798792"/>
            <a:ext cx="1484644" cy="400110"/>
          </a:xfrm>
          <a:prstGeom prst="rect">
            <a:avLst/>
          </a:prstGeom>
          <a:noFill/>
        </p:spPr>
        <p:txBody>
          <a:bodyPr wrap="square" rtlCol="0">
            <a:spAutoFit/>
          </a:bodyPr>
          <a:lstStyle/>
          <a:p>
            <a:pPr algn="ctr"/>
            <a:r>
              <a:rPr lang="vi-VN" sz="2000" dirty="0">
                <a:solidFill>
                  <a:schemeClr val="bg1"/>
                </a:solidFill>
              </a:rPr>
              <a:t>Nấm men</a:t>
            </a:r>
          </a:p>
        </p:txBody>
      </p:sp>
      <p:sp>
        <p:nvSpPr>
          <p:cNvPr id="21" name="TextBox 20"/>
          <p:cNvSpPr txBox="1"/>
          <p:nvPr/>
        </p:nvSpPr>
        <p:spPr>
          <a:xfrm>
            <a:off x="5055995" y="2799788"/>
            <a:ext cx="1484644" cy="400110"/>
          </a:xfrm>
          <a:prstGeom prst="rect">
            <a:avLst/>
          </a:prstGeom>
          <a:noFill/>
        </p:spPr>
        <p:txBody>
          <a:bodyPr wrap="square" rtlCol="0">
            <a:spAutoFit/>
          </a:bodyPr>
          <a:lstStyle/>
          <a:p>
            <a:pPr algn="ctr"/>
            <a:r>
              <a:rPr lang="vi-VN" sz="2000" dirty="0">
                <a:solidFill>
                  <a:schemeClr val="bg1"/>
                </a:solidFill>
              </a:rPr>
              <a:t>Nấm cốc</a:t>
            </a:r>
          </a:p>
        </p:txBody>
      </p:sp>
      <p:sp>
        <p:nvSpPr>
          <p:cNvPr id="22" name="TextBox 21"/>
          <p:cNvSpPr txBox="1"/>
          <p:nvPr/>
        </p:nvSpPr>
        <p:spPr>
          <a:xfrm>
            <a:off x="6975310" y="3688138"/>
            <a:ext cx="2120203" cy="707886"/>
          </a:xfrm>
          <a:prstGeom prst="rect">
            <a:avLst/>
          </a:prstGeom>
          <a:noFill/>
        </p:spPr>
        <p:txBody>
          <a:bodyPr wrap="square" rtlCol="0">
            <a:spAutoFit/>
          </a:bodyPr>
          <a:lstStyle/>
          <a:p>
            <a:pPr algn="ctr"/>
            <a:r>
              <a:rPr lang="vi-VN" sz="2000" dirty="0">
                <a:solidFill>
                  <a:schemeClr val="bg1"/>
                </a:solidFill>
              </a:rPr>
              <a:t>Nấm đông trùng hạ thảo</a:t>
            </a:r>
          </a:p>
        </p:txBody>
      </p:sp>
      <p:pic>
        <p:nvPicPr>
          <p:cNvPr id="9" name="Picture 8"/>
          <p:cNvPicPr>
            <a:picLocks noChangeAspect="1"/>
          </p:cNvPicPr>
          <p:nvPr/>
        </p:nvPicPr>
        <p:blipFill>
          <a:blip r:embed="rId6"/>
          <a:stretch>
            <a:fillRect/>
          </a:stretch>
        </p:blipFill>
        <p:spPr>
          <a:xfrm>
            <a:off x="274427" y="999901"/>
            <a:ext cx="1851510" cy="3394239"/>
          </a:xfrm>
          <a:prstGeom prst="rect">
            <a:avLst/>
          </a:prstGeom>
          <a:ln>
            <a:noFill/>
          </a:ln>
          <a:effectLst>
            <a:outerShdw blurRad="292100" dist="139700" dir="2700000" algn="tl" rotWithShape="0">
              <a:srgbClr val="333333">
                <a:alpha val="65000"/>
              </a:srgbClr>
            </a:outerShdw>
          </a:effectLst>
        </p:spPr>
      </p:pic>
      <p:sp>
        <p:nvSpPr>
          <p:cNvPr id="25" name="Rectangle 24"/>
          <p:cNvSpPr/>
          <p:nvPr/>
        </p:nvSpPr>
        <p:spPr>
          <a:xfrm>
            <a:off x="1114816" y="2343236"/>
            <a:ext cx="976349" cy="276865"/>
          </a:xfrm>
          <a:prstGeom prst="rect">
            <a:avLst/>
          </a:prstGeom>
          <a:solidFill>
            <a:schemeClr val="bg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vi-VN" sz="1400" b="1" dirty="0">
                <a:solidFill>
                  <a:schemeClr val="accent6">
                    <a:lumMod val="75000"/>
                  </a:schemeClr>
                </a:solidFill>
              </a:rPr>
              <a:t>Bào tử túi</a:t>
            </a:r>
          </a:p>
        </p:txBody>
      </p:sp>
      <p:sp>
        <p:nvSpPr>
          <p:cNvPr id="23" name="Title 1">
            <a:extLst>
              <a:ext uri="{FF2B5EF4-FFF2-40B4-BE49-F238E27FC236}">
                <a16:creationId xmlns:a16="http://schemas.microsoft.com/office/drawing/2014/main" id="{1D401056-8B94-4B10-ABA5-ABEF43FFBA8D}"/>
              </a:ext>
            </a:extLst>
          </p:cNvPr>
          <p:cNvSpPr txBox="1">
            <a:spLocks/>
          </p:cNvSpPr>
          <p:nvPr/>
        </p:nvSpPr>
        <p:spPr bwMode="auto">
          <a:xfrm>
            <a:off x="1893999" y="330330"/>
            <a:ext cx="5649238"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defTabSz="685800" rtl="0" eaLnBrk="0" fontAlgn="base" hangingPunct="0">
              <a:lnSpc>
                <a:spcPct val="90000"/>
              </a:lnSpc>
              <a:spcBef>
                <a:spcPct val="0"/>
              </a:spcBef>
              <a:spcAft>
                <a:spcPct val="0"/>
              </a:spcAft>
              <a:defRPr sz="3300" kern="1200">
                <a:solidFill>
                  <a:schemeClr val="tx1"/>
                </a:solidFill>
                <a:latin typeface="Arial" panose="020B0604020202020204" pitchFamily="34" charset="0"/>
                <a:ea typeface="Arial Unicode MS" panose="020B0604020202020204" pitchFamily="34" charset="-122"/>
                <a:cs typeface="Arial" panose="020B0604020202020204" pitchFamily="34" charset="0"/>
              </a:defRPr>
            </a:lvl1pPr>
            <a:lvl2pPr algn="l" defTabSz="685800" rtl="0" eaLnBrk="0" fontAlgn="base" hangingPunct="0">
              <a:lnSpc>
                <a:spcPct val="90000"/>
              </a:lnSpc>
              <a:spcBef>
                <a:spcPct val="0"/>
              </a:spcBef>
              <a:spcAft>
                <a:spcPct val="0"/>
              </a:spcAft>
              <a:defRPr sz="3300">
                <a:solidFill>
                  <a:schemeClr val="tx1"/>
                </a:solidFill>
                <a:latin typeface="Nexa Light" panose="02000000000000000000" pitchFamily="50" charset="0"/>
                <a:ea typeface="Arial Unicode MS" panose="020B0604020202020204" pitchFamily="34" charset="-128"/>
                <a:cs typeface="Arial Unicode MS" panose="020B0604020202020204" pitchFamily="34" charset="-128"/>
              </a:defRPr>
            </a:lvl2pPr>
            <a:lvl3pPr algn="l" defTabSz="685800" rtl="0" eaLnBrk="0" fontAlgn="base" hangingPunct="0">
              <a:lnSpc>
                <a:spcPct val="90000"/>
              </a:lnSpc>
              <a:spcBef>
                <a:spcPct val="0"/>
              </a:spcBef>
              <a:spcAft>
                <a:spcPct val="0"/>
              </a:spcAft>
              <a:defRPr sz="3300">
                <a:solidFill>
                  <a:schemeClr val="tx1"/>
                </a:solidFill>
                <a:latin typeface="Nexa Light" panose="02000000000000000000" pitchFamily="50" charset="0"/>
                <a:ea typeface="Arial Unicode MS" panose="020B0604020202020204" pitchFamily="34" charset="-128"/>
                <a:cs typeface="Arial Unicode MS" panose="020B0604020202020204" pitchFamily="34" charset="-128"/>
              </a:defRPr>
            </a:lvl3pPr>
            <a:lvl4pPr algn="l" defTabSz="685800" rtl="0" eaLnBrk="0" fontAlgn="base" hangingPunct="0">
              <a:lnSpc>
                <a:spcPct val="90000"/>
              </a:lnSpc>
              <a:spcBef>
                <a:spcPct val="0"/>
              </a:spcBef>
              <a:spcAft>
                <a:spcPct val="0"/>
              </a:spcAft>
              <a:defRPr sz="3300">
                <a:solidFill>
                  <a:schemeClr val="tx1"/>
                </a:solidFill>
                <a:latin typeface="Nexa Light" panose="02000000000000000000" pitchFamily="50" charset="0"/>
                <a:ea typeface="Arial Unicode MS" panose="020B0604020202020204" pitchFamily="34" charset="-128"/>
                <a:cs typeface="Arial Unicode MS" panose="020B0604020202020204" pitchFamily="34" charset="-128"/>
              </a:defRPr>
            </a:lvl4pPr>
            <a:lvl5pPr algn="l" defTabSz="685800" rtl="0" eaLnBrk="0" fontAlgn="base" hangingPunct="0">
              <a:lnSpc>
                <a:spcPct val="90000"/>
              </a:lnSpc>
              <a:spcBef>
                <a:spcPct val="0"/>
              </a:spcBef>
              <a:spcAft>
                <a:spcPct val="0"/>
              </a:spcAft>
              <a:defRPr sz="3300">
                <a:solidFill>
                  <a:schemeClr val="tx1"/>
                </a:solidFill>
                <a:latin typeface="Nexa Light" panose="02000000000000000000" pitchFamily="50" charset="0"/>
                <a:ea typeface="Arial Unicode MS" panose="020B0604020202020204" pitchFamily="34" charset="-128"/>
                <a:cs typeface="Arial Unicode MS" panose="020B0604020202020204" pitchFamily="34" charset="-128"/>
              </a:defRPr>
            </a:lvl5pPr>
            <a:lvl6pPr marL="457200" algn="l" defTabSz="685800" rtl="0" fontAlgn="base">
              <a:lnSpc>
                <a:spcPct val="90000"/>
              </a:lnSpc>
              <a:spcBef>
                <a:spcPct val="0"/>
              </a:spcBef>
              <a:spcAft>
                <a:spcPct val="0"/>
              </a:spcAft>
              <a:defRPr sz="3300">
                <a:solidFill>
                  <a:schemeClr val="tx1"/>
                </a:solidFill>
                <a:latin typeface="Nexa Light" panose="02000000000000000000" pitchFamily="50" charset="0"/>
                <a:ea typeface="华康少女文字W5(P)" panose="040F0500000000000000" pitchFamily="82" charset="-122"/>
              </a:defRPr>
            </a:lvl6pPr>
            <a:lvl7pPr marL="914400" algn="l" defTabSz="685800" rtl="0" fontAlgn="base">
              <a:lnSpc>
                <a:spcPct val="90000"/>
              </a:lnSpc>
              <a:spcBef>
                <a:spcPct val="0"/>
              </a:spcBef>
              <a:spcAft>
                <a:spcPct val="0"/>
              </a:spcAft>
              <a:defRPr sz="3300">
                <a:solidFill>
                  <a:schemeClr val="tx1"/>
                </a:solidFill>
                <a:latin typeface="Nexa Light" panose="02000000000000000000" pitchFamily="50" charset="0"/>
                <a:ea typeface="华康少女文字W5(P)" panose="040F0500000000000000" pitchFamily="82" charset="-122"/>
              </a:defRPr>
            </a:lvl7pPr>
            <a:lvl8pPr marL="1371600" algn="l" defTabSz="685800" rtl="0" fontAlgn="base">
              <a:lnSpc>
                <a:spcPct val="90000"/>
              </a:lnSpc>
              <a:spcBef>
                <a:spcPct val="0"/>
              </a:spcBef>
              <a:spcAft>
                <a:spcPct val="0"/>
              </a:spcAft>
              <a:defRPr sz="3300">
                <a:solidFill>
                  <a:schemeClr val="tx1"/>
                </a:solidFill>
                <a:latin typeface="Nexa Light" panose="02000000000000000000" pitchFamily="50" charset="0"/>
                <a:ea typeface="华康少女文字W5(P)" panose="040F0500000000000000" pitchFamily="82" charset="-122"/>
              </a:defRPr>
            </a:lvl8pPr>
            <a:lvl9pPr marL="1828800" algn="l" defTabSz="685800" rtl="0" fontAlgn="base">
              <a:lnSpc>
                <a:spcPct val="90000"/>
              </a:lnSpc>
              <a:spcBef>
                <a:spcPct val="0"/>
              </a:spcBef>
              <a:spcAft>
                <a:spcPct val="0"/>
              </a:spcAft>
              <a:defRPr sz="3300">
                <a:solidFill>
                  <a:schemeClr val="tx1"/>
                </a:solidFill>
                <a:latin typeface="Nexa Light" panose="02000000000000000000" pitchFamily="50" charset="0"/>
                <a:ea typeface="华康少女文字W5(P)" panose="040F0500000000000000" pitchFamily="82" charset="-122"/>
              </a:defRPr>
            </a:lvl9pPr>
          </a:lstStyle>
          <a:p>
            <a:r>
              <a:rPr lang="en-US" sz="3000" b="1">
                <a:solidFill>
                  <a:schemeClr val="bg1"/>
                </a:solidFill>
                <a:latin typeface="Acumin Pro Condensed" panose="020B0806020202020204" pitchFamily="34" charset="0"/>
              </a:rPr>
              <a:t>TÌM HIỂU SỰ ĐA DẠNG CỦA NẤM</a:t>
            </a:r>
            <a:endParaRPr lang="en-US" sz="3000" b="1" dirty="0">
              <a:solidFill>
                <a:schemeClr val="bg1"/>
              </a:solidFill>
              <a:latin typeface="Acumin Pro Condensed" panose="020B0806020202020204" pitchFamily="34" charset="0"/>
            </a:endParaRPr>
          </a:p>
        </p:txBody>
      </p:sp>
      <p:sp>
        <p:nvSpPr>
          <p:cNvPr id="24" name="Rounded Rectangle 6">
            <a:extLst>
              <a:ext uri="{FF2B5EF4-FFF2-40B4-BE49-F238E27FC236}">
                <a16:creationId xmlns:a16="http://schemas.microsoft.com/office/drawing/2014/main" id="{9DFAD204-7B47-4645-9BC7-437BD398DFAF}"/>
              </a:ext>
            </a:extLst>
          </p:cNvPr>
          <p:cNvSpPr/>
          <p:nvPr/>
        </p:nvSpPr>
        <p:spPr>
          <a:xfrm>
            <a:off x="162387" y="4452366"/>
            <a:ext cx="3100993" cy="525310"/>
          </a:xfrm>
          <a:prstGeom prst="roundRect">
            <a:avLst>
              <a:gd name="adj" fmla="val 50000"/>
            </a:avLst>
          </a:prstGeom>
          <a:solidFill>
            <a:schemeClr val="accent2"/>
          </a:solidFill>
          <a:ln>
            <a:noFill/>
          </a:ln>
          <a:effectLst/>
          <a:scene3d>
            <a:camera prst="orthographicFront">
              <a:rot lat="0" lon="0" rev="0"/>
            </a:camera>
            <a:lightRig rig="contrasting" dir="t">
              <a:rot lat="0" lon="0" rev="7800000"/>
            </a:lightRig>
          </a:scene3d>
          <a:sp3d>
            <a:bevelT w="139700" h="139700"/>
          </a:sp3d>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vi-VN" sz="2000" i="1" dirty="0">
                <a:solidFill>
                  <a:srgbClr val="FFFF00"/>
                </a:solidFill>
              </a:rPr>
              <a:t>Một số đại diện </a:t>
            </a:r>
            <a:r>
              <a:rPr lang="vi-VN" sz="2000" i="1" dirty="0" err="1">
                <a:solidFill>
                  <a:srgbClr val="FFFF00"/>
                </a:solidFill>
              </a:rPr>
              <a:t>nấm</a:t>
            </a:r>
            <a:r>
              <a:rPr lang="vi-VN" sz="2000" i="1" dirty="0">
                <a:solidFill>
                  <a:srgbClr val="FFFF00"/>
                </a:solidFill>
              </a:rPr>
              <a:t> </a:t>
            </a:r>
            <a:r>
              <a:rPr lang="en-US" sz="2000" i="1" dirty="0" err="1">
                <a:solidFill>
                  <a:srgbClr val="FFFF00"/>
                </a:solidFill>
              </a:rPr>
              <a:t>túi</a:t>
            </a:r>
            <a:endParaRPr lang="vi-VN" sz="2000" i="1" dirty="0">
              <a:solidFill>
                <a:srgbClr val="FFFF00"/>
              </a:solidFill>
            </a:endParaRPr>
          </a:p>
        </p:txBody>
      </p:sp>
      <p:cxnSp>
        <p:nvCxnSpPr>
          <p:cNvPr id="26" name="Straight Connector 14">
            <a:extLst>
              <a:ext uri="{FF2B5EF4-FFF2-40B4-BE49-F238E27FC236}">
                <a16:creationId xmlns:a16="http://schemas.microsoft.com/office/drawing/2014/main" id="{E676CCE7-938A-4D35-874A-1FBA54ECAB77}"/>
              </a:ext>
            </a:extLst>
          </p:cNvPr>
          <p:cNvCxnSpPr>
            <a:cxnSpLocks/>
          </p:cNvCxnSpPr>
          <p:nvPr/>
        </p:nvCxnSpPr>
        <p:spPr>
          <a:xfrm>
            <a:off x="3263380" y="4766231"/>
            <a:ext cx="5710292" cy="12231"/>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2113239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circle(in)">
                                      <p:cBhvr>
                                        <p:cTn id="7" dur="2000"/>
                                        <p:tgtEl>
                                          <p:spTgt spid="2050"/>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circle(in)">
                                      <p:cBhvr>
                                        <p:cTn id="10" dur="2000"/>
                                        <p:tgtEl>
                                          <p:spTgt spid="20"/>
                                        </p:tgtEl>
                                      </p:cBhvr>
                                    </p:animEffect>
                                  </p:childTnLst>
                                </p:cTn>
                              </p:par>
                              <p:par>
                                <p:cTn id="11" presetID="6" presetClass="entr" presetSubtype="16" fill="hold" nodeType="withEffect">
                                  <p:stCondLst>
                                    <p:cond delay="0"/>
                                  </p:stCondLst>
                                  <p:childTnLst>
                                    <p:set>
                                      <p:cBhvr>
                                        <p:cTn id="12" dur="1" fill="hold">
                                          <p:stCondLst>
                                            <p:cond delay="0"/>
                                          </p:stCondLst>
                                        </p:cTn>
                                        <p:tgtEl>
                                          <p:spTgt spid="2052"/>
                                        </p:tgtEl>
                                        <p:attrNameLst>
                                          <p:attrName>style.visibility</p:attrName>
                                        </p:attrNameLst>
                                      </p:cBhvr>
                                      <p:to>
                                        <p:strVal val="visible"/>
                                      </p:to>
                                    </p:set>
                                    <p:animEffect transition="in" filter="circle(in)">
                                      <p:cBhvr>
                                        <p:cTn id="13" dur="2000"/>
                                        <p:tgtEl>
                                          <p:spTgt spid="2052"/>
                                        </p:tgtEl>
                                      </p:cBhvr>
                                    </p:animEffect>
                                  </p:childTnLst>
                                </p:cTn>
                              </p:par>
                              <p:par>
                                <p:cTn id="14" presetID="6" presetClass="entr" presetSubtype="16" fill="hold" grpId="0" nodeType="with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circle(in)">
                                      <p:cBhvr>
                                        <p:cTn id="16" dur="2000"/>
                                        <p:tgtEl>
                                          <p:spTgt spid="21"/>
                                        </p:tgtEl>
                                      </p:cBhvr>
                                    </p:animEffect>
                                  </p:childTnLst>
                                </p:cTn>
                              </p:par>
                              <p:par>
                                <p:cTn id="17" presetID="6" presetClass="entr" presetSubtype="16" fill="hold" nodeType="withEffect">
                                  <p:stCondLst>
                                    <p:cond delay="0"/>
                                  </p:stCondLst>
                                  <p:childTnLst>
                                    <p:set>
                                      <p:cBhvr>
                                        <p:cTn id="18" dur="1" fill="hold">
                                          <p:stCondLst>
                                            <p:cond delay="0"/>
                                          </p:stCondLst>
                                        </p:cTn>
                                        <p:tgtEl>
                                          <p:spTgt spid="2054"/>
                                        </p:tgtEl>
                                        <p:attrNameLst>
                                          <p:attrName>style.visibility</p:attrName>
                                        </p:attrNameLst>
                                      </p:cBhvr>
                                      <p:to>
                                        <p:strVal val="visible"/>
                                      </p:to>
                                    </p:set>
                                    <p:animEffect transition="in" filter="circle(in)">
                                      <p:cBhvr>
                                        <p:cTn id="19" dur="2000"/>
                                        <p:tgtEl>
                                          <p:spTgt spid="2054"/>
                                        </p:tgtEl>
                                      </p:cBhvr>
                                    </p:animEffect>
                                  </p:childTnLst>
                                </p:cTn>
                              </p:par>
                              <p:par>
                                <p:cTn id="20" presetID="6" presetClass="entr" presetSubtype="16" fill="hold" grpId="0"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circle(in)">
                                      <p:cBhvr>
                                        <p:cTn id="22" dur="2000"/>
                                        <p:tgtEl>
                                          <p:spTgt spid="22"/>
                                        </p:tgtEl>
                                      </p:cBhvr>
                                    </p:animEffect>
                                  </p:childTnLst>
                                </p:cTn>
                              </p:par>
                              <p:par>
                                <p:cTn id="23" presetID="6" presetClass="entr" presetSubtype="16" fill="hold" nodeType="withEffect">
                                  <p:stCondLst>
                                    <p:cond delay="0"/>
                                  </p:stCondLst>
                                  <p:childTnLst>
                                    <p:set>
                                      <p:cBhvr>
                                        <p:cTn id="24" dur="1" fill="hold">
                                          <p:stCondLst>
                                            <p:cond delay="0"/>
                                          </p:stCondLst>
                                        </p:cTn>
                                        <p:tgtEl>
                                          <p:spTgt spid="2066"/>
                                        </p:tgtEl>
                                        <p:attrNameLst>
                                          <p:attrName>style.visibility</p:attrName>
                                        </p:attrNameLst>
                                      </p:cBhvr>
                                      <p:to>
                                        <p:strVal val="visible"/>
                                      </p:to>
                                    </p:set>
                                    <p:animEffect transition="in" filter="circle(in)">
                                      <p:cBhvr>
                                        <p:cTn id="25" dur="2000"/>
                                        <p:tgtEl>
                                          <p:spTgt spid="2066"/>
                                        </p:tgtEl>
                                      </p:cBhvr>
                                    </p:animEffect>
                                  </p:childTnLst>
                                </p:cTn>
                              </p:par>
                              <p:par>
                                <p:cTn id="26" presetID="6" presetClass="entr" presetSubtype="16" fill="hold" grpId="0" nodeType="with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circle(in)">
                                      <p:cBhvr>
                                        <p:cTn id="28" dur="2000"/>
                                        <p:tgtEl>
                                          <p:spTgt spid="16"/>
                                        </p:tgtEl>
                                      </p:cBhvr>
                                    </p:animEffect>
                                  </p:childTnLst>
                                </p:cTn>
                              </p:par>
                            </p:childTnLst>
                          </p:cTn>
                        </p:par>
                      </p:childTnLst>
                    </p:cTn>
                  </p:par>
                  <p:par>
                    <p:cTn id="29" fill="hold">
                      <p:stCondLst>
                        <p:cond delay="indefinite"/>
                      </p:stCondLst>
                      <p:childTnLst>
                        <p:par>
                          <p:cTn id="30" fill="hold">
                            <p:stCondLst>
                              <p:cond delay="0"/>
                            </p:stCondLst>
                            <p:childTnLst>
                              <p:par>
                                <p:cTn id="31" presetID="14" presetClass="entr" presetSubtype="10" fill="hold" grpId="0" nodeType="click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randombar(horizontal)">
                                      <p:cBhvr>
                                        <p:cTn id="33" dur="500"/>
                                        <p:tgtEl>
                                          <p:spTgt spid="24"/>
                                        </p:tgtEl>
                                      </p:cBhvr>
                                    </p:animEffect>
                                  </p:childTnLst>
                                </p:cTn>
                              </p:par>
                              <p:par>
                                <p:cTn id="34" presetID="14" presetClass="entr" presetSubtype="10" fill="hold" nodeType="with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randombar(horizontal)">
                                      <p:cBhvr>
                                        <p:cTn id="36"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0" grpId="0"/>
      <p:bldP spid="21" grpId="0"/>
      <p:bldP spid="22" grpId="0"/>
      <p:bldP spid="2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95366" y="10393"/>
            <a:ext cx="8318341" cy="1156727"/>
          </a:xfrm>
          <a:prstGeom prst="rect">
            <a:avLst/>
          </a:prstGeom>
          <a:noFill/>
        </p:spPr>
        <p:txBody>
          <a:bodyPr wrap="square" rtlCol="0">
            <a:spAutoFit/>
          </a:bodyPr>
          <a:lstStyle/>
          <a:p>
            <a:pPr algn="ctr">
              <a:lnSpc>
                <a:spcPct val="130000"/>
              </a:lnSpc>
            </a:pPr>
            <a:r>
              <a:rPr lang="vi-VN" sz="2800" b="1" dirty="0">
                <a:solidFill>
                  <a:schemeClr val="bg1"/>
                </a:solidFill>
                <a:latin typeface="Times New Roman" panose="02020603050405020304" pitchFamily="18" charset="0"/>
                <a:cs typeface="Times New Roman" panose="02020603050405020304" pitchFamily="18" charset="0"/>
              </a:rPr>
              <a:t>THẢO LUẬN NHÓM</a:t>
            </a:r>
          </a:p>
          <a:p>
            <a:pPr algn="ctr">
              <a:lnSpc>
                <a:spcPct val="130000"/>
              </a:lnSpc>
            </a:pPr>
            <a:r>
              <a:rPr lang="vi-VN" sz="2800" dirty="0">
                <a:solidFill>
                  <a:schemeClr val="bg1"/>
                </a:solidFill>
                <a:latin typeface="Times New Roman" panose="02020603050405020304" pitchFamily="18" charset="0"/>
                <a:cs typeface="Times New Roman" panose="02020603050405020304" pitchFamily="18" charset="0"/>
              </a:rPr>
              <a:t>Hoàn thành phiếu học tập dưới đây:</a:t>
            </a:r>
          </a:p>
        </p:txBody>
      </p:sp>
      <p:graphicFrame>
        <p:nvGraphicFramePr>
          <p:cNvPr id="5" name="Table 4"/>
          <p:cNvGraphicFramePr>
            <a:graphicFrameLocks noGrp="1"/>
          </p:cNvGraphicFramePr>
          <p:nvPr>
            <p:extLst>
              <p:ext uri="{D42A27DB-BD31-4B8C-83A1-F6EECF244321}">
                <p14:modId xmlns:p14="http://schemas.microsoft.com/office/powerpoint/2010/main" val="2626274206"/>
              </p:ext>
            </p:extLst>
          </p:nvPr>
        </p:nvGraphicFramePr>
        <p:xfrm>
          <a:off x="155788" y="1141571"/>
          <a:ext cx="8845972" cy="3836828"/>
        </p:xfrm>
        <a:graphic>
          <a:graphicData uri="http://schemas.openxmlformats.org/drawingml/2006/table">
            <a:tbl>
              <a:tblPr firstRow="1" bandRow="1">
                <a:tableStyleId>{7DF18680-E054-41AD-8BC1-D1AEF772440D}</a:tableStyleId>
              </a:tblPr>
              <a:tblGrid>
                <a:gridCol w="4062350">
                  <a:extLst>
                    <a:ext uri="{9D8B030D-6E8A-4147-A177-3AD203B41FA5}">
                      <a16:colId xmlns:a16="http://schemas.microsoft.com/office/drawing/2014/main" val="20000"/>
                    </a:ext>
                  </a:extLst>
                </a:gridCol>
                <a:gridCol w="2391811">
                  <a:extLst>
                    <a:ext uri="{9D8B030D-6E8A-4147-A177-3AD203B41FA5}">
                      <a16:colId xmlns:a16="http://schemas.microsoft.com/office/drawing/2014/main" val="20001"/>
                    </a:ext>
                  </a:extLst>
                </a:gridCol>
                <a:gridCol w="2391811">
                  <a:extLst>
                    <a:ext uri="{9D8B030D-6E8A-4147-A177-3AD203B41FA5}">
                      <a16:colId xmlns:a16="http://schemas.microsoft.com/office/drawing/2014/main" val="20002"/>
                    </a:ext>
                  </a:extLst>
                </a:gridCol>
              </a:tblGrid>
              <a:tr h="1127739">
                <a:tc gridSpan="3">
                  <a:txBody>
                    <a:bodyPr/>
                    <a:lstStyle/>
                    <a:p>
                      <a:pPr algn="ctr">
                        <a:lnSpc>
                          <a:spcPct val="130000"/>
                        </a:lnSpc>
                      </a:pPr>
                      <a:r>
                        <a:rPr lang="en-US" sz="2800" noProof="0" dirty="0">
                          <a:latin typeface="#9Slide03 Cabin Condensed Bold" panose="00000806000000000000" pitchFamily="2" charset="0"/>
                        </a:rPr>
                        <a:t>PHIẾU</a:t>
                      </a:r>
                      <a:r>
                        <a:rPr lang="en-US" sz="2800" baseline="0" noProof="0" dirty="0">
                          <a:latin typeface="#9Slide03 Cabin Condensed Bold" panose="00000806000000000000" pitchFamily="2" charset="0"/>
                        </a:rPr>
                        <a:t> HỌC TẬP SỐ 1 – SINH HỌC 6</a:t>
                      </a:r>
                    </a:p>
                    <a:p>
                      <a:pPr algn="ctr">
                        <a:lnSpc>
                          <a:spcPct val="130000"/>
                        </a:lnSpc>
                      </a:pPr>
                      <a:r>
                        <a:rPr lang="vi-VN" sz="1600" baseline="0" noProof="0" dirty="0">
                          <a:latin typeface="#9Slide03 Cabin Condensed Bold" panose="00000806000000000000" pitchFamily="2" charset="0"/>
                        </a:rPr>
                        <a:t>Nhóm:                                                  Lớp:</a:t>
                      </a:r>
                      <a:endParaRPr lang="vi-VN" sz="1600" noProof="0" dirty="0">
                        <a:latin typeface="#9Slide03 Cabin Condensed Bold" panose="00000806000000000000" pitchFamily="2" charset="0"/>
                      </a:endParaRPr>
                    </a:p>
                  </a:txBody>
                  <a:tcPr marL="68580" marR="68580" marT="34290" marB="34290" anchor="ctr">
                    <a:solidFill>
                      <a:schemeClr val="accent4">
                        <a:lumMod val="75000"/>
                      </a:schemeClr>
                    </a:solidFill>
                  </a:tcPr>
                </a:tc>
                <a:tc hMerge="1">
                  <a:txBody>
                    <a:bodyPr/>
                    <a:lstStyle/>
                    <a:p>
                      <a:endParaRPr lang="en-US" dirty="0"/>
                    </a:p>
                  </a:txBody>
                  <a:tcPr/>
                </a:tc>
                <a:tc hMerge="1">
                  <a:txBody>
                    <a:bodyPr/>
                    <a:lstStyle/>
                    <a:p>
                      <a:endParaRPr lang="en-US"/>
                    </a:p>
                  </a:txBody>
                  <a:tcPr/>
                </a:tc>
                <a:extLst>
                  <a:ext uri="{0D108BD9-81ED-4DB2-BD59-A6C34878D82A}">
                    <a16:rowId xmlns:a16="http://schemas.microsoft.com/office/drawing/2014/main" val="10000"/>
                  </a:ext>
                </a:extLst>
              </a:tr>
              <a:tr h="592905">
                <a:tc>
                  <a:txBody>
                    <a:bodyPr/>
                    <a:lstStyle/>
                    <a:p>
                      <a:pPr algn="ctr">
                        <a:lnSpc>
                          <a:spcPct val="130000"/>
                        </a:lnSpc>
                      </a:pPr>
                      <a:r>
                        <a:rPr lang="vi-VN" sz="1800" noProof="0" dirty="0">
                          <a:latin typeface="#9Slide03 Cabin Condensed Bold" panose="00000806000000000000" pitchFamily="2" charset="0"/>
                        </a:rPr>
                        <a:t>Câu</a:t>
                      </a:r>
                      <a:r>
                        <a:rPr lang="vi-VN" sz="1800" baseline="0" noProof="0" dirty="0">
                          <a:latin typeface="#9Slide03 Cabin Condensed Bold" panose="00000806000000000000" pitchFamily="2" charset="0"/>
                        </a:rPr>
                        <a:t> hỏi</a:t>
                      </a:r>
                      <a:endParaRPr lang="vi-VN" sz="1800" noProof="0" dirty="0">
                        <a:latin typeface="#9Slide03 Cabin Condensed Bold" panose="00000806000000000000" pitchFamily="2" charset="0"/>
                      </a:endParaRPr>
                    </a:p>
                  </a:txBody>
                  <a:tcPr marL="68580" marR="68580" marT="34290" marB="34290" anchor="ctr">
                    <a:solidFill>
                      <a:schemeClr val="accent2">
                        <a:lumMod val="20000"/>
                        <a:lumOff val="80000"/>
                      </a:schemeClr>
                    </a:solidFill>
                  </a:tcPr>
                </a:tc>
                <a:tc gridSpan="2">
                  <a:txBody>
                    <a:bodyPr/>
                    <a:lstStyle/>
                    <a:p>
                      <a:pPr algn="ctr">
                        <a:lnSpc>
                          <a:spcPct val="130000"/>
                        </a:lnSpc>
                      </a:pPr>
                      <a:r>
                        <a:rPr lang="vi-VN" sz="1800" noProof="0" dirty="0">
                          <a:latin typeface="#9Slide03 Cabin Condensed Bold" panose="00000806000000000000" pitchFamily="2" charset="0"/>
                        </a:rPr>
                        <a:t>Trả lời</a:t>
                      </a:r>
                    </a:p>
                  </a:txBody>
                  <a:tcPr marL="68580" marR="68580" marT="34290" marB="34290" anchor="ctr">
                    <a:solidFill>
                      <a:schemeClr val="accent2">
                        <a:lumMod val="20000"/>
                        <a:lumOff val="80000"/>
                      </a:schemeClr>
                    </a:solidFill>
                  </a:tcPr>
                </a:tc>
                <a:tc hMerge="1">
                  <a:txBody>
                    <a:bodyPr/>
                    <a:lstStyle/>
                    <a:p>
                      <a:endParaRPr lang="en-US"/>
                    </a:p>
                  </a:txBody>
                  <a:tcPr/>
                </a:tc>
                <a:extLst>
                  <a:ext uri="{0D108BD9-81ED-4DB2-BD59-A6C34878D82A}">
                    <a16:rowId xmlns:a16="http://schemas.microsoft.com/office/drawing/2014/main" val="10001"/>
                  </a:ext>
                </a:extLst>
              </a:tr>
              <a:tr h="855510">
                <a:tc>
                  <a:txBody>
                    <a:bodyPr/>
                    <a:lstStyle/>
                    <a:p>
                      <a:pPr algn="just">
                        <a:lnSpc>
                          <a:spcPct val="130000"/>
                        </a:lnSpc>
                      </a:pPr>
                      <a:r>
                        <a:rPr lang="en-US" sz="1800" noProof="0" dirty="0">
                          <a:latin typeface="#9Slide03 Cabin Condensed Bold" panose="00000806000000000000" pitchFamily="2" charset="0"/>
                        </a:rPr>
                        <a:t>1. </a:t>
                      </a:r>
                      <a:r>
                        <a:rPr lang="vi-VN" sz="1800" noProof="0" dirty="0">
                          <a:latin typeface="#9Slide03 Cabin Condensed Bold" panose="00000806000000000000" pitchFamily="2" charset="0"/>
                        </a:rPr>
                        <a:t>Hãy</a:t>
                      </a:r>
                      <a:r>
                        <a:rPr lang="vi-VN" sz="1800" baseline="0" noProof="0" dirty="0">
                          <a:latin typeface="#9Slide03 Cabin Condensed Bold" panose="00000806000000000000" pitchFamily="2" charset="0"/>
                        </a:rPr>
                        <a:t> nhận xét về hình dạng của nấm</a:t>
                      </a:r>
                      <a:r>
                        <a:rPr lang="en-US" sz="1800" baseline="0" noProof="0" dirty="0">
                          <a:latin typeface="#9Slide03 Cabin Condensed Bold" panose="00000806000000000000" pitchFamily="2" charset="0"/>
                        </a:rPr>
                        <a:t>. </a:t>
                      </a:r>
                      <a:endParaRPr lang="vi-VN" sz="1800" noProof="0" dirty="0">
                        <a:latin typeface="#9Slide03 Cabin Condensed Bold" panose="00000806000000000000" pitchFamily="2" charset="0"/>
                      </a:endParaRPr>
                    </a:p>
                  </a:txBody>
                  <a:tcPr marL="68580" marR="68580" marT="34290" marB="34290" anchor="ctr"/>
                </a:tc>
                <a:tc gridSpan="2">
                  <a:txBody>
                    <a:bodyPr/>
                    <a:lstStyle/>
                    <a:p>
                      <a:pPr algn="ctr">
                        <a:lnSpc>
                          <a:spcPct val="130000"/>
                        </a:lnSpc>
                      </a:pPr>
                      <a:r>
                        <a:rPr lang="en-US" sz="1800" noProof="0" dirty="0">
                          <a:latin typeface="#9Slide03 Cabin Condensed Bold" panose="00000806000000000000" pitchFamily="2" charset="0"/>
                        </a:rPr>
                        <a:t>?</a:t>
                      </a:r>
                      <a:endParaRPr lang="vi-VN" sz="1800" noProof="0" dirty="0">
                        <a:latin typeface="#9Slide03 Cabin Condensed Bold" panose="00000806000000000000" pitchFamily="2" charset="0"/>
                      </a:endParaRPr>
                    </a:p>
                  </a:txBody>
                  <a:tcPr marL="68580" marR="68580" marT="34290" marB="34290" anchor="ctr">
                    <a:solidFill>
                      <a:schemeClr val="accent3">
                        <a:lumMod val="20000"/>
                        <a:lumOff val="80000"/>
                      </a:schemeClr>
                    </a:solidFill>
                  </a:tcPr>
                </a:tc>
                <a:tc hMerge="1">
                  <a:txBody>
                    <a:bodyPr/>
                    <a:lstStyle/>
                    <a:p>
                      <a:pPr algn="ctr">
                        <a:lnSpc>
                          <a:spcPct val="130000"/>
                        </a:lnSpc>
                      </a:pPr>
                      <a:endParaRPr lang="vi-VN" sz="2400" noProof="0" dirty="0">
                        <a:latin typeface="#9Slide03 Cabin Condensed Bold" panose="00000806000000000000" pitchFamily="2" charset="0"/>
                      </a:endParaRPr>
                    </a:p>
                  </a:txBody>
                  <a:tcPr anchor="ctr">
                    <a:solidFill>
                      <a:schemeClr val="accent3">
                        <a:lumMod val="20000"/>
                        <a:lumOff val="80000"/>
                      </a:schemeClr>
                    </a:solidFill>
                  </a:tcPr>
                </a:tc>
                <a:extLst>
                  <a:ext uri="{0D108BD9-81ED-4DB2-BD59-A6C34878D82A}">
                    <a16:rowId xmlns:a16="http://schemas.microsoft.com/office/drawing/2014/main" val="10002"/>
                  </a:ext>
                </a:extLst>
              </a:tr>
              <a:tr h="563870">
                <a:tc rowSpan="2">
                  <a:txBody>
                    <a:bodyPr/>
                    <a:lstStyle/>
                    <a:p>
                      <a:pPr algn="just">
                        <a:lnSpc>
                          <a:spcPct val="130000"/>
                        </a:lnSpc>
                      </a:pPr>
                      <a:r>
                        <a:rPr lang="en-US" sz="1800" noProof="0" dirty="0">
                          <a:latin typeface="#9Slide03 Cabin Condensed Bold" panose="00000806000000000000" pitchFamily="2" charset="0"/>
                        </a:rPr>
                        <a:t>2. </a:t>
                      </a:r>
                      <a:r>
                        <a:rPr lang="vi-VN" sz="1800" noProof="0" dirty="0">
                          <a:latin typeface="#9Slide03 Cabin Condensed Bold" panose="00000806000000000000" pitchFamily="2" charset="0"/>
                        </a:rPr>
                        <a:t>Hãy</a:t>
                      </a:r>
                      <a:r>
                        <a:rPr lang="vi-VN" sz="1800" baseline="0" noProof="0" dirty="0">
                          <a:latin typeface="#9Slide03 Cabin Condensed Bold" panose="00000806000000000000" pitchFamily="2" charset="0"/>
                        </a:rPr>
                        <a:t> chỉ ra điểm khác biệt giữa cấu tạo cơ thể </a:t>
                      </a:r>
                      <a:r>
                        <a:rPr lang="vi-VN" sz="1800" baseline="0" noProof="0" dirty="0" err="1">
                          <a:latin typeface="#9Slide03 Cabin Condensed Bold" panose="00000806000000000000" pitchFamily="2" charset="0"/>
                        </a:rPr>
                        <a:t>nấm</a:t>
                      </a:r>
                      <a:r>
                        <a:rPr lang="vi-VN" sz="1800" baseline="0" noProof="0" dirty="0">
                          <a:latin typeface="#9Slide03 Cabin Condensed Bold" panose="00000806000000000000" pitchFamily="2" charset="0"/>
                        </a:rPr>
                        <a:t> đ</a:t>
                      </a:r>
                      <a:r>
                        <a:rPr lang="en-US" sz="1800" baseline="0" noProof="0" dirty="0">
                          <a:latin typeface="#9Slide03 Cabin Condensed Bold" panose="00000806000000000000" pitchFamily="2" charset="0"/>
                        </a:rPr>
                        <a:t>ộ</a:t>
                      </a:r>
                      <a:r>
                        <a:rPr lang="vi-VN" sz="1800" baseline="0" noProof="0" dirty="0">
                          <a:latin typeface="#9Slide03 Cabin Condensed Bold" panose="00000806000000000000" pitchFamily="2" charset="0"/>
                        </a:rPr>
                        <a:t>c và các loại nấm khác.</a:t>
                      </a:r>
                      <a:endParaRPr lang="vi-VN" sz="1800" noProof="0" dirty="0">
                        <a:latin typeface="#9Slide03 Cabin Condensed Bold" panose="00000806000000000000" pitchFamily="2" charset="0"/>
                      </a:endParaRPr>
                    </a:p>
                  </a:txBody>
                  <a:tcPr marL="68580" marR="68580" marT="34290" marB="34290" anchor="ctr"/>
                </a:tc>
                <a:tc>
                  <a:txBody>
                    <a:bodyPr/>
                    <a:lstStyle/>
                    <a:p>
                      <a:pPr algn="ctr">
                        <a:lnSpc>
                          <a:spcPct val="130000"/>
                        </a:lnSpc>
                      </a:pPr>
                      <a:r>
                        <a:rPr lang="vi-VN" sz="1800" noProof="0" dirty="0">
                          <a:solidFill>
                            <a:srgbClr val="002060"/>
                          </a:solidFill>
                          <a:latin typeface="#9Slide03 Cabin Condensed Bold" panose="00000806000000000000" pitchFamily="2" charset="0"/>
                        </a:rPr>
                        <a:t>Nấm thường</a:t>
                      </a:r>
                    </a:p>
                  </a:txBody>
                  <a:tcPr marL="68580" marR="68580" marT="34290" marB="34290" anchor="ctr"/>
                </a:tc>
                <a:tc>
                  <a:txBody>
                    <a:bodyPr/>
                    <a:lstStyle/>
                    <a:p>
                      <a:pPr algn="ctr">
                        <a:lnSpc>
                          <a:spcPct val="130000"/>
                        </a:lnSpc>
                      </a:pPr>
                      <a:r>
                        <a:rPr lang="vi-VN" sz="1800" noProof="0" dirty="0">
                          <a:solidFill>
                            <a:srgbClr val="002060"/>
                          </a:solidFill>
                          <a:latin typeface="#9Slide03 Cabin Condensed Bold" panose="00000806000000000000" pitchFamily="2" charset="0"/>
                        </a:rPr>
                        <a:t>Nấm độc</a:t>
                      </a:r>
                    </a:p>
                  </a:txBody>
                  <a:tcPr marL="68580" marR="68580" marT="34290" marB="34290" anchor="ctr"/>
                </a:tc>
                <a:extLst>
                  <a:ext uri="{0D108BD9-81ED-4DB2-BD59-A6C34878D82A}">
                    <a16:rowId xmlns:a16="http://schemas.microsoft.com/office/drawing/2014/main" val="10003"/>
                  </a:ext>
                </a:extLst>
              </a:tr>
              <a:tr h="696804">
                <a:tc vMerge="1">
                  <a:txBody>
                    <a:bodyPr/>
                    <a:lstStyle/>
                    <a:p>
                      <a:endParaRPr lang="en-US"/>
                    </a:p>
                  </a:txBody>
                  <a:tcPr/>
                </a:tc>
                <a:tc>
                  <a:txBody>
                    <a:bodyPr/>
                    <a:lstStyle/>
                    <a:p>
                      <a:pPr algn="ctr">
                        <a:lnSpc>
                          <a:spcPct val="130000"/>
                        </a:lnSpc>
                      </a:pPr>
                      <a:r>
                        <a:rPr lang="en-US" sz="1800" noProof="0" dirty="0">
                          <a:latin typeface="#9Slide03 Cabin Condensed Bold" panose="00000806000000000000" pitchFamily="2" charset="0"/>
                        </a:rPr>
                        <a:t>?</a:t>
                      </a:r>
                      <a:endParaRPr lang="vi-VN" sz="1800" noProof="0" dirty="0">
                        <a:latin typeface="#9Slide03 Cabin Condensed Bold" panose="00000806000000000000" pitchFamily="2" charset="0"/>
                      </a:endParaRPr>
                    </a:p>
                  </a:txBody>
                  <a:tcPr marL="68580" marR="68580" marT="34290" marB="34290" anchor="ctr">
                    <a:solidFill>
                      <a:schemeClr val="accent3">
                        <a:lumMod val="20000"/>
                        <a:lumOff val="80000"/>
                      </a:schemeClr>
                    </a:solidFill>
                  </a:tcPr>
                </a:tc>
                <a:tc>
                  <a:txBody>
                    <a:bodyPr/>
                    <a:lstStyle/>
                    <a:p>
                      <a:pPr algn="ctr">
                        <a:lnSpc>
                          <a:spcPct val="130000"/>
                        </a:lnSpc>
                      </a:pPr>
                      <a:r>
                        <a:rPr lang="en-US" sz="1800" noProof="0" dirty="0">
                          <a:latin typeface="#9Slide03 Cabin Condensed Bold" panose="00000806000000000000" pitchFamily="2" charset="0"/>
                        </a:rPr>
                        <a:t>?</a:t>
                      </a:r>
                      <a:endParaRPr lang="vi-VN" sz="1800" noProof="0" dirty="0">
                        <a:latin typeface="#9Slide03 Cabin Condensed Bold" panose="00000806000000000000" pitchFamily="2" charset="0"/>
                      </a:endParaRPr>
                    </a:p>
                  </a:txBody>
                  <a:tcPr marL="68580" marR="68580" marT="34290" marB="34290" anchor="ctr">
                    <a:solidFill>
                      <a:schemeClr val="accent3">
                        <a:lumMod val="20000"/>
                        <a:lumOff val="80000"/>
                      </a:schemeClr>
                    </a:solid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341920796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2.xml><?xml version="1.0" encoding="utf-8"?>
<p:tagLst xmlns:a="http://schemas.openxmlformats.org/drawingml/2006/main" xmlns:r="http://schemas.openxmlformats.org/officeDocument/2006/relationships" xmlns:p="http://schemas.openxmlformats.org/presentationml/2006/main">
  <p:tag name="PA" val="v4.0.0"/>
</p:tagLst>
</file>

<file path=ppt/tags/tag3.xml><?xml version="1.0" encoding="utf-8"?>
<p:tagLst xmlns:a="http://schemas.openxmlformats.org/drawingml/2006/main" xmlns:r="http://schemas.openxmlformats.org/officeDocument/2006/relationships" xmlns:p="http://schemas.openxmlformats.org/presentationml/2006/main">
  <p:tag name="PA" val="v4.0.0"/>
</p:tagLst>
</file>

<file path=ppt/tags/tag4.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5.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4">
      <a:majorFont>
        <a:latin typeface="Nexa Light"/>
        <a:ea typeface="华康少女文字W5(P)"/>
        <a:cs typeface=""/>
      </a:majorFont>
      <a:minorFont>
        <a:latin typeface="Nexa Light"/>
        <a:ea typeface="华康少女文字W5(P)"/>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4018</TotalTime>
  <Words>2458</Words>
  <Application>Microsoft Office PowerPoint</Application>
  <PresentationFormat>On-screen Show (16:9)</PresentationFormat>
  <Paragraphs>253</Paragraphs>
  <Slides>37</Slides>
  <Notes>6</Notes>
  <HiddenSlides>0</HiddenSlides>
  <MMClips>1</MMClips>
  <ScaleCrop>false</ScaleCrop>
  <HeadingPairs>
    <vt:vector size="6" baseType="variant">
      <vt:variant>
        <vt:lpstr>Fonts Used</vt:lpstr>
      </vt:variant>
      <vt:variant>
        <vt:i4>28</vt:i4>
      </vt:variant>
      <vt:variant>
        <vt:lpstr>Theme</vt:lpstr>
      </vt:variant>
      <vt:variant>
        <vt:i4>1</vt:i4>
      </vt:variant>
      <vt:variant>
        <vt:lpstr>Slide Titles</vt:lpstr>
      </vt:variant>
      <vt:variant>
        <vt:i4>37</vt:i4>
      </vt:variant>
    </vt:vector>
  </HeadingPairs>
  <TitlesOfParts>
    <vt:vector size="66" baseType="lpstr">
      <vt:lpstr>微软雅黑</vt:lpstr>
      <vt:lpstr>宋体</vt:lpstr>
      <vt:lpstr>#9Slide03 AmpleSoft</vt:lpstr>
      <vt:lpstr>#9Slide03 Cabin Condensed</vt:lpstr>
      <vt:lpstr>#9Slide03 Cabin Condensed Bold</vt:lpstr>
      <vt:lpstr>#9Slide03 FS Neusa Bold</vt:lpstr>
      <vt:lpstr>#9Slide03 Roboto Condensed Ligh</vt:lpstr>
      <vt:lpstr>#9Slide03 Swiss Condensed Bold</vt:lpstr>
      <vt:lpstr>#9Slide05 Brannboll Ny</vt:lpstr>
      <vt:lpstr>.VnBlack</vt:lpstr>
      <vt:lpstr>000 DanPanosian TB</vt:lpstr>
      <vt:lpstr>000 Marvin [TeddyBear]</vt:lpstr>
      <vt:lpstr>Acumin Pro Condensed</vt:lpstr>
      <vt:lpstr>Agency FB</vt:lpstr>
      <vt:lpstr>Arial</vt:lpstr>
      <vt:lpstr>Arial Unicode MS</vt:lpstr>
      <vt:lpstr>Calibri</vt:lpstr>
      <vt:lpstr>Courier New</vt:lpstr>
      <vt:lpstr>等线</vt:lpstr>
      <vt:lpstr>Nexa Light</vt:lpstr>
      <vt:lpstr>Segoe UI Black</vt:lpstr>
      <vt:lpstr>Segoe UI Semibold</vt:lpstr>
      <vt:lpstr>Times New Roman</vt:lpstr>
      <vt:lpstr>UTM Centur</vt:lpstr>
      <vt:lpstr>Wingdings</vt:lpstr>
      <vt:lpstr>冬青黑体简体中文 W3</vt:lpstr>
      <vt:lpstr>华康少女文字W5(P)</vt:lpstr>
      <vt:lpstr>方正正黑简体</vt:lpstr>
      <vt:lpstr>Office 主题</vt:lpstr>
      <vt:lpstr>PowerPoint Presentation</vt:lpstr>
      <vt:lpstr>PowerPoint Presentation</vt:lpstr>
      <vt:lpstr>PowerPoint Presentation</vt:lpstr>
      <vt:lpstr>PowerPoint Presentation</vt:lpstr>
      <vt:lpstr>PowerPoint Presentation</vt:lpstr>
      <vt:lpstr>PowerPoint Presentation</vt:lpstr>
      <vt:lpstr>TÌM HIỂU SỰ ĐA DẠNG CỦA NẤM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MỘT SỐ BỆNH DO NẤM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iTianKong.com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dreamsummit</dc:creator>
  <cp:lastModifiedBy>HUNG.LE</cp:lastModifiedBy>
  <cp:revision>754</cp:revision>
  <dcterms:created xsi:type="dcterms:W3CDTF">2015-03-31T05:49:04Z</dcterms:created>
  <dcterms:modified xsi:type="dcterms:W3CDTF">2021-08-25T17:07:46Z</dcterms:modified>
</cp:coreProperties>
</file>