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.gif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3" name="Pentagon 12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8693" y="3773158"/>
            <a:ext cx="53746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LUCKY NUMBER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5253730"/>
            <a:ext cx="7955280" cy="695999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NHÂN </a:t>
            </a:r>
            <a:r>
              <a:rPr lang="en-US" sz="3200" dirty="0"/>
              <a:t>BẢN CỪU DOLI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D70B0-8CF4-6361-BD3A-209628147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81" y="1746688"/>
            <a:ext cx="6012761" cy="34530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0" y="571500"/>
            <a:ext cx="7620000" cy="8352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ĐÂY LÀ QUÁ TRÌNH…….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656406"/>
            <a:ext cx="7620000" cy="74414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/>
              <a:t>TIÊU BẢN TẾ BÀO NGUYÊN PHÂN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37329-6177-D7FC-0629-D95DE1AC7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551" y="1408312"/>
            <a:ext cx="6314898" cy="32480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571500"/>
            <a:ext cx="7620000" cy="8352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TÊN HÌNH ẢNH NÀY LÀ…….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7889" y="4839286"/>
            <a:ext cx="7702179" cy="688413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/>
              <a:t>TRAO ĐỔI CHÉO TẠO GIAO TỬ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8DB05-ACCC-5BB5-8374-D6D482A6A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505" y="1617785"/>
            <a:ext cx="5373766" cy="32063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571500"/>
            <a:ext cx="7620000" cy="8352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ĐÂY LÀ QUÁ TRÌNH…….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5360444"/>
            <a:ext cx="7702178" cy="74468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/>
              <a:t>NUÔI CẤY MÔ TẾ BÀO THỰC VẬT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0EBD2-CEB7-999C-52B7-16ED276A8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015" y="1702533"/>
            <a:ext cx="5357817" cy="34972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0" y="571500"/>
            <a:ext cx="7620000" cy="8352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ĐÂY LÀ QUÁ TRÌNH…….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23" name="Pentagon 22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08693" y="3773158"/>
            <a:ext cx="53746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LUCKY NUMBER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1689" y="3857564"/>
            <a:ext cx="618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UNLUCKY NUMBER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8591" y="5546269"/>
            <a:ext cx="7840510" cy="81502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/>
              <a:t>CHU KÌ TẾ BÀO VÀ QUÁ TRÌNH NGUYÊN PHÂN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2AC02-857E-7377-15BF-49A0023CF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622" y="1432874"/>
            <a:ext cx="6326447" cy="39922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0" y="571500"/>
            <a:ext cx="7620000" cy="8352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TÊN HÌNH ẢNH NÀY LÀ…….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5472331"/>
            <a:ext cx="7620000" cy="794357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/>
              <a:t>MỘT CẶP NST KHÔNG PHÂN LI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ages.tuyensinh247.com/picture/2017/0426/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12" y="1992319"/>
            <a:ext cx="7250776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86000" y="571500"/>
            <a:ext cx="7620000" cy="8352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QUÁ TRÌNH NGUYÊN PHÂN DƯỚI ĐÂY CÓ HIỆN TƯỢNG BẤT THƯỜNG LÀ…….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117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VIP DG</cp:lastModifiedBy>
  <cp:revision>34</cp:revision>
  <dcterms:created xsi:type="dcterms:W3CDTF">2018-04-11T05:48:28Z</dcterms:created>
  <dcterms:modified xsi:type="dcterms:W3CDTF">2022-08-04T23:04:33Z</dcterms:modified>
</cp:coreProperties>
</file>