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6"/>
  </p:notesMasterIdLst>
  <p:sldIdLst>
    <p:sldId id="351" r:id="rId5"/>
    <p:sldId id="356" r:id="rId6"/>
    <p:sldId id="357" r:id="rId7"/>
    <p:sldId id="359" r:id="rId8"/>
    <p:sldId id="360" r:id="rId9"/>
    <p:sldId id="342" r:id="rId10"/>
    <p:sldId id="352" r:id="rId11"/>
    <p:sldId id="348" r:id="rId12"/>
    <p:sldId id="361" r:id="rId13"/>
    <p:sldId id="363" r:id="rId14"/>
    <p:sldId id="364" r:id="rId15"/>
    <p:sldId id="365" r:id="rId16"/>
    <p:sldId id="367" r:id="rId17"/>
    <p:sldId id="375" r:id="rId18"/>
    <p:sldId id="368" r:id="rId19"/>
    <p:sldId id="377" r:id="rId20"/>
    <p:sldId id="376" r:id="rId21"/>
    <p:sldId id="349" r:id="rId22"/>
    <p:sldId id="369" r:id="rId23"/>
    <p:sldId id="378" r:id="rId24"/>
    <p:sldId id="370" r:id="rId25"/>
    <p:sldId id="379" r:id="rId26"/>
    <p:sldId id="371" r:id="rId27"/>
    <p:sldId id="372" r:id="rId28"/>
    <p:sldId id="373" r:id="rId29"/>
    <p:sldId id="380" r:id="rId30"/>
    <p:sldId id="374" r:id="rId31"/>
    <p:sldId id="381" r:id="rId32"/>
    <p:sldId id="383" r:id="rId33"/>
    <p:sldId id="384" r:id="rId34"/>
    <p:sldId id="35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5202E"/>
    <a:srgbClr val="0515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5646"/>
  </p:normalViewPr>
  <p:slideViewPr>
    <p:cSldViewPr snapToGrid="0" snapToObjects="1" showGuides="1">
      <p:cViewPr varScale="1">
        <p:scale>
          <a:sx n="72" d="100"/>
          <a:sy n="72" d="100"/>
        </p:scale>
        <p:origin x="660" y="6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B3339F-6CEA-4641-BE08-40DAFD6FCF25}" type="datetimeFigureOut">
              <a:rPr lang="en-US" smtClean="0"/>
              <a:t>7/19/2022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F75CB5-5666-5049-9AE0-38EFD385C21E}" type="slidenum">
              <a:rPr lang="en-US" smtClean="0"/>
              <a:t>‹#›</a:t>
            </a:fld>
            <a:endParaRPr lang="en-US" dirty="0"/>
          </a:p>
        </p:txBody>
      </p:sp>
    </p:spTree>
    <p:extLst>
      <p:ext uri="{BB962C8B-B14F-4D97-AF65-F5344CB8AC3E}">
        <p14:creationId xmlns:p14="http://schemas.microsoft.com/office/powerpoint/2010/main" val="475562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F75CB5-5666-5049-9AE0-38EFD385C21E}" type="slidenum">
              <a:rPr lang="en-US" smtClean="0"/>
              <a:t>7</a:t>
            </a:fld>
            <a:endParaRPr lang="en-US" dirty="0"/>
          </a:p>
        </p:txBody>
      </p:sp>
    </p:spTree>
    <p:extLst>
      <p:ext uri="{BB962C8B-B14F-4D97-AF65-F5344CB8AC3E}">
        <p14:creationId xmlns:p14="http://schemas.microsoft.com/office/powerpoint/2010/main" val="3177418361"/>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93000">
              <a:schemeClr val="tx2"/>
            </a:gs>
            <a:gs pos="81000">
              <a:schemeClr val="accent6">
                <a:lumMod val="50000"/>
              </a:schemeClr>
            </a:gs>
            <a:gs pos="27000">
              <a:schemeClr val="tx1"/>
            </a:gs>
            <a:gs pos="8000">
              <a:schemeClr val="accent4">
                <a:lumMod val="75000"/>
              </a:schemeClr>
            </a:gs>
            <a:gs pos="0">
              <a:schemeClr val="accent4"/>
            </a:gs>
            <a:gs pos="99000">
              <a:schemeClr val="tx2">
                <a:lumMod val="40000"/>
                <a:lumOff val="60000"/>
              </a:schemeClr>
            </a:gs>
          </a:gsLst>
          <a:lin ang="12600000" scaled="0"/>
        </a:gradFill>
        <a:effectLst/>
      </p:bgPr>
    </p:bg>
    <p:spTree>
      <p:nvGrpSpPr>
        <p:cNvPr id="1" name=""/>
        <p:cNvGrpSpPr/>
        <p:nvPr/>
      </p:nvGrpSpPr>
      <p:grpSpPr>
        <a:xfrm>
          <a:off x="0" y="0"/>
          <a:ext cx="0" cy="0"/>
          <a:chOff x="0" y="0"/>
          <a:chExt cx="0" cy="0"/>
        </a:xfrm>
      </p:grpSpPr>
      <p:pic>
        <p:nvPicPr>
          <p:cNvPr id="10" name="Content Placeholder 14">
            <a:extLst>
              <a:ext uri="{FF2B5EF4-FFF2-40B4-BE49-F238E27FC236}">
                <a16:creationId xmlns:a16="http://schemas.microsoft.com/office/drawing/2014/main" id="{F6856948-14CB-159E-5A7C-80A011564123}"/>
              </a:ext>
            </a:extLst>
          </p:cNvPr>
          <p:cNvPicPr>
            <a:picLocks noChangeAspect="1"/>
          </p:cNvPicPr>
          <p:nvPr userDrawn="1"/>
        </p:nvPicPr>
        <p:blipFill>
          <a:blip r:embed="rId2">
            <a:alphaModFix amt="33000"/>
            <a:extLst>
              <a:ext uri="{BEBA8EAE-BF5A-486C-A8C5-ECC9F3942E4B}">
                <a14:imgProps xmlns:a14="http://schemas.microsoft.com/office/drawing/2010/main">
                  <a14:imgLayer r:embed="rId3">
                    <a14:imgEffect>
                      <a14:brightnessContrast bright="-57000"/>
                    </a14:imgEffect>
                  </a14:imgLayer>
                </a14:imgProps>
              </a:ext>
            </a:extLst>
          </a:blip>
          <a:srcRect t="185" b="185"/>
          <a:stretch/>
        </p:blipFill>
        <p:spPr>
          <a:xfrm>
            <a:off x="0" y="0"/>
            <a:ext cx="12192000" cy="6832599"/>
          </a:xfrm>
          <a:prstGeom prst="rect">
            <a:avLst/>
          </a:prstGeom>
        </p:spPr>
      </p:pic>
      <p:pic>
        <p:nvPicPr>
          <p:cNvPr id="9" name="Content Placeholder 14">
            <a:extLst>
              <a:ext uri="{FF2B5EF4-FFF2-40B4-BE49-F238E27FC236}">
                <a16:creationId xmlns:a16="http://schemas.microsoft.com/office/drawing/2014/main" id="{7FFF1F47-49A0-3608-5C50-3C57415465BC}"/>
              </a:ext>
            </a:extLst>
          </p:cNvPr>
          <p:cNvPicPr>
            <a:picLocks noChangeAspect="1"/>
          </p:cNvPicPr>
          <p:nvPr userDrawn="1"/>
        </p:nvPicPr>
        <p:blipFill rotWithShape="1">
          <a:blip r:embed="rId4"/>
          <a:srcRect l="10901" t="2692" r="9005" b="2173"/>
          <a:stretch/>
        </p:blipFill>
        <p:spPr>
          <a:xfrm>
            <a:off x="-3" y="37"/>
            <a:ext cx="12192000" cy="6853863"/>
          </a:xfrm>
          <a:prstGeom prst="rect">
            <a:avLst/>
          </a:prstGeom>
        </p:spPr>
      </p:pic>
      <p:sp>
        <p:nvSpPr>
          <p:cNvPr id="2" name="Title 1">
            <a:extLst>
              <a:ext uri="{FF2B5EF4-FFF2-40B4-BE49-F238E27FC236}">
                <a16:creationId xmlns:a16="http://schemas.microsoft.com/office/drawing/2014/main" id="{3A462FF1-D97D-8505-FE7F-8B2DB411A8B1}"/>
              </a:ext>
            </a:extLst>
          </p:cNvPr>
          <p:cNvSpPr>
            <a:spLocks noGrp="1"/>
          </p:cNvSpPr>
          <p:nvPr>
            <p:ph type="title" hasCustomPrompt="1"/>
          </p:nvPr>
        </p:nvSpPr>
        <p:spPr>
          <a:xfrm>
            <a:off x="0" y="2527164"/>
            <a:ext cx="12191998" cy="1323440"/>
          </a:xfrm>
        </p:spPr>
        <p:txBody>
          <a:bodyPr>
            <a:noAutofit/>
          </a:bodyPr>
          <a:lstStyle>
            <a:lvl1pPr algn="ctr">
              <a:defRPr sz="6000" kern="1200" spc="2200" baseline="0">
                <a:solidFill>
                  <a:schemeClr val="accent5"/>
                </a:solidFill>
              </a:defRPr>
            </a:lvl1pPr>
          </a:lstStyle>
          <a:p>
            <a:r>
              <a:rPr lang="en-US" dirty="0"/>
              <a:t>Click to edit title</a:t>
            </a:r>
          </a:p>
        </p:txBody>
      </p:sp>
      <p:sp>
        <p:nvSpPr>
          <p:cNvPr id="12" name="Subtitle 2">
            <a:extLst>
              <a:ext uri="{FF2B5EF4-FFF2-40B4-BE49-F238E27FC236}">
                <a16:creationId xmlns:a16="http://schemas.microsoft.com/office/drawing/2014/main" id="{58B9CAE2-F3DD-D6D3-96C8-D947A4117752}"/>
              </a:ext>
            </a:extLst>
          </p:cNvPr>
          <p:cNvSpPr>
            <a:spLocks noGrp="1"/>
          </p:cNvSpPr>
          <p:nvPr>
            <p:ph type="subTitle" idx="1" hasCustomPrompt="1"/>
          </p:nvPr>
        </p:nvSpPr>
        <p:spPr>
          <a:xfrm>
            <a:off x="3" y="3558868"/>
            <a:ext cx="12191997" cy="781119"/>
          </a:xfrm>
        </p:spPr>
        <p:txBody>
          <a:bodyPr>
            <a:noAutofit/>
          </a:bodyPr>
          <a:lstStyle>
            <a:lvl1pPr marL="0" indent="0" algn="ctr">
              <a:buNone/>
              <a:defRPr sz="4000" b="0" i="0" spc="1800" baseline="0">
                <a:solidFill>
                  <a:schemeClr val="bg1"/>
                </a:solidFill>
                <a:latin typeface="Biome Light" panose="020B0303030204020804" pitchFamily="34" charset="0"/>
                <a:cs typeface="Biome Light" panose="020B03030302040208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8" name="Text Placeholder 9">
            <a:extLst>
              <a:ext uri="{FF2B5EF4-FFF2-40B4-BE49-F238E27FC236}">
                <a16:creationId xmlns:a16="http://schemas.microsoft.com/office/drawing/2014/main" id="{07BA9FA4-8138-9E88-1DA3-FE01F56721B5}"/>
              </a:ext>
            </a:extLst>
          </p:cNvPr>
          <p:cNvSpPr>
            <a:spLocks noGrp="1"/>
          </p:cNvSpPr>
          <p:nvPr>
            <p:ph type="body" sz="quarter" idx="10" hasCustomPrompt="1"/>
          </p:nvPr>
        </p:nvSpPr>
        <p:spPr>
          <a:xfrm>
            <a:off x="0" y="5532550"/>
            <a:ext cx="12192000" cy="1323440"/>
          </a:xfrm>
          <a:solidFill>
            <a:schemeClr val="tx1">
              <a:alpha val="61961"/>
            </a:schemeClr>
          </a:solidFill>
        </p:spPr>
        <p:txBody>
          <a:bodyPr lIns="0" tIns="0" rIns="0" bIns="0" anchor="ctr" anchorCtr="0">
            <a:noAutofit/>
          </a:bodyPr>
          <a:lstStyle>
            <a:lvl1pPr marL="0" indent="0" algn="ctr">
              <a:lnSpc>
                <a:spcPct val="60000"/>
              </a:lnSpc>
              <a:buNone/>
              <a:defRPr sz="2000" b="0" i="0" spc="300">
                <a:solidFill>
                  <a:schemeClr val="bg1"/>
                </a:solidFill>
                <a:latin typeface="+mn-lt"/>
                <a:cs typeface="Arial" panose="020B0604020202020204" pitchFamily="34" charset="0"/>
              </a:defRPr>
            </a:lvl1pPr>
          </a:lstStyle>
          <a:p>
            <a:pPr lvl="0"/>
            <a:r>
              <a:rPr lang="en-US" dirty="0"/>
              <a:t>Click to edit master text style</a:t>
            </a:r>
          </a:p>
        </p:txBody>
      </p:sp>
    </p:spTree>
    <p:extLst>
      <p:ext uri="{BB962C8B-B14F-4D97-AF65-F5344CB8AC3E}">
        <p14:creationId xmlns:p14="http://schemas.microsoft.com/office/powerpoint/2010/main" val="41193215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Custom Layout">
    <p:bg>
      <p:bgPr>
        <a:gradFill>
          <a:gsLst>
            <a:gs pos="81987">
              <a:schemeClr val="accent6">
                <a:lumMod val="50000"/>
              </a:schemeClr>
            </a:gs>
            <a:gs pos="35040">
              <a:srgbClr val="020B11"/>
            </a:gs>
            <a:gs pos="11979">
              <a:schemeClr val="accent4">
                <a:lumMod val="50000"/>
              </a:schemeClr>
            </a:gs>
            <a:gs pos="0">
              <a:schemeClr val="accent4"/>
            </a:gs>
            <a:gs pos="99000">
              <a:schemeClr val="tx2"/>
            </a:gs>
          </a:gsLst>
          <a:lin ang="5400000" scaled="1"/>
        </a:gradFill>
        <a:effectLst/>
      </p:bgPr>
    </p:bg>
    <p:spTree>
      <p:nvGrpSpPr>
        <p:cNvPr id="1" name=""/>
        <p:cNvGrpSpPr/>
        <p:nvPr/>
      </p:nvGrpSpPr>
      <p:grpSpPr>
        <a:xfrm>
          <a:off x="0" y="0"/>
          <a:ext cx="0" cy="0"/>
          <a:chOff x="0" y="0"/>
          <a:chExt cx="0" cy="0"/>
        </a:xfrm>
      </p:grpSpPr>
      <p:pic>
        <p:nvPicPr>
          <p:cNvPr id="24" name="Content Placeholder 14">
            <a:extLst>
              <a:ext uri="{FF2B5EF4-FFF2-40B4-BE49-F238E27FC236}">
                <a16:creationId xmlns:a16="http://schemas.microsoft.com/office/drawing/2014/main" id="{BD0D7128-6130-EE47-90ED-D45A35B4385D}"/>
              </a:ext>
            </a:extLst>
          </p:cNvPr>
          <p:cNvPicPr>
            <a:picLocks noChangeAspect="1"/>
          </p:cNvPicPr>
          <p:nvPr userDrawn="1"/>
        </p:nvPicPr>
        <p:blipFill>
          <a:blip r:embed="rId2">
            <a:alphaModFix amt="33000"/>
            <a:extLst>
              <a:ext uri="{BEBA8EAE-BF5A-486C-A8C5-ECC9F3942E4B}">
                <a14:imgProps xmlns:a14="http://schemas.microsoft.com/office/drawing/2010/main">
                  <a14:imgLayer r:embed="rId3">
                    <a14:imgEffect>
                      <a14:brightnessContrast bright="-57000"/>
                    </a14:imgEffect>
                  </a14:imgLayer>
                </a14:imgProps>
              </a:ext>
            </a:extLst>
          </a:blip>
          <a:srcRect t="185" b="185"/>
          <a:stretch/>
        </p:blipFill>
        <p:spPr>
          <a:xfrm>
            <a:off x="-6228" y="3074"/>
            <a:ext cx="12192000" cy="6854926"/>
          </a:xfrm>
          <a:prstGeom prst="rect">
            <a:avLst/>
          </a:prstGeom>
        </p:spPr>
      </p:pic>
      <p:pic>
        <p:nvPicPr>
          <p:cNvPr id="6" name="Content Placeholder 14">
            <a:extLst>
              <a:ext uri="{FF2B5EF4-FFF2-40B4-BE49-F238E27FC236}">
                <a16:creationId xmlns:a16="http://schemas.microsoft.com/office/drawing/2014/main" id="{14AC0A97-7D79-3DBE-FB53-A9EBFD806E06}"/>
              </a:ext>
            </a:extLst>
          </p:cNvPr>
          <p:cNvPicPr>
            <a:picLocks noChangeAspect="1"/>
          </p:cNvPicPr>
          <p:nvPr userDrawn="1"/>
        </p:nvPicPr>
        <p:blipFill rotWithShape="1">
          <a:blip r:embed="rId4"/>
          <a:srcRect l="151" t="2692" r="49052" b="2173"/>
          <a:stretch/>
        </p:blipFill>
        <p:spPr>
          <a:xfrm>
            <a:off x="4455845" y="-6350"/>
            <a:ext cx="7732295" cy="6853863"/>
          </a:xfrm>
          <a:prstGeom prst="rect">
            <a:avLst/>
          </a:prstGeom>
        </p:spPr>
      </p:pic>
      <p:sp>
        <p:nvSpPr>
          <p:cNvPr id="7" name="Rectangle 6">
            <a:extLst>
              <a:ext uri="{FF2B5EF4-FFF2-40B4-BE49-F238E27FC236}">
                <a16:creationId xmlns:a16="http://schemas.microsoft.com/office/drawing/2014/main" id="{F5F19E97-D266-0158-DB58-8B80C6AE8445}"/>
              </a:ext>
            </a:extLst>
          </p:cNvPr>
          <p:cNvSpPr/>
          <p:nvPr userDrawn="1"/>
        </p:nvSpPr>
        <p:spPr>
          <a:xfrm>
            <a:off x="-1" y="0"/>
            <a:ext cx="8784040" cy="685915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51E83F98-B388-2594-BACB-E3DB652C97D5}"/>
              </a:ext>
            </a:extLst>
          </p:cNvPr>
          <p:cNvSpPr>
            <a:spLocks noGrp="1"/>
          </p:cNvSpPr>
          <p:nvPr>
            <p:ph type="title" hasCustomPrompt="1"/>
          </p:nvPr>
        </p:nvSpPr>
        <p:spPr>
          <a:xfrm>
            <a:off x="1003661" y="1052108"/>
            <a:ext cx="6910627" cy="1164882"/>
          </a:xfrm>
        </p:spPr>
        <p:txBody>
          <a:bodyPr anchor="b">
            <a:noAutofit/>
          </a:bodyPr>
          <a:lstStyle/>
          <a:p>
            <a:r>
              <a:rPr lang="en-US" dirty="0"/>
              <a:t>Click to edit title style</a:t>
            </a:r>
          </a:p>
        </p:txBody>
      </p:sp>
      <p:sp>
        <p:nvSpPr>
          <p:cNvPr id="13" name="Oval 12">
            <a:extLst>
              <a:ext uri="{FF2B5EF4-FFF2-40B4-BE49-F238E27FC236}">
                <a16:creationId xmlns:a16="http://schemas.microsoft.com/office/drawing/2014/main" id="{FAEE2076-2104-00E8-4FC5-D2D1939662A8}"/>
              </a:ext>
            </a:extLst>
          </p:cNvPr>
          <p:cNvSpPr/>
          <p:nvPr userDrawn="1"/>
        </p:nvSpPr>
        <p:spPr>
          <a:xfrm>
            <a:off x="1876516" y="842493"/>
            <a:ext cx="144379" cy="144379"/>
          </a:xfrm>
          <a:prstGeom prst="ellipse">
            <a:avLst/>
          </a:prstGeom>
          <a:noFill/>
          <a:ln>
            <a:solidFill>
              <a:schemeClr val="accent4">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4" name="Oval 13">
            <a:extLst>
              <a:ext uri="{FF2B5EF4-FFF2-40B4-BE49-F238E27FC236}">
                <a16:creationId xmlns:a16="http://schemas.microsoft.com/office/drawing/2014/main" id="{529EA78E-CF91-A313-1EA3-1B737189BE6A}"/>
              </a:ext>
            </a:extLst>
          </p:cNvPr>
          <p:cNvSpPr/>
          <p:nvPr userDrawn="1"/>
        </p:nvSpPr>
        <p:spPr>
          <a:xfrm>
            <a:off x="3272500" y="5713197"/>
            <a:ext cx="144379" cy="144379"/>
          </a:xfrm>
          <a:prstGeom prst="ellipse">
            <a:avLst/>
          </a:prstGeom>
          <a:noFill/>
          <a:ln>
            <a:solidFill>
              <a:schemeClr val="accent4">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1" name="Text Placeholder 19">
            <a:extLst>
              <a:ext uri="{FF2B5EF4-FFF2-40B4-BE49-F238E27FC236}">
                <a16:creationId xmlns:a16="http://schemas.microsoft.com/office/drawing/2014/main" id="{BC4BAB7B-AB4F-FB57-387C-7A8618043E21}"/>
              </a:ext>
            </a:extLst>
          </p:cNvPr>
          <p:cNvSpPr>
            <a:spLocks noGrp="1"/>
          </p:cNvSpPr>
          <p:nvPr>
            <p:ph type="body" sz="quarter" idx="30"/>
          </p:nvPr>
        </p:nvSpPr>
        <p:spPr>
          <a:xfrm>
            <a:off x="1025623" y="2530837"/>
            <a:ext cx="6888665" cy="961087"/>
          </a:xfrm>
        </p:spPr>
        <p:txBody>
          <a:bodyPr>
            <a:noAutofit/>
          </a:bodyPr>
          <a:lstStyle>
            <a:lvl1pPr>
              <a:lnSpc>
                <a:spcPct val="140000"/>
              </a:lnSpc>
              <a:defRPr sz="2000"/>
            </a:lvl1pPr>
          </a:lstStyle>
          <a:p>
            <a:pPr lvl="0"/>
            <a:r>
              <a:rPr lang="en-US"/>
              <a:t>Click to edit Master text styles</a:t>
            </a:r>
          </a:p>
        </p:txBody>
      </p:sp>
      <p:sp>
        <p:nvSpPr>
          <p:cNvPr id="18" name="Text Placeholder 5">
            <a:extLst>
              <a:ext uri="{FF2B5EF4-FFF2-40B4-BE49-F238E27FC236}">
                <a16:creationId xmlns:a16="http://schemas.microsoft.com/office/drawing/2014/main" id="{7512376E-E81C-EEBC-A5F9-53785637088E}"/>
              </a:ext>
            </a:extLst>
          </p:cNvPr>
          <p:cNvSpPr>
            <a:spLocks noGrp="1"/>
          </p:cNvSpPr>
          <p:nvPr>
            <p:ph type="body" sz="quarter" idx="28" hasCustomPrompt="1"/>
          </p:nvPr>
        </p:nvSpPr>
        <p:spPr>
          <a:xfrm>
            <a:off x="1025624" y="3617963"/>
            <a:ext cx="6888665" cy="2241805"/>
          </a:xfrm>
        </p:spPr>
        <p:txBody>
          <a:bodyPr anchor="t">
            <a:noAutofit/>
          </a:bodyPr>
          <a:lstStyle>
            <a:lvl1pPr marL="285750" marR="0" indent="-285750" algn="l" defTabSz="914400" rtl="0" eaLnBrk="1" fontAlgn="auto" latinLnBrk="0" hangingPunct="1">
              <a:lnSpc>
                <a:spcPct val="150000"/>
              </a:lnSpc>
              <a:spcBef>
                <a:spcPts val="1000"/>
              </a:spcBef>
              <a:spcAft>
                <a:spcPts val="0"/>
              </a:spcAft>
              <a:buClr>
                <a:schemeClr val="accent6"/>
              </a:buClr>
              <a:buSzTx/>
              <a:buFont typeface="Arial" panose="020B0604020202020204" pitchFamily="34" charset="0"/>
              <a:buChar char="•"/>
              <a:tabLst/>
              <a:defRPr sz="1600">
                <a:solidFill>
                  <a:schemeClr val="bg1"/>
                </a:solidFill>
                <a:latin typeface="+mn-lt"/>
                <a:cs typeface="Biome" panose="020B0503030204020804" pitchFamily="34" charset="0"/>
              </a:defRPr>
            </a:lvl1pPr>
          </a:lstStyle>
          <a:p>
            <a:pPr marL="285750" marR="0" lvl="0" indent="-285750" algn="l" defTabSz="914400" rtl="0" eaLnBrk="1" fontAlgn="auto" latinLnBrk="0" hangingPunct="1">
              <a:lnSpc>
                <a:spcPct val="100000"/>
              </a:lnSpc>
              <a:spcBef>
                <a:spcPts val="1000"/>
              </a:spcBef>
              <a:spcAft>
                <a:spcPts val="0"/>
              </a:spcAft>
              <a:buClr>
                <a:schemeClr val="accent6"/>
              </a:buClr>
              <a:buSzTx/>
              <a:tabLst/>
              <a:defRPr/>
            </a:pPr>
            <a:r>
              <a:rPr lang="en-US" dirty="0">
                <a:solidFill>
                  <a:schemeClr val="bg1"/>
                </a:solidFill>
              </a:rPr>
              <a:t>Click to edit master text style</a:t>
            </a:r>
          </a:p>
          <a:p>
            <a:pPr marL="285750" marR="0" lvl="0" indent="-285750" algn="l" defTabSz="914400" rtl="0" eaLnBrk="1" fontAlgn="auto" latinLnBrk="0" hangingPunct="1">
              <a:lnSpc>
                <a:spcPct val="100000"/>
              </a:lnSpc>
              <a:spcBef>
                <a:spcPts val="1000"/>
              </a:spcBef>
              <a:spcAft>
                <a:spcPts val="0"/>
              </a:spcAft>
              <a:buClr>
                <a:schemeClr val="accent6"/>
              </a:buClr>
              <a:buSzTx/>
              <a:tabLst/>
              <a:defRPr/>
            </a:pPr>
            <a:r>
              <a:rPr lang="en-US" dirty="0">
                <a:solidFill>
                  <a:schemeClr val="bg1"/>
                </a:solidFill>
              </a:rPr>
              <a:t>Click to edit master text style</a:t>
            </a:r>
          </a:p>
          <a:p>
            <a:pPr marL="285750" marR="0" lvl="0" indent="-285750" algn="l" defTabSz="914400" rtl="0" eaLnBrk="1" fontAlgn="auto" latinLnBrk="0" hangingPunct="1">
              <a:lnSpc>
                <a:spcPct val="100000"/>
              </a:lnSpc>
              <a:spcBef>
                <a:spcPts val="1000"/>
              </a:spcBef>
              <a:spcAft>
                <a:spcPts val="0"/>
              </a:spcAft>
              <a:buClr>
                <a:schemeClr val="accent6"/>
              </a:buClr>
              <a:buSzTx/>
              <a:buFont typeface="Arial" panose="020B0604020202020204" pitchFamily="34" charset="0"/>
              <a:buChar char="•"/>
              <a:tabLst/>
              <a:defRPr/>
            </a:pPr>
            <a:r>
              <a:rPr lang="en-US" dirty="0">
                <a:solidFill>
                  <a:schemeClr val="bg1"/>
                </a:solidFill>
              </a:rPr>
              <a:t>Click to edit master text style</a:t>
            </a:r>
          </a:p>
          <a:p>
            <a:pPr marL="285750" marR="0" lvl="0" indent="-285750" algn="l" defTabSz="914400" rtl="0" eaLnBrk="1" fontAlgn="auto" latinLnBrk="0" hangingPunct="1">
              <a:lnSpc>
                <a:spcPct val="100000"/>
              </a:lnSpc>
              <a:spcBef>
                <a:spcPts val="1000"/>
              </a:spcBef>
              <a:spcAft>
                <a:spcPts val="0"/>
              </a:spcAft>
              <a:buClr>
                <a:schemeClr val="accent6"/>
              </a:buClr>
              <a:buSzTx/>
              <a:tabLst/>
              <a:defRPr/>
            </a:pPr>
            <a:endParaRPr lang="en-US" dirty="0">
              <a:solidFill>
                <a:schemeClr val="bg1"/>
              </a:solidFill>
            </a:endParaRPr>
          </a:p>
          <a:p>
            <a:endParaRPr lang="en-US" dirty="0">
              <a:solidFill>
                <a:schemeClr val="bg1"/>
              </a:solidFill>
            </a:endParaRPr>
          </a:p>
          <a:p>
            <a:endParaRPr lang="en-US" dirty="0">
              <a:solidFill>
                <a:schemeClr val="bg1"/>
              </a:solidFill>
            </a:endParaRPr>
          </a:p>
        </p:txBody>
      </p:sp>
      <p:cxnSp>
        <p:nvCxnSpPr>
          <p:cNvPr id="15" name="Straight Connector 14">
            <a:extLst>
              <a:ext uri="{FF2B5EF4-FFF2-40B4-BE49-F238E27FC236}">
                <a16:creationId xmlns:a16="http://schemas.microsoft.com/office/drawing/2014/main" id="{A67E9B3C-3EC9-30D0-6EEC-FFD2F1067447}"/>
              </a:ext>
            </a:extLst>
          </p:cNvPr>
          <p:cNvCxnSpPr>
            <a:cxnSpLocks/>
          </p:cNvCxnSpPr>
          <p:nvPr userDrawn="1"/>
        </p:nvCxnSpPr>
        <p:spPr>
          <a:xfrm>
            <a:off x="-12590" y="2359726"/>
            <a:ext cx="5320086"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17" name="Footer Placeholder 4">
            <a:extLst>
              <a:ext uri="{FF2B5EF4-FFF2-40B4-BE49-F238E27FC236}">
                <a16:creationId xmlns:a16="http://schemas.microsoft.com/office/drawing/2014/main" id="{CB971EAC-E57B-EF86-ED6F-AE35987CDF0C}"/>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Scientific findings</a:t>
            </a:r>
          </a:p>
        </p:txBody>
      </p:sp>
      <p:sp>
        <p:nvSpPr>
          <p:cNvPr id="19" name="Slide Number Placeholder 5">
            <a:extLst>
              <a:ext uri="{FF2B5EF4-FFF2-40B4-BE49-F238E27FC236}">
                <a16:creationId xmlns:a16="http://schemas.microsoft.com/office/drawing/2014/main" id="{8A0ED8DF-4F9C-BDFE-68ED-49B03A5441CE}"/>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
        <p:nvSpPr>
          <p:cNvPr id="16" name="Graphic 12">
            <a:extLst>
              <a:ext uri="{FF2B5EF4-FFF2-40B4-BE49-F238E27FC236}">
                <a16:creationId xmlns:a16="http://schemas.microsoft.com/office/drawing/2014/main" id="{44BC0460-E5E3-23E3-6335-36CF4BEB87F3}"/>
              </a:ext>
            </a:extLst>
          </p:cNvPr>
          <p:cNvSpPr/>
          <p:nvPr userDrawn="1"/>
        </p:nvSpPr>
        <p:spPr>
          <a:xfrm>
            <a:off x="2360199" y="596691"/>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Tree>
    <p:extLst>
      <p:ext uri="{BB962C8B-B14F-4D97-AF65-F5344CB8AC3E}">
        <p14:creationId xmlns:p14="http://schemas.microsoft.com/office/powerpoint/2010/main" val="16166623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gradFill>
          <a:gsLst>
            <a:gs pos="100000">
              <a:schemeClr val="tx2"/>
            </a:gs>
            <a:gs pos="81000">
              <a:schemeClr val="accent6"/>
            </a:gs>
            <a:gs pos="31000">
              <a:srgbClr val="02090E"/>
            </a:gs>
            <a:gs pos="14000">
              <a:schemeClr val="accent4">
                <a:lumMod val="75000"/>
              </a:schemeClr>
            </a:gs>
            <a:gs pos="0">
              <a:schemeClr val="accent4"/>
            </a:gs>
          </a:gsLst>
          <a:lin ang="7800000" scaled="0"/>
        </a:gradFill>
        <a:effectLst/>
      </p:bgPr>
    </p:bg>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E699CB90-DCF5-D9AC-0A86-1E02CB3418D4}"/>
              </a:ext>
            </a:extLst>
          </p:cNvPr>
          <p:cNvPicPr>
            <a:picLocks noChangeAspect="1"/>
          </p:cNvPicPr>
          <p:nvPr userDrawn="1"/>
        </p:nvPicPr>
        <p:blipFill>
          <a:blip r:embed="rId2">
            <a:alphaModFix amt="18000"/>
          </a:blip>
          <a:srcRect/>
          <a:stretch/>
        </p:blipFill>
        <p:spPr>
          <a:xfrm>
            <a:off x="0" y="11089"/>
            <a:ext cx="12192000" cy="6858000"/>
          </a:xfrm>
          <a:prstGeom prst="rect">
            <a:avLst/>
          </a:prstGeom>
          <a:effectLst>
            <a:outerShdw blurRad="50800" dist="50800" sx="1000" sy="1000" algn="ctr" rotWithShape="0">
              <a:srgbClr val="000000"/>
            </a:outerShdw>
            <a:reflection endPos="0" dist="50800" dir="5400000" sy="-100000" algn="bl" rotWithShape="0"/>
          </a:effectLst>
        </p:spPr>
      </p:pic>
      <p:sp>
        <p:nvSpPr>
          <p:cNvPr id="36" name="Rectangle 35">
            <a:extLst>
              <a:ext uri="{FF2B5EF4-FFF2-40B4-BE49-F238E27FC236}">
                <a16:creationId xmlns:a16="http://schemas.microsoft.com/office/drawing/2014/main" id="{0ADD8375-FF36-FC51-FBBD-A4EBCE6D932A}"/>
              </a:ext>
            </a:extLst>
          </p:cNvPr>
          <p:cNvSpPr/>
          <p:nvPr userDrawn="1"/>
        </p:nvSpPr>
        <p:spPr>
          <a:xfrm>
            <a:off x="322118" y="365124"/>
            <a:ext cx="11547765" cy="6237287"/>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DF8070BB-B3B5-3A8A-2466-D661C741794F}"/>
              </a:ext>
            </a:extLst>
          </p:cNvPr>
          <p:cNvSpPr>
            <a:spLocks noGrp="1"/>
          </p:cNvSpPr>
          <p:nvPr>
            <p:ph type="title"/>
          </p:nvPr>
        </p:nvSpPr>
        <p:spPr>
          <a:xfrm>
            <a:off x="838198" y="365125"/>
            <a:ext cx="10515601" cy="1325563"/>
          </a:xfrm>
        </p:spPr>
        <p:txBody>
          <a:bodyPr>
            <a:noAutofit/>
          </a:bodyPr>
          <a:lstStyle>
            <a:lvl1pPr algn="ctr">
              <a:defRPr spc="0"/>
            </a:lvl1pPr>
          </a:lstStyle>
          <a:p>
            <a:r>
              <a:rPr lang="en-US"/>
              <a:t>Click to edit Master title style</a:t>
            </a:r>
            <a:endParaRPr lang="en-US" dirty="0"/>
          </a:p>
        </p:txBody>
      </p:sp>
      <p:sp>
        <p:nvSpPr>
          <p:cNvPr id="25" name="Text Placeholder 5">
            <a:extLst>
              <a:ext uri="{FF2B5EF4-FFF2-40B4-BE49-F238E27FC236}">
                <a16:creationId xmlns:a16="http://schemas.microsoft.com/office/drawing/2014/main" id="{70A684CF-D752-D358-B0D4-0DA2FFB2C780}"/>
              </a:ext>
            </a:extLst>
          </p:cNvPr>
          <p:cNvSpPr>
            <a:spLocks noGrp="1"/>
          </p:cNvSpPr>
          <p:nvPr>
            <p:ph type="body" sz="quarter" idx="29" hasCustomPrompt="1"/>
          </p:nvPr>
        </p:nvSpPr>
        <p:spPr>
          <a:xfrm>
            <a:off x="1709530" y="2220319"/>
            <a:ext cx="8845828" cy="929026"/>
          </a:xfrm>
        </p:spPr>
        <p:txBody>
          <a:bodyPr anchor="t">
            <a:noAutofit/>
          </a:bodyPr>
          <a:lstStyle>
            <a:lvl1pPr marL="0" indent="0" algn="ctr">
              <a:lnSpc>
                <a:spcPct val="140000"/>
              </a:lnSpc>
              <a:buFontTx/>
              <a:buNone/>
              <a:defRPr sz="1600">
                <a:solidFill>
                  <a:schemeClr val="bg1"/>
                </a:solidFill>
                <a:latin typeface="+mn-lt"/>
                <a:cs typeface="Arial" panose="020B0604020202020204" pitchFamily="34" charset="0"/>
              </a:defRPr>
            </a:lvl1pPr>
          </a:lstStyle>
          <a:p>
            <a:r>
              <a:rPr lang="en-US" dirty="0">
                <a:solidFill>
                  <a:schemeClr val="bg1"/>
                </a:solidFill>
              </a:rPr>
              <a:t>Click to edit master text style</a:t>
            </a:r>
          </a:p>
        </p:txBody>
      </p:sp>
      <p:cxnSp>
        <p:nvCxnSpPr>
          <p:cNvPr id="12" name="Straight Connector 11">
            <a:extLst>
              <a:ext uri="{FF2B5EF4-FFF2-40B4-BE49-F238E27FC236}">
                <a16:creationId xmlns:a16="http://schemas.microsoft.com/office/drawing/2014/main" id="{B9C04702-97CE-9583-8282-DF8500E5ABEF}"/>
              </a:ext>
            </a:extLst>
          </p:cNvPr>
          <p:cNvCxnSpPr>
            <a:cxnSpLocks/>
          </p:cNvCxnSpPr>
          <p:nvPr userDrawn="1"/>
        </p:nvCxnSpPr>
        <p:spPr>
          <a:xfrm>
            <a:off x="4451205" y="3330985"/>
            <a:ext cx="0" cy="1774795"/>
          </a:xfrm>
          <a:prstGeom prst="line">
            <a:avLst/>
          </a:prstGeom>
          <a:ln w="25400">
            <a:gradFill>
              <a:gsLst>
                <a:gs pos="0">
                  <a:schemeClr val="accent4">
                    <a:lumMod val="50000"/>
                  </a:schemeClr>
                </a:gs>
                <a:gs pos="100000">
                  <a:schemeClr val="accent6"/>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6439E47-02A2-4A4F-1E4A-5DF22C90533A}"/>
              </a:ext>
            </a:extLst>
          </p:cNvPr>
          <p:cNvCxnSpPr>
            <a:cxnSpLocks/>
          </p:cNvCxnSpPr>
          <p:nvPr userDrawn="1"/>
        </p:nvCxnSpPr>
        <p:spPr>
          <a:xfrm>
            <a:off x="7756108" y="3330985"/>
            <a:ext cx="0" cy="1774795"/>
          </a:xfrm>
          <a:prstGeom prst="line">
            <a:avLst/>
          </a:prstGeom>
          <a:ln w="25400">
            <a:gradFill>
              <a:gsLst>
                <a:gs pos="0">
                  <a:schemeClr val="accent4">
                    <a:lumMod val="50000"/>
                  </a:schemeClr>
                </a:gs>
                <a:gs pos="100000">
                  <a:schemeClr val="accent6"/>
                </a:gs>
              </a:gsLst>
              <a:lin ang="5400000" scaled="0"/>
            </a:gradFill>
          </a:ln>
        </p:spPr>
        <p:style>
          <a:lnRef idx="1">
            <a:schemeClr val="accent1"/>
          </a:lnRef>
          <a:fillRef idx="0">
            <a:schemeClr val="accent1"/>
          </a:fillRef>
          <a:effectRef idx="0">
            <a:schemeClr val="accent1"/>
          </a:effectRef>
          <a:fontRef idx="minor">
            <a:schemeClr val="tx1"/>
          </a:fontRef>
        </p:style>
      </p:cxnSp>
      <p:sp>
        <p:nvSpPr>
          <p:cNvPr id="18" name="Text Placeholder 3">
            <a:extLst>
              <a:ext uri="{FF2B5EF4-FFF2-40B4-BE49-F238E27FC236}">
                <a16:creationId xmlns:a16="http://schemas.microsoft.com/office/drawing/2014/main" id="{1ABCF599-DE3A-3924-1B55-8986557F7D68}"/>
              </a:ext>
            </a:extLst>
          </p:cNvPr>
          <p:cNvSpPr>
            <a:spLocks noGrp="1"/>
          </p:cNvSpPr>
          <p:nvPr>
            <p:ph type="body" sz="quarter" idx="33"/>
          </p:nvPr>
        </p:nvSpPr>
        <p:spPr>
          <a:xfrm>
            <a:off x="1557437" y="3360802"/>
            <a:ext cx="2522391" cy="1721355"/>
          </a:xfrm>
        </p:spPr>
        <p:txBody>
          <a:bodyPr anchor="ctr">
            <a:noAutofit/>
          </a:bodyPr>
          <a:lstStyle>
            <a:lvl1pPr algn="ctr">
              <a:defRPr sz="2000"/>
            </a:lvl1pPr>
          </a:lstStyle>
          <a:p>
            <a:pPr lvl="0"/>
            <a:r>
              <a:rPr lang="en-US"/>
              <a:t>Click to edit Master text styles</a:t>
            </a:r>
          </a:p>
        </p:txBody>
      </p:sp>
      <p:sp>
        <p:nvSpPr>
          <p:cNvPr id="19" name="Text Placeholder 3">
            <a:extLst>
              <a:ext uri="{FF2B5EF4-FFF2-40B4-BE49-F238E27FC236}">
                <a16:creationId xmlns:a16="http://schemas.microsoft.com/office/drawing/2014/main" id="{95711A8B-0B07-4705-5569-EA1C5E3964C1}"/>
              </a:ext>
            </a:extLst>
          </p:cNvPr>
          <p:cNvSpPr>
            <a:spLocks noGrp="1"/>
          </p:cNvSpPr>
          <p:nvPr>
            <p:ph type="body" sz="quarter" idx="34"/>
          </p:nvPr>
        </p:nvSpPr>
        <p:spPr>
          <a:xfrm>
            <a:off x="4800601" y="3358082"/>
            <a:ext cx="2587137" cy="1721355"/>
          </a:xfrm>
        </p:spPr>
        <p:txBody>
          <a:bodyPr anchor="ctr">
            <a:noAutofit/>
          </a:bodyPr>
          <a:lstStyle>
            <a:lvl1pPr algn="ctr">
              <a:defRPr sz="2000"/>
            </a:lvl1pPr>
          </a:lstStyle>
          <a:p>
            <a:pPr lvl="0"/>
            <a:r>
              <a:rPr lang="en-US"/>
              <a:t>Click to edit Master text styles</a:t>
            </a:r>
          </a:p>
        </p:txBody>
      </p:sp>
      <p:sp>
        <p:nvSpPr>
          <p:cNvPr id="21" name="Text Placeholder 3">
            <a:extLst>
              <a:ext uri="{FF2B5EF4-FFF2-40B4-BE49-F238E27FC236}">
                <a16:creationId xmlns:a16="http://schemas.microsoft.com/office/drawing/2014/main" id="{18BA5EC5-6267-42DB-3068-781F4FBA3354}"/>
              </a:ext>
            </a:extLst>
          </p:cNvPr>
          <p:cNvSpPr>
            <a:spLocks noGrp="1"/>
          </p:cNvSpPr>
          <p:nvPr>
            <p:ph type="body" sz="quarter" idx="35"/>
          </p:nvPr>
        </p:nvSpPr>
        <p:spPr>
          <a:xfrm>
            <a:off x="8125381" y="3360802"/>
            <a:ext cx="2587137" cy="1721355"/>
          </a:xfrm>
        </p:spPr>
        <p:txBody>
          <a:bodyPr anchor="ctr">
            <a:noAutofit/>
          </a:bodyPr>
          <a:lstStyle>
            <a:lvl1pPr algn="ctr">
              <a:defRPr sz="2000"/>
            </a:lvl1pPr>
          </a:lstStyle>
          <a:p>
            <a:pPr lvl="0"/>
            <a:r>
              <a:rPr lang="en-US"/>
              <a:t>Click to edit Master text styles</a:t>
            </a:r>
          </a:p>
        </p:txBody>
      </p:sp>
      <p:sp>
        <p:nvSpPr>
          <p:cNvPr id="22" name="Footer Placeholder 4">
            <a:extLst>
              <a:ext uri="{FF2B5EF4-FFF2-40B4-BE49-F238E27FC236}">
                <a16:creationId xmlns:a16="http://schemas.microsoft.com/office/drawing/2014/main" id="{2E394DBB-1E16-C49F-3143-1C827302DEE2}"/>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Scientific findings</a:t>
            </a:r>
          </a:p>
        </p:txBody>
      </p:sp>
      <p:sp>
        <p:nvSpPr>
          <p:cNvPr id="23" name="Slide Number Placeholder 5">
            <a:extLst>
              <a:ext uri="{FF2B5EF4-FFF2-40B4-BE49-F238E27FC236}">
                <a16:creationId xmlns:a16="http://schemas.microsoft.com/office/drawing/2014/main" id="{CE982166-168E-4452-AD77-7BDE30E28F33}"/>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
        <p:nvSpPr>
          <p:cNvPr id="14" name="Graphic 12">
            <a:extLst>
              <a:ext uri="{FF2B5EF4-FFF2-40B4-BE49-F238E27FC236}">
                <a16:creationId xmlns:a16="http://schemas.microsoft.com/office/drawing/2014/main" id="{33860DCC-9F93-1344-72B0-356F9A045A3A}"/>
              </a:ext>
            </a:extLst>
          </p:cNvPr>
          <p:cNvSpPr/>
          <p:nvPr userDrawn="1"/>
        </p:nvSpPr>
        <p:spPr>
          <a:xfrm>
            <a:off x="873270" y="3931194"/>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
        <p:nvSpPr>
          <p:cNvPr id="15" name="Graphic 15">
            <a:extLst>
              <a:ext uri="{FF2B5EF4-FFF2-40B4-BE49-F238E27FC236}">
                <a16:creationId xmlns:a16="http://schemas.microsoft.com/office/drawing/2014/main" id="{1ABE433E-FA5E-3262-5CAB-46DED868AF63}"/>
              </a:ext>
            </a:extLst>
          </p:cNvPr>
          <p:cNvSpPr/>
          <p:nvPr userDrawn="1"/>
        </p:nvSpPr>
        <p:spPr>
          <a:xfrm>
            <a:off x="10658835" y="2022227"/>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16" name="Graphic 15">
            <a:extLst>
              <a:ext uri="{FF2B5EF4-FFF2-40B4-BE49-F238E27FC236}">
                <a16:creationId xmlns:a16="http://schemas.microsoft.com/office/drawing/2014/main" id="{67D7C421-15EE-D350-36FE-97825F63A2BA}"/>
              </a:ext>
            </a:extLst>
          </p:cNvPr>
          <p:cNvSpPr/>
          <p:nvPr userDrawn="1"/>
        </p:nvSpPr>
        <p:spPr>
          <a:xfrm>
            <a:off x="8496299" y="5218771"/>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Tree>
    <p:extLst>
      <p:ext uri="{BB962C8B-B14F-4D97-AF65-F5344CB8AC3E}">
        <p14:creationId xmlns:p14="http://schemas.microsoft.com/office/powerpoint/2010/main" val="30390304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Custom Layout">
    <p:bg>
      <p:bgPr>
        <a:gradFill>
          <a:gsLst>
            <a:gs pos="100000">
              <a:schemeClr val="tx2"/>
            </a:gs>
            <a:gs pos="81000">
              <a:schemeClr val="accent6"/>
            </a:gs>
            <a:gs pos="31000">
              <a:srgbClr val="02090E"/>
            </a:gs>
            <a:gs pos="14000">
              <a:schemeClr val="accent4">
                <a:lumMod val="75000"/>
              </a:schemeClr>
            </a:gs>
            <a:gs pos="0">
              <a:schemeClr val="accent4"/>
            </a:gs>
          </a:gsLst>
          <a:lin ang="7800000" scaled="0"/>
        </a:gra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1E869C67-E833-BD41-7743-D6450600B945}"/>
              </a:ext>
            </a:extLst>
          </p:cNvPr>
          <p:cNvPicPr>
            <a:picLocks noChangeAspect="1"/>
          </p:cNvPicPr>
          <p:nvPr userDrawn="1"/>
        </p:nvPicPr>
        <p:blipFill rotWithShape="1">
          <a:blip r:embed="rId2">
            <a:alphaModFix amt="39000"/>
          </a:blip>
          <a:srcRect l="30375" t="11383" b="18991"/>
          <a:stretch/>
        </p:blipFill>
        <p:spPr>
          <a:xfrm>
            <a:off x="0" y="1"/>
            <a:ext cx="12192000" cy="6858000"/>
          </a:xfrm>
          <a:prstGeom prst="rect">
            <a:avLst/>
          </a:prstGeom>
          <a:effectLst>
            <a:outerShdw blurRad="50800" dist="50800" sx="1000" sy="1000" algn="ctr" rotWithShape="0">
              <a:srgbClr val="000000"/>
            </a:outerShdw>
            <a:reflection endPos="0" dist="50800" dir="5400000" sy="-100000" algn="bl" rotWithShape="0"/>
          </a:effectLst>
        </p:spPr>
      </p:pic>
      <p:sp>
        <p:nvSpPr>
          <p:cNvPr id="23" name="Rectangle 22">
            <a:extLst>
              <a:ext uri="{FF2B5EF4-FFF2-40B4-BE49-F238E27FC236}">
                <a16:creationId xmlns:a16="http://schemas.microsoft.com/office/drawing/2014/main" id="{B5F27405-A048-8186-4834-FCBC24391D91}"/>
              </a:ext>
            </a:extLst>
          </p:cNvPr>
          <p:cNvSpPr/>
          <p:nvPr userDrawn="1"/>
        </p:nvSpPr>
        <p:spPr>
          <a:xfrm>
            <a:off x="532" y="11284"/>
            <a:ext cx="12192000" cy="684532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DF8070BB-B3B5-3A8A-2466-D661C741794F}"/>
              </a:ext>
            </a:extLst>
          </p:cNvPr>
          <p:cNvSpPr>
            <a:spLocks noGrp="1"/>
          </p:cNvSpPr>
          <p:nvPr>
            <p:ph type="title"/>
          </p:nvPr>
        </p:nvSpPr>
        <p:spPr>
          <a:xfrm>
            <a:off x="835370" y="365125"/>
            <a:ext cx="10515601" cy="1325563"/>
          </a:xfrm>
        </p:spPr>
        <p:txBody>
          <a:bodyPr>
            <a:noAutofit/>
          </a:bodyPr>
          <a:lstStyle>
            <a:lvl1pPr algn="ctr">
              <a:defRPr spc="0"/>
            </a:lvl1pPr>
          </a:lstStyle>
          <a:p>
            <a:r>
              <a:rPr lang="en-US"/>
              <a:t>Click to edit Master title style</a:t>
            </a:r>
            <a:endParaRPr lang="en-US" dirty="0"/>
          </a:p>
        </p:txBody>
      </p:sp>
      <p:sp>
        <p:nvSpPr>
          <p:cNvPr id="38" name="Text Placeholder 19">
            <a:extLst>
              <a:ext uri="{FF2B5EF4-FFF2-40B4-BE49-F238E27FC236}">
                <a16:creationId xmlns:a16="http://schemas.microsoft.com/office/drawing/2014/main" id="{416EC7F6-3F25-98AA-EA20-A759C49841A2}"/>
              </a:ext>
            </a:extLst>
          </p:cNvPr>
          <p:cNvSpPr>
            <a:spLocks noGrp="1"/>
          </p:cNvSpPr>
          <p:nvPr>
            <p:ph type="body" sz="quarter" idx="30" hasCustomPrompt="1"/>
          </p:nvPr>
        </p:nvSpPr>
        <p:spPr>
          <a:xfrm>
            <a:off x="1828739" y="2714455"/>
            <a:ext cx="3953594" cy="509671"/>
          </a:xfrm>
        </p:spPr>
        <p:txBody>
          <a:bodyPr anchor="ctr">
            <a:noAutofit/>
          </a:bodyPr>
          <a:lstStyle>
            <a:lvl1pPr>
              <a:defRPr sz="2000" spc="300"/>
            </a:lvl1pPr>
          </a:lstStyle>
          <a:p>
            <a:pPr lvl="0"/>
            <a:r>
              <a:rPr lang="en-US" dirty="0"/>
              <a:t>Click to edit text</a:t>
            </a:r>
          </a:p>
        </p:txBody>
      </p:sp>
      <p:sp>
        <p:nvSpPr>
          <p:cNvPr id="40" name="Text Placeholder 19">
            <a:extLst>
              <a:ext uri="{FF2B5EF4-FFF2-40B4-BE49-F238E27FC236}">
                <a16:creationId xmlns:a16="http://schemas.microsoft.com/office/drawing/2014/main" id="{59A4D373-2403-6A05-1927-144387611C25}"/>
              </a:ext>
            </a:extLst>
          </p:cNvPr>
          <p:cNvSpPr>
            <a:spLocks noGrp="1"/>
          </p:cNvSpPr>
          <p:nvPr>
            <p:ph type="body" sz="quarter" idx="32" hasCustomPrompt="1"/>
          </p:nvPr>
        </p:nvSpPr>
        <p:spPr>
          <a:xfrm>
            <a:off x="6966224" y="2700810"/>
            <a:ext cx="3911982" cy="523316"/>
          </a:xfrm>
        </p:spPr>
        <p:txBody>
          <a:bodyPr anchor="ctr">
            <a:noAutofit/>
          </a:bodyPr>
          <a:lstStyle>
            <a:lvl1pPr>
              <a:defRPr sz="2000" spc="300"/>
            </a:lvl1pPr>
          </a:lstStyle>
          <a:p>
            <a:pPr lvl="0"/>
            <a:r>
              <a:rPr lang="en-US" dirty="0"/>
              <a:t>Click to edit text</a:t>
            </a:r>
          </a:p>
        </p:txBody>
      </p:sp>
      <p:sp>
        <p:nvSpPr>
          <p:cNvPr id="5" name="Content Placeholder 4">
            <a:extLst>
              <a:ext uri="{FF2B5EF4-FFF2-40B4-BE49-F238E27FC236}">
                <a16:creationId xmlns:a16="http://schemas.microsoft.com/office/drawing/2014/main" id="{A2003C5A-BF21-DE87-0ED1-3E2D0F32B5D8}"/>
              </a:ext>
            </a:extLst>
          </p:cNvPr>
          <p:cNvSpPr>
            <a:spLocks noGrp="1"/>
          </p:cNvSpPr>
          <p:nvPr>
            <p:ph sz="quarter" idx="35"/>
          </p:nvPr>
        </p:nvSpPr>
        <p:spPr>
          <a:xfrm>
            <a:off x="1864931" y="3448050"/>
            <a:ext cx="3911982" cy="2307568"/>
          </a:xfrm>
        </p:spPr>
        <p:txBody>
          <a:bodyPr/>
          <a:lstStyle>
            <a:lvl1pPr marL="283464" indent="-283464">
              <a:buClr>
                <a:schemeClr val="accent6"/>
              </a:buClr>
              <a:buFont typeface="Arial" panose="020B0604020202020204" pitchFamily="34" charset="0"/>
              <a:buChar char="•"/>
              <a:defRPr sz="1600" spc="200" baseline="0">
                <a:solidFill>
                  <a:schemeClr val="bg1"/>
                </a:solidFill>
                <a:latin typeface="+mn-lt"/>
              </a:defRPr>
            </a:lvl1pPr>
            <a:lvl2pPr marL="566928" indent="-283464">
              <a:defRPr sz="1600"/>
            </a:lvl2pPr>
            <a:lvl3pPr marL="859536" indent="-283464">
              <a:defRPr sz="1600"/>
            </a:lvl3pPr>
            <a:lvl4pPr marL="1152144">
              <a:defRPr sz="16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9" name="Content Placeholder 4">
            <a:extLst>
              <a:ext uri="{FF2B5EF4-FFF2-40B4-BE49-F238E27FC236}">
                <a16:creationId xmlns:a16="http://schemas.microsoft.com/office/drawing/2014/main" id="{39870F08-C2AE-9AF7-58DE-EEA8A48BEDA9}"/>
              </a:ext>
            </a:extLst>
          </p:cNvPr>
          <p:cNvSpPr>
            <a:spLocks noGrp="1"/>
          </p:cNvSpPr>
          <p:nvPr>
            <p:ph sz="quarter" idx="36"/>
          </p:nvPr>
        </p:nvSpPr>
        <p:spPr>
          <a:xfrm>
            <a:off x="6966224" y="3448050"/>
            <a:ext cx="3911982" cy="2307568"/>
          </a:xfrm>
        </p:spPr>
        <p:txBody>
          <a:bodyPr/>
          <a:lstStyle>
            <a:lvl1pPr marL="283464" indent="-283464">
              <a:buClr>
                <a:schemeClr val="accent6"/>
              </a:buClr>
              <a:buFont typeface="Arial" panose="020B0604020202020204" pitchFamily="34" charset="0"/>
              <a:buChar char="•"/>
              <a:defRPr sz="1600" spc="200" baseline="0">
                <a:solidFill>
                  <a:schemeClr val="bg1"/>
                </a:solidFill>
                <a:latin typeface="+mn-lt"/>
              </a:defRPr>
            </a:lvl1pPr>
            <a:lvl2pPr marL="566928" indent="-283464">
              <a:defRPr sz="1600"/>
            </a:lvl2pPr>
            <a:lvl3pPr marL="859536" indent="-283464">
              <a:defRPr sz="1600"/>
            </a:lvl3pPr>
            <a:lvl4pPr marL="1152144">
              <a:defRPr sz="16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1" name="Graphic 15">
            <a:extLst>
              <a:ext uri="{FF2B5EF4-FFF2-40B4-BE49-F238E27FC236}">
                <a16:creationId xmlns:a16="http://schemas.microsoft.com/office/drawing/2014/main" id="{FFDFB3E1-7148-2A79-2224-9A66EE89CDB3}"/>
              </a:ext>
            </a:extLst>
          </p:cNvPr>
          <p:cNvSpPr/>
          <p:nvPr userDrawn="1"/>
        </p:nvSpPr>
        <p:spPr>
          <a:xfrm>
            <a:off x="10521648" y="5608449"/>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42" name="Graphic 15">
            <a:extLst>
              <a:ext uri="{FF2B5EF4-FFF2-40B4-BE49-F238E27FC236}">
                <a16:creationId xmlns:a16="http://schemas.microsoft.com/office/drawing/2014/main" id="{4D2D79B7-4A68-FA5E-D644-77D4216A8149}"/>
              </a:ext>
            </a:extLst>
          </p:cNvPr>
          <p:cNvSpPr/>
          <p:nvPr userDrawn="1"/>
        </p:nvSpPr>
        <p:spPr>
          <a:xfrm>
            <a:off x="1098137" y="2693558"/>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44" name="Graphic 12">
            <a:extLst>
              <a:ext uri="{FF2B5EF4-FFF2-40B4-BE49-F238E27FC236}">
                <a16:creationId xmlns:a16="http://schemas.microsoft.com/office/drawing/2014/main" id="{09257FA7-91DE-7D44-90E4-63C9DFA962D4}"/>
              </a:ext>
            </a:extLst>
          </p:cNvPr>
          <p:cNvSpPr/>
          <p:nvPr userDrawn="1"/>
        </p:nvSpPr>
        <p:spPr>
          <a:xfrm>
            <a:off x="1306906" y="3837599"/>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Scientific findings</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
        <p:nvSpPr>
          <p:cNvPr id="18" name="Graphic 12">
            <a:extLst>
              <a:ext uri="{FF2B5EF4-FFF2-40B4-BE49-F238E27FC236}">
                <a16:creationId xmlns:a16="http://schemas.microsoft.com/office/drawing/2014/main" id="{4B7933AC-77F8-5A1E-9F12-CD7683B26868}"/>
              </a:ext>
            </a:extLst>
          </p:cNvPr>
          <p:cNvSpPr/>
          <p:nvPr userDrawn="1"/>
        </p:nvSpPr>
        <p:spPr>
          <a:xfrm>
            <a:off x="653351" y="4521502"/>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Tree>
    <p:extLst>
      <p:ext uri="{BB962C8B-B14F-4D97-AF65-F5344CB8AC3E}">
        <p14:creationId xmlns:p14="http://schemas.microsoft.com/office/powerpoint/2010/main" val="454591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gradFill flip="none" rotWithShape="1">
          <a:gsLst>
            <a:gs pos="0">
              <a:schemeClr val="accent4">
                <a:lumMod val="50000"/>
              </a:schemeClr>
            </a:gs>
            <a:gs pos="28000">
              <a:schemeClr val="tx1"/>
            </a:gs>
            <a:gs pos="80000">
              <a:schemeClr val="accent6">
                <a:lumMod val="50000"/>
              </a:schemeClr>
            </a:gs>
            <a:gs pos="99000">
              <a:schemeClr val="tx2"/>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DE0BA61-3394-C68B-D34A-99473398C4DA}"/>
              </a:ext>
            </a:extLst>
          </p:cNvPr>
          <p:cNvSpPr/>
          <p:nvPr userDrawn="1"/>
        </p:nvSpPr>
        <p:spPr>
          <a:xfrm>
            <a:off x="0" y="0"/>
            <a:ext cx="12192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4" name="Content Placeholder 3">
            <a:extLst>
              <a:ext uri="{FF2B5EF4-FFF2-40B4-BE49-F238E27FC236}">
                <a16:creationId xmlns:a16="http://schemas.microsoft.com/office/drawing/2014/main" id="{071774B0-5C6F-338C-838B-03C1E04D0C9B}"/>
              </a:ext>
            </a:extLst>
          </p:cNvPr>
          <p:cNvSpPr>
            <a:spLocks noGrp="1"/>
          </p:cNvSpPr>
          <p:nvPr>
            <p:ph sz="quarter" idx="25"/>
          </p:nvPr>
        </p:nvSpPr>
        <p:spPr>
          <a:xfrm>
            <a:off x="849351" y="1683189"/>
            <a:ext cx="10493300" cy="5174811"/>
          </a:xfrm>
          <a:solidFill>
            <a:schemeClr val="bg2"/>
          </a:solidFill>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F13A8728-F1AB-C74B-A3F2-19AC95C547D2}"/>
              </a:ext>
            </a:extLst>
          </p:cNvPr>
          <p:cNvSpPr>
            <a:spLocks noGrp="1"/>
          </p:cNvSpPr>
          <p:nvPr>
            <p:ph type="title"/>
          </p:nvPr>
        </p:nvSpPr>
        <p:spPr>
          <a:xfrm>
            <a:off x="849351" y="365125"/>
            <a:ext cx="10515600" cy="1325563"/>
          </a:xfrm>
        </p:spPr>
        <p:txBody>
          <a:bodyPr>
            <a:noAutofit/>
          </a:bodyPr>
          <a:lstStyle>
            <a:lvl1pPr algn="ctr">
              <a:defRPr spc="0"/>
            </a:lvl1pPr>
          </a:lstStyle>
          <a:p>
            <a:r>
              <a:rPr lang="en-US"/>
              <a:t>Click to edit Master title style</a:t>
            </a:r>
            <a:endParaRPr lang="en-US" dirty="0"/>
          </a:p>
        </p:txBody>
      </p:sp>
      <p:sp>
        <p:nvSpPr>
          <p:cNvPr id="11" name="Graphic 15">
            <a:extLst>
              <a:ext uri="{FF2B5EF4-FFF2-40B4-BE49-F238E27FC236}">
                <a16:creationId xmlns:a16="http://schemas.microsoft.com/office/drawing/2014/main" id="{7FDD546F-3181-A2C4-3ECF-1E4540E1E8FD}"/>
              </a:ext>
            </a:extLst>
          </p:cNvPr>
          <p:cNvSpPr/>
          <p:nvPr userDrawn="1"/>
        </p:nvSpPr>
        <p:spPr>
          <a:xfrm>
            <a:off x="894937" y="2693558"/>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13" name="Graphic 12">
            <a:extLst>
              <a:ext uri="{FF2B5EF4-FFF2-40B4-BE49-F238E27FC236}">
                <a16:creationId xmlns:a16="http://schemas.microsoft.com/office/drawing/2014/main" id="{97F35EB9-5535-DCD3-2424-B71C26EAE49D}"/>
              </a:ext>
            </a:extLst>
          </p:cNvPr>
          <p:cNvSpPr/>
          <p:nvPr userDrawn="1"/>
        </p:nvSpPr>
        <p:spPr>
          <a:xfrm>
            <a:off x="351350" y="4503806"/>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
        <p:nvSpPr>
          <p:cNvPr id="15" name="Footer Placeholder 4">
            <a:extLst>
              <a:ext uri="{FF2B5EF4-FFF2-40B4-BE49-F238E27FC236}">
                <a16:creationId xmlns:a16="http://schemas.microsoft.com/office/drawing/2014/main" id="{2588D46B-94A1-1F67-DBB5-DCEAA4A410AE}"/>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Scientific findings</a:t>
            </a:r>
          </a:p>
        </p:txBody>
      </p:sp>
      <p:sp>
        <p:nvSpPr>
          <p:cNvPr id="16" name="Slide Number Placeholder 5">
            <a:extLst>
              <a:ext uri="{FF2B5EF4-FFF2-40B4-BE49-F238E27FC236}">
                <a16:creationId xmlns:a16="http://schemas.microsoft.com/office/drawing/2014/main" id="{5B30F573-4108-8909-3C0A-D2447A10921D}"/>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
        <p:nvSpPr>
          <p:cNvPr id="17" name="Graphic 12">
            <a:extLst>
              <a:ext uri="{FF2B5EF4-FFF2-40B4-BE49-F238E27FC236}">
                <a16:creationId xmlns:a16="http://schemas.microsoft.com/office/drawing/2014/main" id="{3EDBAD98-791B-7F40-4F48-85CFC9ECABBE}"/>
              </a:ext>
            </a:extLst>
          </p:cNvPr>
          <p:cNvSpPr/>
          <p:nvPr userDrawn="1"/>
        </p:nvSpPr>
        <p:spPr>
          <a:xfrm>
            <a:off x="653351" y="5192833"/>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
        <p:nvSpPr>
          <p:cNvPr id="19" name="Graphic 12">
            <a:extLst>
              <a:ext uri="{FF2B5EF4-FFF2-40B4-BE49-F238E27FC236}">
                <a16:creationId xmlns:a16="http://schemas.microsoft.com/office/drawing/2014/main" id="{E3D81F90-4EAE-8C26-A885-E7B59E49164A}"/>
              </a:ext>
            </a:extLst>
          </p:cNvPr>
          <p:cNvSpPr/>
          <p:nvPr userDrawn="1"/>
        </p:nvSpPr>
        <p:spPr>
          <a:xfrm>
            <a:off x="10979909" y="1571885"/>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Tree>
    <p:extLst>
      <p:ext uri="{BB962C8B-B14F-4D97-AF65-F5344CB8AC3E}">
        <p14:creationId xmlns:p14="http://schemas.microsoft.com/office/powerpoint/2010/main" val="3604191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bg>
      <p:bgPr>
        <a:gradFill flip="none" rotWithShape="1">
          <a:gsLst>
            <a:gs pos="0">
              <a:schemeClr val="accent4">
                <a:lumMod val="50000"/>
              </a:schemeClr>
            </a:gs>
            <a:gs pos="28000">
              <a:schemeClr val="tx1"/>
            </a:gs>
            <a:gs pos="80000">
              <a:schemeClr val="accent6">
                <a:lumMod val="50000"/>
              </a:schemeClr>
            </a:gs>
            <a:gs pos="99000">
              <a:schemeClr val="tx2"/>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DE0BA61-3394-C68B-D34A-99473398C4DA}"/>
              </a:ext>
            </a:extLst>
          </p:cNvPr>
          <p:cNvSpPr/>
          <p:nvPr userDrawn="1"/>
        </p:nvSpPr>
        <p:spPr>
          <a:xfrm>
            <a:off x="0" y="0"/>
            <a:ext cx="12192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8" name="Content Placeholder 8">
            <a:extLst>
              <a:ext uri="{FF2B5EF4-FFF2-40B4-BE49-F238E27FC236}">
                <a16:creationId xmlns:a16="http://schemas.microsoft.com/office/drawing/2014/main" id="{EF5DF7BD-C87C-3543-83E0-896181958360}"/>
              </a:ext>
            </a:extLst>
          </p:cNvPr>
          <p:cNvSpPr>
            <a:spLocks noGrp="1"/>
          </p:cNvSpPr>
          <p:nvPr>
            <p:ph sz="quarter" idx="24" hasCustomPrompt="1"/>
          </p:nvPr>
        </p:nvSpPr>
        <p:spPr>
          <a:xfrm>
            <a:off x="849349" y="1684777"/>
            <a:ext cx="10515601" cy="5171635"/>
          </a:xfrm>
          <a:solidFill>
            <a:schemeClr val="bg2"/>
          </a:solidFill>
        </p:spPr>
        <p:txBody>
          <a:bodyPr anchor="ctr">
            <a:noAutofit/>
          </a:bodyPr>
          <a:lstStyle>
            <a:lvl1pPr algn="ctr" rtl="0" fontAlgn="base">
              <a:defRPr lang="en-US" sz="1800" b="0" i="0" smtClean="0">
                <a:solidFill>
                  <a:schemeClr val="bg1"/>
                </a:solidFill>
                <a:effectLst/>
                <a:latin typeface="Arial Nova" panose="020B0504020202020204" pitchFamily="34" charset="0"/>
                <a:cs typeface="Arial" panose="020B0604020202020204" pitchFamily="34" charset="0"/>
              </a:defRPr>
            </a:lvl1pPr>
          </a:lstStyle>
          <a:p>
            <a:pPr rtl="0" fontAlgn="base"/>
            <a:r>
              <a:rPr lang="en-US" b="0" i="0" dirty="0">
                <a:solidFill>
                  <a:srgbClr val="201F1E"/>
                </a:solidFill>
                <a:effectLst/>
                <a:latin typeface="Calibri" panose="020F0502020204030204" pitchFamily="34" charset="0"/>
              </a:rPr>
              <a:t>Click to insert image or graphic here</a:t>
            </a:r>
            <a:endParaRPr lang="en-US" b="0" i="0" dirty="0">
              <a:solidFill>
                <a:srgbClr val="000000"/>
              </a:solidFill>
              <a:effectLst/>
              <a:latin typeface="Segoe UI" panose="020B0502040204020203" pitchFamily="34" charset="0"/>
            </a:endParaRPr>
          </a:p>
        </p:txBody>
      </p:sp>
      <p:sp>
        <p:nvSpPr>
          <p:cNvPr id="2" name="Title 1">
            <a:extLst>
              <a:ext uri="{FF2B5EF4-FFF2-40B4-BE49-F238E27FC236}">
                <a16:creationId xmlns:a16="http://schemas.microsoft.com/office/drawing/2014/main" id="{F13A8728-F1AB-C74B-A3F2-19AC95C547D2}"/>
              </a:ext>
            </a:extLst>
          </p:cNvPr>
          <p:cNvSpPr>
            <a:spLocks noGrp="1"/>
          </p:cNvSpPr>
          <p:nvPr>
            <p:ph type="title"/>
          </p:nvPr>
        </p:nvSpPr>
        <p:spPr>
          <a:xfrm>
            <a:off x="849351" y="365125"/>
            <a:ext cx="10515600" cy="1325563"/>
          </a:xfrm>
        </p:spPr>
        <p:txBody>
          <a:bodyPr>
            <a:noAutofit/>
          </a:bodyPr>
          <a:lstStyle>
            <a:lvl1pPr algn="ctr">
              <a:defRPr spc="0"/>
            </a:lvl1pPr>
          </a:lstStyle>
          <a:p>
            <a:r>
              <a:rPr lang="en-US"/>
              <a:t>Click to edit Master title style</a:t>
            </a:r>
            <a:endParaRPr lang="en-US" dirty="0"/>
          </a:p>
        </p:txBody>
      </p:sp>
      <p:sp>
        <p:nvSpPr>
          <p:cNvPr id="11" name="Graphic 15">
            <a:extLst>
              <a:ext uri="{FF2B5EF4-FFF2-40B4-BE49-F238E27FC236}">
                <a16:creationId xmlns:a16="http://schemas.microsoft.com/office/drawing/2014/main" id="{7FDD546F-3181-A2C4-3ECF-1E4540E1E8FD}"/>
              </a:ext>
            </a:extLst>
          </p:cNvPr>
          <p:cNvSpPr/>
          <p:nvPr userDrawn="1"/>
        </p:nvSpPr>
        <p:spPr>
          <a:xfrm>
            <a:off x="871787" y="621690"/>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13" name="Graphic 12">
            <a:extLst>
              <a:ext uri="{FF2B5EF4-FFF2-40B4-BE49-F238E27FC236}">
                <a16:creationId xmlns:a16="http://schemas.microsoft.com/office/drawing/2014/main" id="{97F35EB9-5535-DCD3-2424-B71C26EAE49D}"/>
              </a:ext>
            </a:extLst>
          </p:cNvPr>
          <p:cNvSpPr/>
          <p:nvPr userDrawn="1"/>
        </p:nvSpPr>
        <p:spPr>
          <a:xfrm>
            <a:off x="351350" y="1540687"/>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
        <p:nvSpPr>
          <p:cNvPr id="15" name="Footer Placeholder 4">
            <a:extLst>
              <a:ext uri="{FF2B5EF4-FFF2-40B4-BE49-F238E27FC236}">
                <a16:creationId xmlns:a16="http://schemas.microsoft.com/office/drawing/2014/main" id="{2588D46B-94A1-1F67-DBB5-DCEAA4A410AE}"/>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Scientific findings</a:t>
            </a:r>
          </a:p>
        </p:txBody>
      </p:sp>
      <p:sp>
        <p:nvSpPr>
          <p:cNvPr id="16" name="Slide Number Placeholder 5">
            <a:extLst>
              <a:ext uri="{FF2B5EF4-FFF2-40B4-BE49-F238E27FC236}">
                <a16:creationId xmlns:a16="http://schemas.microsoft.com/office/drawing/2014/main" id="{5B30F573-4108-8909-3C0A-D2447A10921D}"/>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
        <p:nvSpPr>
          <p:cNvPr id="17" name="Graphic 12">
            <a:extLst>
              <a:ext uri="{FF2B5EF4-FFF2-40B4-BE49-F238E27FC236}">
                <a16:creationId xmlns:a16="http://schemas.microsoft.com/office/drawing/2014/main" id="{3EDBAD98-791B-7F40-4F48-85CFC9ECABBE}"/>
              </a:ext>
            </a:extLst>
          </p:cNvPr>
          <p:cNvSpPr/>
          <p:nvPr userDrawn="1"/>
        </p:nvSpPr>
        <p:spPr>
          <a:xfrm>
            <a:off x="607054" y="1882473"/>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
        <p:nvSpPr>
          <p:cNvPr id="19" name="Graphic 12">
            <a:extLst>
              <a:ext uri="{FF2B5EF4-FFF2-40B4-BE49-F238E27FC236}">
                <a16:creationId xmlns:a16="http://schemas.microsoft.com/office/drawing/2014/main" id="{E3D81F90-4EAE-8C26-A885-E7B59E49164A}"/>
              </a:ext>
            </a:extLst>
          </p:cNvPr>
          <p:cNvSpPr/>
          <p:nvPr userDrawn="1"/>
        </p:nvSpPr>
        <p:spPr>
          <a:xfrm>
            <a:off x="11685964" y="2868248"/>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Tree>
    <p:extLst>
      <p:ext uri="{BB962C8B-B14F-4D97-AF65-F5344CB8AC3E}">
        <p14:creationId xmlns:p14="http://schemas.microsoft.com/office/powerpoint/2010/main" val="17407461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bg>
      <p:bgPr>
        <a:gradFill>
          <a:gsLst>
            <a:gs pos="79986">
              <a:schemeClr val="accent6">
                <a:lumMod val="50000"/>
              </a:schemeClr>
            </a:gs>
            <a:gs pos="39018">
              <a:srgbClr val="020C12"/>
            </a:gs>
            <a:gs pos="15000">
              <a:schemeClr val="accent4">
                <a:lumMod val="50000"/>
              </a:schemeClr>
            </a:gs>
            <a:gs pos="0">
              <a:schemeClr val="accent4"/>
            </a:gs>
            <a:gs pos="99000">
              <a:schemeClr val="tx2"/>
            </a:gs>
          </a:gsLst>
          <a:lin ang="7200000" scaled="0"/>
        </a:gra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7E44934-AEEA-561B-0ADE-A0E419F72E34}"/>
              </a:ext>
            </a:extLst>
          </p:cNvPr>
          <p:cNvSpPr/>
          <p:nvPr userDrawn="1"/>
        </p:nvSpPr>
        <p:spPr>
          <a:xfrm>
            <a:off x="0" y="4477"/>
            <a:ext cx="12192000" cy="685352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EB87731F-00C5-9B08-2819-491BDD0E10F0}"/>
              </a:ext>
            </a:extLst>
          </p:cNvPr>
          <p:cNvSpPr>
            <a:spLocks noGrp="1"/>
          </p:cNvSpPr>
          <p:nvPr>
            <p:ph type="title"/>
          </p:nvPr>
        </p:nvSpPr>
        <p:spPr/>
        <p:txBody>
          <a:bodyPr>
            <a:noAutofit/>
          </a:bodyPr>
          <a:lstStyle>
            <a:lvl1pPr algn="ctr">
              <a:defRPr spc="0"/>
            </a:lvl1pPr>
          </a:lstStyle>
          <a:p>
            <a:r>
              <a:rPr lang="en-US"/>
              <a:t>Click to edit Master title style</a:t>
            </a:r>
            <a:endParaRPr lang="en-US" dirty="0"/>
          </a:p>
        </p:txBody>
      </p:sp>
      <p:sp>
        <p:nvSpPr>
          <p:cNvPr id="26" name="Content Placeholder 3">
            <a:extLst>
              <a:ext uri="{FF2B5EF4-FFF2-40B4-BE49-F238E27FC236}">
                <a16:creationId xmlns:a16="http://schemas.microsoft.com/office/drawing/2014/main" id="{8476BD1A-F3CD-7831-B675-4B30DB13BBB4}"/>
              </a:ext>
            </a:extLst>
          </p:cNvPr>
          <p:cNvSpPr>
            <a:spLocks noGrp="1"/>
          </p:cNvSpPr>
          <p:nvPr>
            <p:ph sz="quarter" idx="29"/>
          </p:nvPr>
        </p:nvSpPr>
        <p:spPr>
          <a:xfrm>
            <a:off x="838200" y="2234612"/>
            <a:ext cx="2743200" cy="2743200"/>
          </a:xfrm>
          <a:solidFill>
            <a:schemeClr val="bg2"/>
          </a:solidFill>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Content Placeholder 3">
            <a:extLst>
              <a:ext uri="{FF2B5EF4-FFF2-40B4-BE49-F238E27FC236}">
                <a16:creationId xmlns:a16="http://schemas.microsoft.com/office/drawing/2014/main" id="{00056BB6-6681-5F18-0707-36FF788E8B7D}"/>
              </a:ext>
            </a:extLst>
          </p:cNvPr>
          <p:cNvSpPr>
            <a:spLocks noGrp="1"/>
          </p:cNvSpPr>
          <p:nvPr>
            <p:ph sz="quarter" idx="31"/>
          </p:nvPr>
        </p:nvSpPr>
        <p:spPr>
          <a:xfrm>
            <a:off x="3649398" y="1743093"/>
            <a:ext cx="4848110" cy="3833614"/>
          </a:xfrm>
          <a:solidFill>
            <a:schemeClr val="bg2"/>
          </a:solidFill>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3">
            <a:extLst>
              <a:ext uri="{FF2B5EF4-FFF2-40B4-BE49-F238E27FC236}">
                <a16:creationId xmlns:a16="http://schemas.microsoft.com/office/drawing/2014/main" id="{DA861960-A20F-381C-EC4B-C2A0F840B4C9}"/>
              </a:ext>
            </a:extLst>
          </p:cNvPr>
          <p:cNvSpPr>
            <a:spLocks noGrp="1"/>
          </p:cNvSpPr>
          <p:nvPr>
            <p:ph sz="quarter" idx="30"/>
          </p:nvPr>
        </p:nvSpPr>
        <p:spPr>
          <a:xfrm>
            <a:off x="8554054" y="2234612"/>
            <a:ext cx="2743200" cy="2735210"/>
          </a:xfrm>
          <a:solidFill>
            <a:schemeClr val="bg2"/>
          </a:solidFill>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5">
            <a:extLst>
              <a:ext uri="{FF2B5EF4-FFF2-40B4-BE49-F238E27FC236}">
                <a16:creationId xmlns:a16="http://schemas.microsoft.com/office/drawing/2014/main" id="{584954C9-4281-0277-452A-6BD47D8FAF39}"/>
              </a:ext>
            </a:extLst>
          </p:cNvPr>
          <p:cNvSpPr>
            <a:spLocks noGrp="1"/>
          </p:cNvSpPr>
          <p:nvPr>
            <p:ph type="body" sz="quarter" idx="28" hasCustomPrompt="1"/>
          </p:nvPr>
        </p:nvSpPr>
        <p:spPr>
          <a:xfrm>
            <a:off x="838200" y="5576707"/>
            <a:ext cx="10515600" cy="613963"/>
          </a:xfrm>
        </p:spPr>
        <p:txBody>
          <a:bodyPr anchor="ctr">
            <a:noAutofit/>
          </a:bodyPr>
          <a:lstStyle>
            <a:lvl1pPr marL="0" indent="0" algn="ctr">
              <a:lnSpc>
                <a:spcPct val="100000"/>
              </a:lnSpc>
              <a:buFontTx/>
              <a:buNone/>
              <a:defRPr sz="1600">
                <a:solidFill>
                  <a:schemeClr val="bg1"/>
                </a:solidFill>
                <a:latin typeface="Arial Nova" panose="020B0504020202020204" pitchFamily="34" charset="0"/>
              </a:defRPr>
            </a:lvl1pPr>
          </a:lstStyle>
          <a:p>
            <a:r>
              <a:rPr lang="en-US" dirty="0">
                <a:solidFill>
                  <a:schemeClr val="bg1"/>
                </a:solidFill>
              </a:rPr>
              <a:t>Click to edit master text style</a:t>
            </a:r>
          </a:p>
        </p:txBody>
      </p:sp>
      <p:sp>
        <p:nvSpPr>
          <p:cNvPr id="24" name="Graphic 12">
            <a:extLst>
              <a:ext uri="{FF2B5EF4-FFF2-40B4-BE49-F238E27FC236}">
                <a16:creationId xmlns:a16="http://schemas.microsoft.com/office/drawing/2014/main" id="{19D5DAAF-67AD-0ADB-6FC2-7D9A92AE0BD0}"/>
              </a:ext>
            </a:extLst>
          </p:cNvPr>
          <p:cNvSpPr/>
          <p:nvPr userDrawn="1"/>
        </p:nvSpPr>
        <p:spPr>
          <a:xfrm>
            <a:off x="11170456" y="969148"/>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8581"/>
            </a:schemeClr>
          </a:solidFill>
          <a:ln w="422" cap="flat">
            <a:noFill/>
            <a:prstDash val="solid"/>
            <a:miter/>
          </a:ln>
        </p:spPr>
        <p:txBody>
          <a:bodyPr rtlCol="0" anchor="ctr">
            <a:noAutofit/>
          </a:bodyPr>
          <a:lstStyle/>
          <a:p>
            <a:endParaRPr lang="en-US" dirty="0"/>
          </a:p>
        </p:txBody>
      </p:sp>
      <p:sp>
        <p:nvSpPr>
          <p:cNvPr id="25" name="Oval 24">
            <a:extLst>
              <a:ext uri="{FF2B5EF4-FFF2-40B4-BE49-F238E27FC236}">
                <a16:creationId xmlns:a16="http://schemas.microsoft.com/office/drawing/2014/main" id="{138C17DA-981F-0BA8-3CD8-5ADAFFFB5412}"/>
              </a:ext>
            </a:extLst>
          </p:cNvPr>
          <p:cNvSpPr/>
          <p:nvPr userDrawn="1"/>
        </p:nvSpPr>
        <p:spPr>
          <a:xfrm>
            <a:off x="1876516" y="1290549"/>
            <a:ext cx="144379" cy="144379"/>
          </a:xfrm>
          <a:prstGeom prst="ellipse">
            <a:avLst/>
          </a:prstGeom>
          <a:noFill/>
          <a:ln>
            <a:solidFill>
              <a:schemeClr val="accent4">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3" name="Footer Placeholder 4">
            <a:extLst>
              <a:ext uri="{FF2B5EF4-FFF2-40B4-BE49-F238E27FC236}">
                <a16:creationId xmlns:a16="http://schemas.microsoft.com/office/drawing/2014/main" id="{4848A31F-7C70-BCA2-A2B0-D6C4100829B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Scientific findings</a:t>
            </a:r>
          </a:p>
        </p:txBody>
      </p:sp>
      <p:sp>
        <p:nvSpPr>
          <p:cNvPr id="15" name="Slide Number Placeholder 5">
            <a:extLst>
              <a:ext uri="{FF2B5EF4-FFF2-40B4-BE49-F238E27FC236}">
                <a16:creationId xmlns:a16="http://schemas.microsoft.com/office/drawing/2014/main" id="{A9FED265-6FB8-0B0E-967A-10AF6EF773A7}"/>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
        <p:nvSpPr>
          <p:cNvPr id="16" name="Graphic 12">
            <a:extLst>
              <a:ext uri="{FF2B5EF4-FFF2-40B4-BE49-F238E27FC236}">
                <a16:creationId xmlns:a16="http://schemas.microsoft.com/office/drawing/2014/main" id="{B7E94463-D34E-7B78-40B0-21660AE939E4}"/>
              </a:ext>
            </a:extLst>
          </p:cNvPr>
          <p:cNvSpPr/>
          <p:nvPr userDrawn="1"/>
        </p:nvSpPr>
        <p:spPr>
          <a:xfrm>
            <a:off x="688076" y="5192833"/>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Tree>
    <p:extLst>
      <p:ext uri="{BB962C8B-B14F-4D97-AF65-F5344CB8AC3E}">
        <p14:creationId xmlns:p14="http://schemas.microsoft.com/office/powerpoint/2010/main" val="42205291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ustom Layout">
    <p:bg>
      <p:bgPr>
        <a:gradFill>
          <a:gsLst>
            <a:gs pos="82003">
              <a:schemeClr val="accent6"/>
            </a:gs>
            <a:gs pos="39982">
              <a:srgbClr val="020D13"/>
            </a:gs>
            <a:gs pos="14000">
              <a:schemeClr val="accent4">
                <a:lumMod val="50000"/>
              </a:schemeClr>
            </a:gs>
            <a:gs pos="0">
              <a:schemeClr val="accent4"/>
            </a:gs>
            <a:gs pos="98000">
              <a:schemeClr val="tx2"/>
            </a:gs>
          </a:gsLst>
          <a:lin ang="8400000" scaled="0"/>
        </a:gra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32CE5E0-A271-3F02-95B0-2A27489DEFD2}"/>
              </a:ext>
            </a:extLst>
          </p:cNvPr>
          <p:cNvPicPr>
            <a:picLocks noChangeAspect="1"/>
          </p:cNvPicPr>
          <p:nvPr userDrawn="1"/>
        </p:nvPicPr>
        <p:blipFill rotWithShape="1">
          <a:blip r:embed="rId2">
            <a:alphaModFix amt="14000"/>
          </a:blip>
          <a:srcRect l="30375" t="11383" b="18991"/>
          <a:stretch/>
        </p:blipFill>
        <p:spPr>
          <a:xfrm>
            <a:off x="0" y="1"/>
            <a:ext cx="12192000" cy="6858000"/>
          </a:xfrm>
          <a:prstGeom prst="rect">
            <a:avLst/>
          </a:prstGeom>
          <a:effectLst>
            <a:outerShdw blurRad="50800" dist="50800" sx="1000" sy="1000" algn="ctr" rotWithShape="0">
              <a:srgbClr val="000000"/>
            </a:outerShdw>
            <a:reflection endPos="0" dist="50800" dir="5400000" sy="-100000" algn="bl" rotWithShape="0"/>
          </a:effectLst>
        </p:spPr>
      </p:pic>
      <p:sp>
        <p:nvSpPr>
          <p:cNvPr id="18" name="Rectangle 17">
            <a:extLst>
              <a:ext uri="{FF2B5EF4-FFF2-40B4-BE49-F238E27FC236}">
                <a16:creationId xmlns:a16="http://schemas.microsoft.com/office/drawing/2014/main" id="{64AEACF2-BE4A-08C5-F323-8ED695B39E06}"/>
              </a:ext>
            </a:extLst>
          </p:cNvPr>
          <p:cNvSpPr/>
          <p:nvPr userDrawn="1"/>
        </p:nvSpPr>
        <p:spPr>
          <a:xfrm>
            <a:off x="0" y="0"/>
            <a:ext cx="12192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B4CF52F7-0472-2EF4-1223-1785705A2F5E}"/>
              </a:ext>
            </a:extLst>
          </p:cNvPr>
          <p:cNvSpPr>
            <a:spLocks noGrp="1"/>
          </p:cNvSpPr>
          <p:nvPr>
            <p:ph type="title"/>
          </p:nvPr>
        </p:nvSpPr>
        <p:spPr>
          <a:xfrm>
            <a:off x="849351" y="365125"/>
            <a:ext cx="10515600" cy="1325563"/>
          </a:xfrm>
        </p:spPr>
        <p:txBody>
          <a:bodyPr>
            <a:noAutofit/>
          </a:bodyPr>
          <a:lstStyle>
            <a:lvl1pPr algn="ctr">
              <a:defRPr spc="0"/>
            </a:lvl1pPr>
          </a:lstStyle>
          <a:p>
            <a:r>
              <a:rPr lang="en-US"/>
              <a:t>Click to edit Master title style</a:t>
            </a:r>
            <a:endParaRPr lang="en-US" dirty="0"/>
          </a:p>
        </p:txBody>
      </p:sp>
      <p:sp>
        <p:nvSpPr>
          <p:cNvPr id="21" name="Content Placeholder 3">
            <a:extLst>
              <a:ext uri="{FF2B5EF4-FFF2-40B4-BE49-F238E27FC236}">
                <a16:creationId xmlns:a16="http://schemas.microsoft.com/office/drawing/2014/main" id="{2A5F4FEA-EFFD-2913-9734-00CA69A215E5}"/>
              </a:ext>
            </a:extLst>
          </p:cNvPr>
          <p:cNvSpPr>
            <a:spLocks noGrp="1"/>
          </p:cNvSpPr>
          <p:nvPr>
            <p:ph sz="quarter" idx="29"/>
          </p:nvPr>
        </p:nvSpPr>
        <p:spPr>
          <a:xfrm>
            <a:off x="1494453" y="2057399"/>
            <a:ext cx="6430348" cy="3352163"/>
          </a:xfrm>
          <a:solidFill>
            <a:schemeClr val="bg2"/>
          </a:solidFill>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icture Placeholder 3">
            <a:extLst>
              <a:ext uri="{FF2B5EF4-FFF2-40B4-BE49-F238E27FC236}">
                <a16:creationId xmlns:a16="http://schemas.microsoft.com/office/drawing/2014/main" id="{EB9156B9-9B42-6D12-4F4C-6DA6A98B333D}"/>
              </a:ext>
            </a:extLst>
          </p:cNvPr>
          <p:cNvSpPr>
            <a:spLocks noGrp="1"/>
          </p:cNvSpPr>
          <p:nvPr>
            <p:ph type="pic" sz="quarter" idx="30"/>
          </p:nvPr>
        </p:nvSpPr>
        <p:spPr>
          <a:xfrm>
            <a:off x="8324850" y="2055812"/>
            <a:ext cx="2373313" cy="3353751"/>
          </a:xfrm>
          <a:solidFill>
            <a:schemeClr val="bg2"/>
          </a:solidFill>
        </p:spPr>
        <p:txBody>
          <a:bodyPr anchor="ctr">
            <a:noAutofit/>
          </a:bodyPr>
          <a:lstStyle>
            <a:lvl1pPr algn="ctr">
              <a:defRPr sz="1800">
                <a:solidFill>
                  <a:schemeClr val="tx1"/>
                </a:solidFill>
              </a:defRPr>
            </a:lvl1pPr>
          </a:lstStyle>
          <a:p>
            <a:r>
              <a:rPr lang="en-US"/>
              <a:t>Click icon to add picture</a:t>
            </a:r>
            <a:endParaRPr lang="en-US" dirty="0"/>
          </a:p>
        </p:txBody>
      </p:sp>
      <p:sp>
        <p:nvSpPr>
          <p:cNvPr id="7" name="Graphic 15">
            <a:extLst>
              <a:ext uri="{FF2B5EF4-FFF2-40B4-BE49-F238E27FC236}">
                <a16:creationId xmlns:a16="http://schemas.microsoft.com/office/drawing/2014/main" id="{0F80B8C5-F10F-2547-E085-FA5D266DDF76}"/>
              </a:ext>
            </a:extLst>
          </p:cNvPr>
          <p:cNvSpPr/>
          <p:nvPr userDrawn="1"/>
        </p:nvSpPr>
        <p:spPr>
          <a:xfrm>
            <a:off x="1098137" y="2693558"/>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9" name="Graphic 12">
            <a:extLst>
              <a:ext uri="{FF2B5EF4-FFF2-40B4-BE49-F238E27FC236}">
                <a16:creationId xmlns:a16="http://schemas.microsoft.com/office/drawing/2014/main" id="{38898B79-1550-A6AC-FE9B-CBDD2DDE9EB0}"/>
              </a:ext>
            </a:extLst>
          </p:cNvPr>
          <p:cNvSpPr/>
          <p:nvPr userDrawn="1"/>
        </p:nvSpPr>
        <p:spPr>
          <a:xfrm>
            <a:off x="1225881" y="4503806"/>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
        <p:nvSpPr>
          <p:cNvPr id="14" name="Footer Placeholder 4">
            <a:extLst>
              <a:ext uri="{FF2B5EF4-FFF2-40B4-BE49-F238E27FC236}">
                <a16:creationId xmlns:a16="http://schemas.microsoft.com/office/drawing/2014/main" id="{C89F2857-55B5-64B7-59A5-3B565E8D1A2A}"/>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Scientific findings</a:t>
            </a:r>
          </a:p>
        </p:txBody>
      </p:sp>
      <p:sp>
        <p:nvSpPr>
          <p:cNvPr id="20" name="Slide Number Placeholder 5">
            <a:extLst>
              <a:ext uri="{FF2B5EF4-FFF2-40B4-BE49-F238E27FC236}">
                <a16:creationId xmlns:a16="http://schemas.microsoft.com/office/drawing/2014/main" id="{B702CC53-A6C1-26BA-DC75-CF9EF670E735}"/>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
        <p:nvSpPr>
          <p:cNvPr id="16" name="Graphic 15">
            <a:extLst>
              <a:ext uri="{FF2B5EF4-FFF2-40B4-BE49-F238E27FC236}">
                <a16:creationId xmlns:a16="http://schemas.microsoft.com/office/drawing/2014/main" id="{55D287F0-FA0C-5618-47B9-31AC978549CC}"/>
              </a:ext>
            </a:extLst>
          </p:cNvPr>
          <p:cNvSpPr/>
          <p:nvPr userDrawn="1"/>
        </p:nvSpPr>
        <p:spPr>
          <a:xfrm>
            <a:off x="11404163" y="4375790"/>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17" name="Graphic 12">
            <a:extLst>
              <a:ext uri="{FF2B5EF4-FFF2-40B4-BE49-F238E27FC236}">
                <a16:creationId xmlns:a16="http://schemas.microsoft.com/office/drawing/2014/main" id="{437FDA18-E199-E2F6-264B-D9B6E241E574}"/>
              </a:ext>
            </a:extLst>
          </p:cNvPr>
          <p:cNvSpPr/>
          <p:nvPr userDrawn="1"/>
        </p:nvSpPr>
        <p:spPr>
          <a:xfrm>
            <a:off x="653351" y="5192833"/>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Tree>
    <p:extLst>
      <p:ext uri="{BB962C8B-B14F-4D97-AF65-F5344CB8AC3E}">
        <p14:creationId xmlns:p14="http://schemas.microsoft.com/office/powerpoint/2010/main" val="8812227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Custom Layout">
    <p:bg>
      <p:bgPr>
        <a:gradFill>
          <a:gsLst>
            <a:gs pos="81987">
              <a:schemeClr val="accent6">
                <a:lumMod val="50000"/>
              </a:schemeClr>
            </a:gs>
            <a:gs pos="35040">
              <a:srgbClr val="020B11"/>
            </a:gs>
            <a:gs pos="11979">
              <a:schemeClr val="accent4">
                <a:lumMod val="50000"/>
              </a:schemeClr>
            </a:gs>
            <a:gs pos="0">
              <a:schemeClr val="accent4"/>
            </a:gs>
            <a:gs pos="99000">
              <a:schemeClr val="tx2"/>
            </a:gs>
          </a:gsLst>
          <a:lin ang="5400000" scaled="1"/>
        </a:gradFill>
        <a:effectLst/>
      </p:bgPr>
    </p:bg>
    <p:spTree>
      <p:nvGrpSpPr>
        <p:cNvPr id="1" name=""/>
        <p:cNvGrpSpPr/>
        <p:nvPr/>
      </p:nvGrpSpPr>
      <p:grpSpPr>
        <a:xfrm>
          <a:off x="0" y="0"/>
          <a:ext cx="0" cy="0"/>
          <a:chOff x="0" y="0"/>
          <a:chExt cx="0" cy="0"/>
        </a:xfrm>
      </p:grpSpPr>
      <p:pic>
        <p:nvPicPr>
          <p:cNvPr id="24" name="Content Placeholder 14">
            <a:extLst>
              <a:ext uri="{FF2B5EF4-FFF2-40B4-BE49-F238E27FC236}">
                <a16:creationId xmlns:a16="http://schemas.microsoft.com/office/drawing/2014/main" id="{BD0D7128-6130-EE47-90ED-D45A35B4385D}"/>
              </a:ext>
            </a:extLst>
          </p:cNvPr>
          <p:cNvPicPr>
            <a:picLocks noChangeAspect="1"/>
          </p:cNvPicPr>
          <p:nvPr userDrawn="1"/>
        </p:nvPicPr>
        <p:blipFill>
          <a:blip r:embed="rId2">
            <a:alphaModFix amt="33000"/>
            <a:extLst>
              <a:ext uri="{BEBA8EAE-BF5A-486C-A8C5-ECC9F3942E4B}">
                <a14:imgProps xmlns:a14="http://schemas.microsoft.com/office/drawing/2010/main">
                  <a14:imgLayer r:embed="rId3">
                    <a14:imgEffect>
                      <a14:brightnessContrast bright="-57000"/>
                    </a14:imgEffect>
                  </a14:imgLayer>
                </a14:imgProps>
              </a:ext>
            </a:extLst>
          </a:blip>
          <a:srcRect t="185" b="185"/>
          <a:stretch/>
        </p:blipFill>
        <p:spPr>
          <a:xfrm>
            <a:off x="-6228" y="3074"/>
            <a:ext cx="12192000" cy="6854926"/>
          </a:xfrm>
          <a:prstGeom prst="rect">
            <a:avLst/>
          </a:prstGeom>
        </p:spPr>
      </p:pic>
      <p:pic>
        <p:nvPicPr>
          <p:cNvPr id="6" name="Content Placeholder 14">
            <a:extLst>
              <a:ext uri="{FF2B5EF4-FFF2-40B4-BE49-F238E27FC236}">
                <a16:creationId xmlns:a16="http://schemas.microsoft.com/office/drawing/2014/main" id="{14AC0A97-7D79-3DBE-FB53-A9EBFD806E06}"/>
              </a:ext>
            </a:extLst>
          </p:cNvPr>
          <p:cNvPicPr>
            <a:picLocks noChangeAspect="1"/>
          </p:cNvPicPr>
          <p:nvPr userDrawn="1"/>
        </p:nvPicPr>
        <p:blipFill rotWithShape="1">
          <a:blip r:embed="rId4"/>
          <a:srcRect l="151" t="2692" r="49052" b="2173"/>
          <a:stretch/>
        </p:blipFill>
        <p:spPr>
          <a:xfrm>
            <a:off x="4459945" y="-6350"/>
            <a:ext cx="7732295" cy="6853863"/>
          </a:xfrm>
          <a:prstGeom prst="rect">
            <a:avLst/>
          </a:prstGeom>
        </p:spPr>
      </p:pic>
      <p:sp>
        <p:nvSpPr>
          <p:cNvPr id="15" name="Rectangle 14">
            <a:extLst>
              <a:ext uri="{FF2B5EF4-FFF2-40B4-BE49-F238E27FC236}">
                <a16:creationId xmlns:a16="http://schemas.microsoft.com/office/drawing/2014/main" id="{694206CF-1482-CF6D-D783-1BB21E6F679A}"/>
              </a:ext>
            </a:extLst>
          </p:cNvPr>
          <p:cNvSpPr/>
          <p:nvPr userDrawn="1"/>
        </p:nvSpPr>
        <p:spPr>
          <a:xfrm>
            <a:off x="5698" y="0"/>
            <a:ext cx="6085171"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cxnSp>
        <p:nvCxnSpPr>
          <p:cNvPr id="19" name="Straight Connector 18">
            <a:extLst>
              <a:ext uri="{FF2B5EF4-FFF2-40B4-BE49-F238E27FC236}">
                <a16:creationId xmlns:a16="http://schemas.microsoft.com/office/drawing/2014/main" id="{2C79405F-38DE-C05D-5E87-4D38F54C79B4}"/>
              </a:ext>
            </a:extLst>
          </p:cNvPr>
          <p:cNvCxnSpPr>
            <a:cxnSpLocks/>
          </p:cNvCxnSpPr>
          <p:nvPr userDrawn="1"/>
        </p:nvCxnSpPr>
        <p:spPr>
          <a:xfrm>
            <a:off x="-12590" y="3125038"/>
            <a:ext cx="4804046"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7C904D88-E1BE-F1FA-D405-F55DA966DA84}"/>
              </a:ext>
            </a:extLst>
          </p:cNvPr>
          <p:cNvSpPr/>
          <p:nvPr userDrawn="1"/>
        </p:nvSpPr>
        <p:spPr>
          <a:xfrm>
            <a:off x="705405" y="1144246"/>
            <a:ext cx="126770" cy="126770"/>
          </a:xfrm>
          <a:prstGeom prst="ellipse">
            <a:avLst/>
          </a:prstGeom>
          <a:noFill/>
          <a:ln>
            <a:solidFill>
              <a:schemeClr val="accent4">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51E83F98-B388-2594-BACB-E3DB652C97D5}"/>
              </a:ext>
            </a:extLst>
          </p:cNvPr>
          <p:cNvSpPr>
            <a:spLocks noGrp="1"/>
          </p:cNvSpPr>
          <p:nvPr>
            <p:ph type="title" hasCustomPrompt="1"/>
          </p:nvPr>
        </p:nvSpPr>
        <p:spPr>
          <a:xfrm>
            <a:off x="1006371" y="1562944"/>
            <a:ext cx="3767257" cy="1358678"/>
          </a:xfrm>
        </p:spPr>
        <p:txBody>
          <a:bodyPr anchor="b">
            <a:noAutofit/>
          </a:bodyPr>
          <a:lstStyle/>
          <a:p>
            <a:r>
              <a:rPr lang="en-US" dirty="0"/>
              <a:t>Click to edit title</a:t>
            </a:r>
          </a:p>
        </p:txBody>
      </p:sp>
      <p:sp>
        <p:nvSpPr>
          <p:cNvPr id="28" name="Text Placeholder 3">
            <a:extLst>
              <a:ext uri="{FF2B5EF4-FFF2-40B4-BE49-F238E27FC236}">
                <a16:creationId xmlns:a16="http://schemas.microsoft.com/office/drawing/2014/main" id="{04BA031E-69C2-025F-5A62-37A61D3D5101}"/>
              </a:ext>
            </a:extLst>
          </p:cNvPr>
          <p:cNvSpPr>
            <a:spLocks noGrp="1"/>
          </p:cNvSpPr>
          <p:nvPr>
            <p:ph type="body" sz="quarter" idx="13"/>
          </p:nvPr>
        </p:nvSpPr>
        <p:spPr>
          <a:xfrm>
            <a:off x="1006371" y="3426703"/>
            <a:ext cx="3767257" cy="2616883"/>
          </a:xfrm>
        </p:spPr>
        <p:txBody>
          <a:bodyPr>
            <a:noAutofit/>
          </a:bodyPr>
          <a:lstStyle>
            <a:lvl1pPr>
              <a:lnSpc>
                <a:spcPct val="100000"/>
              </a:lnSpc>
              <a:defRPr sz="1600">
                <a:solidFill>
                  <a:schemeClr val="bg1"/>
                </a:solidFill>
                <a:latin typeface="+mn-lt"/>
              </a:defRPr>
            </a:lvl1pPr>
          </a:lstStyle>
          <a:p>
            <a:pPr lvl="0"/>
            <a:r>
              <a:rPr lang="en-US"/>
              <a:t>Click to edit Master text styles</a:t>
            </a:r>
          </a:p>
        </p:txBody>
      </p:sp>
      <p:sp>
        <p:nvSpPr>
          <p:cNvPr id="16" name="Footer Placeholder 4">
            <a:extLst>
              <a:ext uri="{FF2B5EF4-FFF2-40B4-BE49-F238E27FC236}">
                <a16:creationId xmlns:a16="http://schemas.microsoft.com/office/drawing/2014/main" id="{BA6CCC38-0DC7-93AB-5678-4FB88CE97B4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Scientific findings</a:t>
            </a:r>
          </a:p>
        </p:txBody>
      </p:sp>
      <p:sp>
        <p:nvSpPr>
          <p:cNvPr id="17" name="Slide Number Placeholder 5">
            <a:extLst>
              <a:ext uri="{FF2B5EF4-FFF2-40B4-BE49-F238E27FC236}">
                <a16:creationId xmlns:a16="http://schemas.microsoft.com/office/drawing/2014/main" id="{615ED02F-D1E1-9C00-BD42-A95D595EFB48}"/>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
        <p:nvSpPr>
          <p:cNvPr id="18" name="Graphic 12">
            <a:extLst>
              <a:ext uri="{FF2B5EF4-FFF2-40B4-BE49-F238E27FC236}">
                <a16:creationId xmlns:a16="http://schemas.microsoft.com/office/drawing/2014/main" id="{1D8F0816-C429-D32E-058B-33405874DFA7}"/>
              </a:ext>
            </a:extLst>
          </p:cNvPr>
          <p:cNvSpPr/>
          <p:nvPr userDrawn="1"/>
        </p:nvSpPr>
        <p:spPr>
          <a:xfrm>
            <a:off x="468157" y="1963496"/>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Tree>
    <p:extLst>
      <p:ext uri="{BB962C8B-B14F-4D97-AF65-F5344CB8AC3E}">
        <p14:creationId xmlns:p14="http://schemas.microsoft.com/office/powerpoint/2010/main" val="23782607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tx1"/>
            </a:gs>
            <a:gs pos="99000">
              <a:srgbClr val="05202E"/>
            </a:gs>
          </a:gsLst>
          <a:lin ang="5400000" scaled="1"/>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3EA418-19D1-0D4D-BE52-40A86E32FB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2BAE0C-5187-A64D-A481-E69245670354}"/>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9759C05-48F5-9346-8256-5B61C6990E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noAutofit/>
          </a:bodyPr>
          <a:lstStyle>
            <a:lvl1pPr algn="l">
              <a:defRPr sz="1200">
                <a:solidFill>
                  <a:schemeClr val="bg1"/>
                </a:solidFill>
                <a:latin typeface="+mj-lt"/>
                <a:cs typeface="Biome" panose="020B0503030204020804" pitchFamily="34" charset="0"/>
              </a:defRPr>
            </a:lvl1pPr>
          </a:lstStyle>
          <a:p>
            <a:endParaRPr lang="en-US" dirty="0"/>
          </a:p>
        </p:txBody>
      </p:sp>
      <p:sp>
        <p:nvSpPr>
          <p:cNvPr id="5" name="Footer Placeholder 4">
            <a:extLst>
              <a:ext uri="{FF2B5EF4-FFF2-40B4-BE49-F238E27FC236}">
                <a16:creationId xmlns:a16="http://schemas.microsoft.com/office/drawing/2014/main" id="{84175D63-7351-9C4A-AEE0-10E27B3B64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bg1"/>
                </a:solidFill>
                <a:latin typeface="+mj-lt"/>
                <a:cs typeface="Biome" panose="020B0503030204020804" pitchFamily="34" charset="0"/>
              </a:defRPr>
            </a:lvl1pPr>
          </a:lstStyle>
          <a:p>
            <a:r>
              <a:rPr lang="en-US" dirty="0"/>
              <a:t>Scientific findings</a:t>
            </a:r>
          </a:p>
        </p:txBody>
      </p:sp>
      <p:sp>
        <p:nvSpPr>
          <p:cNvPr id="6" name="Slide Number Placeholder 5">
            <a:extLst>
              <a:ext uri="{FF2B5EF4-FFF2-40B4-BE49-F238E27FC236}">
                <a16:creationId xmlns:a16="http://schemas.microsoft.com/office/drawing/2014/main" id="{7350889F-2BBA-5F45-95BC-BEA6688167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noAutofit/>
          </a:bodyPr>
          <a:lstStyle>
            <a:lvl1pPr algn="r">
              <a:defRPr sz="1200">
                <a:solidFill>
                  <a:schemeClr val="bg1"/>
                </a:solidFill>
                <a:latin typeface="+mj-lt"/>
                <a:cs typeface="Biome" panose="020B0503030204020804" pitchFamily="34" charset="0"/>
              </a:defRPr>
            </a:lvl1p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1955693199"/>
      </p:ext>
    </p:extLst>
  </p:cSld>
  <p:clrMap bg1="lt1" tx1="dk1" bg2="lt2" tx2="dk2" accent1="accent1" accent2="accent2" accent3="accent3" accent4="accent4" accent5="accent5" accent6="accent6" hlink="hlink" folHlink="folHlink"/>
  <p:sldLayoutIdLst>
    <p:sldLayoutId id="2147483657" r:id="rId1"/>
    <p:sldLayoutId id="2147483661" r:id="rId2"/>
    <p:sldLayoutId id="2147483658" r:id="rId3"/>
    <p:sldLayoutId id="2147483664" r:id="rId4"/>
    <p:sldLayoutId id="2147483650" r:id="rId5"/>
    <p:sldLayoutId id="2147483666" r:id="rId6"/>
    <p:sldLayoutId id="2147483659" r:id="rId7"/>
    <p:sldLayoutId id="2147483660" r:id="rId8"/>
    <p:sldLayoutId id="2147483663" r:id="rId9"/>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hd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Biome" panose="020B05030302040208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3"/>
          </a:solidFill>
          <a:latin typeface="+mj-lt"/>
          <a:ea typeface="+mn-ea"/>
          <a:cs typeface="Biome" panose="020B0503030204020804" pitchFamily="34" charset="0"/>
        </a:defRPr>
      </a:lvl1pPr>
      <a:lvl2pPr marL="800100" indent="-342900" algn="l" defTabSz="914400" rtl="0" eaLnBrk="1" latinLnBrk="0" hangingPunct="1">
        <a:lnSpc>
          <a:spcPct val="90000"/>
        </a:lnSpc>
        <a:spcBef>
          <a:spcPts val="500"/>
        </a:spcBef>
        <a:buClr>
          <a:schemeClr val="accent6"/>
        </a:buClr>
        <a:buFont typeface="Arial" panose="020B0604020202020204" pitchFamily="34" charset="0"/>
        <a:buChar char="•"/>
        <a:defRPr sz="2400" kern="1200">
          <a:solidFill>
            <a:schemeClr val="bg1"/>
          </a:solidFill>
          <a:latin typeface="+mn-lt"/>
          <a:ea typeface="+mn-ea"/>
          <a:cs typeface="+mn-cs"/>
        </a:defRPr>
      </a:lvl2pPr>
      <a:lvl3pPr marL="1257300" indent="-342900" algn="l" defTabSz="914400" rtl="0" eaLnBrk="1" latinLnBrk="0" hangingPunct="1">
        <a:lnSpc>
          <a:spcPct val="90000"/>
        </a:lnSpc>
        <a:spcBef>
          <a:spcPts val="500"/>
        </a:spcBef>
        <a:buClr>
          <a:schemeClr val="accent6"/>
        </a:buClr>
        <a:buFont typeface="Arial" panose="020B0604020202020204" pitchFamily="34" charset="0"/>
        <a:buChar char="•"/>
        <a:defRPr sz="2000" kern="1200">
          <a:solidFill>
            <a:schemeClr val="bg1"/>
          </a:solidFill>
          <a:latin typeface="+mn-lt"/>
          <a:ea typeface="+mn-ea"/>
          <a:cs typeface="+mn-cs"/>
        </a:defRPr>
      </a:lvl3pPr>
      <a:lvl4pPr marL="16573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4pPr>
      <a:lvl5pPr marL="21145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3" Type="http://schemas.microsoft.com/office/2007/relationships/hdphoto" Target="../media/hdphoto2.wdp"/><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sv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sv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5.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hyperlink" Target="https://youtu.be/eALxkW61TBA" TargetMode="External"/><Relationship Id="rId2" Type="http://schemas.openxmlformats.org/officeDocument/2006/relationships/hyperlink" Target="https://youtu.be/I2_hLXxBZLQ" TargetMode="External"/><Relationship Id="rId1" Type="http://schemas.openxmlformats.org/officeDocument/2006/relationships/slideLayout" Target="../slideLayouts/slideLayout5.xml"/><Relationship Id="rId5" Type="http://schemas.openxmlformats.org/officeDocument/2006/relationships/image" Target="../media/image54.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2.svg"/></Relationships>
</file>

<file path=ppt/slides/_rels/slide3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2.sv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8ABCF-B0F6-3B9E-078F-2A8A22C56DAA}"/>
              </a:ext>
            </a:extLst>
          </p:cNvPr>
          <p:cNvSpPr>
            <a:spLocks noGrp="1"/>
          </p:cNvSpPr>
          <p:nvPr>
            <p:ph type="title"/>
          </p:nvPr>
        </p:nvSpPr>
        <p:spPr/>
        <p:txBody>
          <a:bodyPr/>
          <a:lstStyle/>
          <a:p>
            <a:r>
              <a:rPr lang="en-US"/>
              <a:t>Trường THPT …….</a:t>
            </a:r>
            <a:endParaRPr lang="en-US" dirty="0"/>
          </a:p>
        </p:txBody>
      </p:sp>
      <p:sp>
        <p:nvSpPr>
          <p:cNvPr id="4" name="Text Placeholder 3">
            <a:extLst>
              <a:ext uri="{FF2B5EF4-FFF2-40B4-BE49-F238E27FC236}">
                <a16:creationId xmlns:a16="http://schemas.microsoft.com/office/drawing/2014/main" id="{5AC76B71-3E57-E2F3-291A-39B418022AD7}"/>
              </a:ext>
            </a:extLst>
          </p:cNvPr>
          <p:cNvSpPr>
            <a:spLocks noGrp="1"/>
          </p:cNvSpPr>
          <p:nvPr>
            <p:ph type="body" sz="quarter" idx="30"/>
          </p:nvPr>
        </p:nvSpPr>
        <p:spPr/>
        <p:txBody>
          <a:bodyPr/>
          <a:lstStyle/>
          <a:p>
            <a:r>
              <a:rPr lang="en-US" sz="2400"/>
              <a:t>Tổ:………..</a:t>
            </a:r>
            <a:endParaRPr lang="en-US" sz="2400" dirty="0"/>
          </a:p>
          <a:p>
            <a:endParaRPr lang="en-US" sz="2400" dirty="0"/>
          </a:p>
          <a:p>
            <a:endParaRPr lang="en-US" sz="2400" dirty="0"/>
          </a:p>
        </p:txBody>
      </p:sp>
      <p:sp>
        <p:nvSpPr>
          <p:cNvPr id="3" name="Text Placeholder 2">
            <a:extLst>
              <a:ext uri="{FF2B5EF4-FFF2-40B4-BE49-F238E27FC236}">
                <a16:creationId xmlns:a16="http://schemas.microsoft.com/office/drawing/2014/main" id="{B90F77A5-9A4F-1583-1DB9-95BA90866C29}"/>
              </a:ext>
            </a:extLst>
          </p:cNvPr>
          <p:cNvSpPr>
            <a:spLocks noGrp="1"/>
          </p:cNvSpPr>
          <p:nvPr>
            <p:ph type="body" sz="quarter" idx="28"/>
          </p:nvPr>
        </p:nvSpPr>
        <p:spPr/>
        <p:txBody>
          <a:bodyPr/>
          <a:lstStyle/>
          <a:p>
            <a:pPr marL="0" indent="0">
              <a:buNone/>
            </a:pPr>
            <a:r>
              <a:rPr lang="en-US" sz="2000"/>
              <a:t>Slide chào mừng….</a:t>
            </a:r>
            <a:endParaRPr lang="en-US" sz="2000" dirty="0"/>
          </a:p>
        </p:txBody>
      </p:sp>
      <p:sp>
        <p:nvSpPr>
          <p:cNvPr id="18" name="Slide Number Placeholder 17">
            <a:extLst>
              <a:ext uri="{FF2B5EF4-FFF2-40B4-BE49-F238E27FC236}">
                <a16:creationId xmlns:a16="http://schemas.microsoft.com/office/drawing/2014/main" id="{D496E54F-9038-30CB-FB21-11F164E02FBE}"/>
              </a:ext>
            </a:extLst>
          </p:cNvPr>
          <p:cNvSpPr>
            <a:spLocks noGrp="1"/>
          </p:cNvSpPr>
          <p:nvPr>
            <p:ph type="sldNum" sz="quarter" idx="12"/>
          </p:nvPr>
        </p:nvSpPr>
        <p:spPr/>
        <p:txBody>
          <a:bodyPr/>
          <a:lstStyle/>
          <a:p>
            <a:fld id="{FE024F78-56A6-7740-B68D-8D4D026EDF3F}" type="slidenum">
              <a:rPr lang="en-US" smtClean="0"/>
              <a:pPr/>
              <a:t>1</a:t>
            </a:fld>
            <a:endParaRPr lang="en-US" dirty="0"/>
          </a:p>
        </p:txBody>
      </p:sp>
    </p:spTree>
    <p:extLst>
      <p:ext uri="{BB962C8B-B14F-4D97-AF65-F5344CB8AC3E}">
        <p14:creationId xmlns:p14="http://schemas.microsoft.com/office/powerpoint/2010/main" val="22490313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F872ADF4-FCCD-5389-909C-60848BFEA662}"/>
              </a:ext>
            </a:extLst>
          </p:cNvPr>
          <p:cNvSpPr>
            <a:spLocks noGrp="1"/>
          </p:cNvSpPr>
          <p:nvPr>
            <p:ph type="sldNum" sz="quarter" idx="12"/>
          </p:nvPr>
        </p:nvSpPr>
        <p:spPr/>
        <p:txBody>
          <a:bodyPr/>
          <a:lstStyle/>
          <a:p>
            <a:fld id="{FE024F78-56A6-7740-B68D-8D4D026EDF3F}" type="slidenum">
              <a:rPr lang="en-US" smtClean="0"/>
              <a:pPr/>
              <a:t>10</a:t>
            </a:fld>
            <a:endParaRPr lang="en-US" dirty="0"/>
          </a:p>
        </p:txBody>
      </p:sp>
      <p:sp>
        <p:nvSpPr>
          <p:cNvPr id="14" name="Content Placeholder 13">
            <a:extLst>
              <a:ext uri="{FF2B5EF4-FFF2-40B4-BE49-F238E27FC236}">
                <a16:creationId xmlns:a16="http://schemas.microsoft.com/office/drawing/2014/main" id="{C5CD6014-E055-46DE-A75B-049966C372AA}"/>
              </a:ext>
            </a:extLst>
          </p:cNvPr>
          <p:cNvSpPr>
            <a:spLocks noGrp="1"/>
          </p:cNvSpPr>
          <p:nvPr>
            <p:ph sz="quarter" idx="35"/>
          </p:nvPr>
        </p:nvSpPr>
        <p:spPr>
          <a:xfrm>
            <a:off x="165895" y="1173556"/>
            <a:ext cx="11237842" cy="549836"/>
          </a:xfrm>
        </p:spPr>
        <p:txBody>
          <a:bodyPr/>
          <a:lstStyle/>
          <a:p>
            <a:pPr marL="0" indent="0" algn="just">
              <a:lnSpc>
                <a:spcPct val="100000"/>
              </a:lnSpc>
              <a:buNone/>
            </a:pPr>
            <a:r>
              <a:rPr lang="vi-VN" sz="2800" b="1">
                <a:solidFill>
                  <a:srgbClr val="00B0F0"/>
                </a:solidFill>
                <a:latin typeface="Arial" panose="020B0604020202020204" pitchFamily="34" charset="0"/>
                <a:cs typeface="Arial" panose="020B0604020202020204" pitchFamily="34" charset="0"/>
              </a:rPr>
              <a:t>Nhóm 2: Sản phẩm của việc thiết kế đồ hoạ có thể là các loại nào? Gồm các thành phần như thế nào?</a:t>
            </a:r>
          </a:p>
        </p:txBody>
      </p:sp>
      <p:sp>
        <p:nvSpPr>
          <p:cNvPr id="8" name="Content Placeholder 13">
            <a:extLst>
              <a:ext uri="{FF2B5EF4-FFF2-40B4-BE49-F238E27FC236}">
                <a16:creationId xmlns:a16="http://schemas.microsoft.com/office/drawing/2014/main" id="{60467C29-D192-4BEA-856B-B1D4AEE65C06}"/>
              </a:ext>
            </a:extLst>
          </p:cNvPr>
          <p:cNvSpPr txBox="1">
            <a:spLocks/>
          </p:cNvSpPr>
          <p:nvPr/>
        </p:nvSpPr>
        <p:spPr>
          <a:xfrm>
            <a:off x="5423255" y="2541093"/>
            <a:ext cx="6460916" cy="549836"/>
          </a:xfrm>
          <a:prstGeom prst="rect">
            <a:avLst/>
          </a:prstGeom>
        </p:spPr>
        <p:txBody>
          <a:bodyPr vert="horz" lIns="91440" tIns="45720" rIns="91440" bIns="45720" rtlCol="0">
            <a:noAutofit/>
          </a:bodyPr>
          <a:lstStyle>
            <a:lvl1pPr marL="283464" indent="-283464" algn="l" defTabSz="914400" rtl="0" eaLnBrk="1" latinLnBrk="0" hangingPunct="1">
              <a:lnSpc>
                <a:spcPct val="90000"/>
              </a:lnSpc>
              <a:spcBef>
                <a:spcPts val="1000"/>
              </a:spcBef>
              <a:buClr>
                <a:schemeClr val="accent6"/>
              </a:buClr>
              <a:buFont typeface="Arial" panose="020B0604020202020204" pitchFamily="34" charset="0"/>
              <a:buChar char="•"/>
              <a:defRPr sz="1600" kern="1200" spc="200" baseline="0">
                <a:solidFill>
                  <a:schemeClr val="bg1"/>
                </a:solidFill>
                <a:latin typeface="+mn-lt"/>
                <a:ea typeface="+mn-ea"/>
                <a:cs typeface="Biome" panose="020B0503030204020804" pitchFamily="34" charset="0"/>
              </a:defRPr>
            </a:lvl1pPr>
            <a:lvl2pPr marL="566928" indent="-283464" algn="l" defTabSz="914400" rtl="0" eaLnBrk="1" latinLnBrk="0" hangingPunct="1">
              <a:lnSpc>
                <a:spcPct val="90000"/>
              </a:lnSpc>
              <a:spcBef>
                <a:spcPts val="500"/>
              </a:spcBef>
              <a:buClr>
                <a:schemeClr val="accent6"/>
              </a:buClr>
              <a:buFont typeface="Arial" panose="020B0604020202020204" pitchFamily="34" charset="0"/>
              <a:buChar char="•"/>
              <a:defRPr sz="1600" kern="1200">
                <a:solidFill>
                  <a:schemeClr val="bg1"/>
                </a:solidFill>
                <a:latin typeface="+mn-lt"/>
                <a:ea typeface="+mn-ea"/>
                <a:cs typeface="+mn-cs"/>
              </a:defRPr>
            </a:lvl2pPr>
            <a:lvl3pPr marL="859536" indent="-283464" algn="l" defTabSz="914400" rtl="0" eaLnBrk="1" latinLnBrk="0" hangingPunct="1">
              <a:lnSpc>
                <a:spcPct val="90000"/>
              </a:lnSpc>
              <a:spcBef>
                <a:spcPts val="500"/>
              </a:spcBef>
              <a:buClr>
                <a:schemeClr val="accent6"/>
              </a:buClr>
              <a:buFont typeface="Arial" panose="020B0604020202020204" pitchFamily="34" charset="0"/>
              <a:buChar char="•"/>
              <a:defRPr sz="1600" kern="1200">
                <a:solidFill>
                  <a:schemeClr val="bg1"/>
                </a:solidFill>
                <a:latin typeface="+mn-lt"/>
                <a:ea typeface="+mn-ea"/>
                <a:cs typeface="+mn-cs"/>
              </a:defRPr>
            </a:lvl3pPr>
            <a:lvl4pPr marL="1152144" indent="-285750" algn="l" defTabSz="914400" rtl="0" eaLnBrk="1" latinLnBrk="0" hangingPunct="1">
              <a:lnSpc>
                <a:spcPct val="90000"/>
              </a:lnSpc>
              <a:spcBef>
                <a:spcPts val="500"/>
              </a:spcBef>
              <a:buClr>
                <a:schemeClr val="accent6"/>
              </a:buClr>
              <a:buFont typeface="Arial" panose="020B0604020202020204" pitchFamily="34" charset="0"/>
              <a:buChar char="•"/>
              <a:defRPr sz="1600" kern="1200">
                <a:solidFill>
                  <a:schemeClr val="bg1"/>
                </a:solidFill>
                <a:latin typeface="+mn-lt"/>
                <a:ea typeface="+mn-ea"/>
                <a:cs typeface="+mn-cs"/>
              </a:defRPr>
            </a:lvl4pPr>
            <a:lvl5pPr marL="21145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vi-VN" sz="3600" b="1">
                <a:latin typeface="Arial" panose="020B0604020202020204" pitchFamily="34" charset="0"/>
                <a:cs typeface="Arial" panose="020B0604020202020204" pitchFamily="34" charset="0"/>
              </a:rPr>
              <a:t>- Sản phẩm của thiết kế đồ hoạ có thể là các ấn phẩm như tấm thiếp, logo, biển hiệu, áp phích (Poster), bìa sách/tạp chí,…), các trang web,…</a:t>
            </a:r>
          </a:p>
        </p:txBody>
      </p:sp>
      <p:pic>
        <p:nvPicPr>
          <p:cNvPr id="19" name="Graphic 18" descr="Pen with solid fill">
            <a:extLst>
              <a:ext uri="{FF2B5EF4-FFF2-40B4-BE49-F238E27FC236}">
                <a16:creationId xmlns:a16="http://schemas.microsoft.com/office/drawing/2014/main" id="{5A1B5433-C9EE-4B3C-894C-B523BB8A8ED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4753540" y="2056304"/>
            <a:ext cx="689113" cy="914400"/>
          </a:xfrm>
          <a:prstGeom prst="rect">
            <a:avLst/>
          </a:prstGeom>
        </p:spPr>
      </p:pic>
      <p:pic>
        <p:nvPicPr>
          <p:cNvPr id="4" name="Picture 3">
            <a:extLst>
              <a:ext uri="{FF2B5EF4-FFF2-40B4-BE49-F238E27FC236}">
                <a16:creationId xmlns:a16="http://schemas.microsoft.com/office/drawing/2014/main" id="{39FF814C-D6E5-4E8E-9816-9D7DE4C9942A}"/>
              </a:ext>
            </a:extLst>
          </p:cNvPr>
          <p:cNvPicPr>
            <a:picLocks noChangeAspect="1"/>
          </p:cNvPicPr>
          <p:nvPr/>
        </p:nvPicPr>
        <p:blipFill rotWithShape="1">
          <a:blip r:embed="rId4"/>
          <a:srcRect t="3228"/>
          <a:stretch/>
        </p:blipFill>
        <p:spPr>
          <a:xfrm>
            <a:off x="625881" y="2315077"/>
            <a:ext cx="3773841" cy="4313697"/>
          </a:xfrm>
          <a:prstGeom prst="rect">
            <a:avLst/>
          </a:prstGeom>
        </p:spPr>
      </p:pic>
      <p:sp>
        <p:nvSpPr>
          <p:cNvPr id="11" name="Title 1">
            <a:extLst>
              <a:ext uri="{FF2B5EF4-FFF2-40B4-BE49-F238E27FC236}">
                <a16:creationId xmlns:a16="http://schemas.microsoft.com/office/drawing/2014/main" id="{3C3A28DD-FE3A-4C47-A2CC-065BD6CB08B2}"/>
              </a:ext>
            </a:extLst>
          </p:cNvPr>
          <p:cNvSpPr>
            <a:spLocks noGrp="1"/>
          </p:cNvSpPr>
          <p:nvPr>
            <p:ph type="title"/>
          </p:nvPr>
        </p:nvSpPr>
        <p:spPr>
          <a:xfrm>
            <a:off x="888136" y="-144546"/>
            <a:ext cx="10515601" cy="1325563"/>
          </a:xfrm>
        </p:spPr>
        <p:txBody>
          <a:bodyPr/>
          <a:lstStyle/>
          <a:p>
            <a:r>
              <a:rPr lang="en-US" b="1">
                <a:latin typeface="Arial" panose="020B0604020202020204" pitchFamily="34" charset="0"/>
                <a:cs typeface="Arial" panose="020B0604020202020204" pitchFamily="34" charset="0"/>
              </a:rPr>
              <a:t>1. Khái niệm về thiết kế đồ hoạ.</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27836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F872ADF4-FCCD-5389-909C-60848BFEA662}"/>
              </a:ext>
            </a:extLst>
          </p:cNvPr>
          <p:cNvSpPr>
            <a:spLocks noGrp="1"/>
          </p:cNvSpPr>
          <p:nvPr>
            <p:ph type="sldNum" sz="quarter" idx="12"/>
          </p:nvPr>
        </p:nvSpPr>
        <p:spPr/>
        <p:txBody>
          <a:bodyPr/>
          <a:lstStyle/>
          <a:p>
            <a:fld id="{FE024F78-56A6-7740-B68D-8D4D026EDF3F}" type="slidenum">
              <a:rPr lang="en-US" smtClean="0"/>
              <a:pPr/>
              <a:t>11</a:t>
            </a:fld>
            <a:endParaRPr lang="en-US" dirty="0"/>
          </a:p>
        </p:txBody>
      </p:sp>
      <p:sp>
        <p:nvSpPr>
          <p:cNvPr id="14" name="Content Placeholder 13">
            <a:extLst>
              <a:ext uri="{FF2B5EF4-FFF2-40B4-BE49-F238E27FC236}">
                <a16:creationId xmlns:a16="http://schemas.microsoft.com/office/drawing/2014/main" id="{C5CD6014-E055-46DE-A75B-049966C372AA}"/>
              </a:ext>
            </a:extLst>
          </p:cNvPr>
          <p:cNvSpPr>
            <a:spLocks noGrp="1"/>
          </p:cNvSpPr>
          <p:nvPr>
            <p:ph sz="quarter" idx="35"/>
          </p:nvPr>
        </p:nvSpPr>
        <p:spPr>
          <a:xfrm>
            <a:off x="490328" y="1084350"/>
            <a:ext cx="10410067" cy="549836"/>
          </a:xfrm>
        </p:spPr>
        <p:txBody>
          <a:bodyPr/>
          <a:lstStyle/>
          <a:p>
            <a:pPr marL="0" indent="0" algn="just">
              <a:lnSpc>
                <a:spcPct val="100000"/>
              </a:lnSpc>
              <a:buNone/>
            </a:pPr>
            <a:r>
              <a:rPr lang="vi-VN" sz="2800" b="1">
                <a:solidFill>
                  <a:srgbClr val="00B0F0"/>
                </a:solidFill>
                <a:latin typeface="Arial" panose="020B0604020202020204" pitchFamily="34" charset="0"/>
                <a:cs typeface="Arial" panose="020B0604020202020204" pitchFamily="34" charset="0"/>
              </a:rPr>
              <a:t>Nhóm 3: Thiết kế đồ hoạ mang lại lợi ích như thế nào trong cuộc sống hiện nay?</a:t>
            </a:r>
          </a:p>
        </p:txBody>
      </p:sp>
      <p:sp>
        <p:nvSpPr>
          <p:cNvPr id="8" name="Content Placeholder 13">
            <a:extLst>
              <a:ext uri="{FF2B5EF4-FFF2-40B4-BE49-F238E27FC236}">
                <a16:creationId xmlns:a16="http://schemas.microsoft.com/office/drawing/2014/main" id="{60467C29-D192-4BEA-856B-B1D4AEE65C06}"/>
              </a:ext>
            </a:extLst>
          </p:cNvPr>
          <p:cNvSpPr txBox="1">
            <a:spLocks/>
          </p:cNvSpPr>
          <p:nvPr/>
        </p:nvSpPr>
        <p:spPr>
          <a:xfrm>
            <a:off x="363955" y="2280818"/>
            <a:ext cx="5473152" cy="549836"/>
          </a:xfrm>
          <a:prstGeom prst="rect">
            <a:avLst/>
          </a:prstGeom>
        </p:spPr>
        <p:txBody>
          <a:bodyPr vert="horz" lIns="91440" tIns="45720" rIns="91440" bIns="45720" rtlCol="0">
            <a:noAutofit/>
          </a:bodyPr>
          <a:lstStyle>
            <a:lvl1pPr marL="283464" indent="-283464" algn="l" defTabSz="914400" rtl="0" eaLnBrk="1" latinLnBrk="0" hangingPunct="1">
              <a:lnSpc>
                <a:spcPct val="90000"/>
              </a:lnSpc>
              <a:spcBef>
                <a:spcPts val="1000"/>
              </a:spcBef>
              <a:buClr>
                <a:schemeClr val="accent6"/>
              </a:buClr>
              <a:buFont typeface="Arial" panose="020B0604020202020204" pitchFamily="34" charset="0"/>
              <a:buChar char="•"/>
              <a:defRPr sz="1600" kern="1200" spc="200" baseline="0">
                <a:solidFill>
                  <a:schemeClr val="bg1"/>
                </a:solidFill>
                <a:latin typeface="+mn-lt"/>
                <a:ea typeface="+mn-ea"/>
                <a:cs typeface="Biome" panose="020B0503030204020804" pitchFamily="34" charset="0"/>
              </a:defRPr>
            </a:lvl1pPr>
            <a:lvl2pPr marL="566928" indent="-283464" algn="l" defTabSz="914400" rtl="0" eaLnBrk="1" latinLnBrk="0" hangingPunct="1">
              <a:lnSpc>
                <a:spcPct val="90000"/>
              </a:lnSpc>
              <a:spcBef>
                <a:spcPts val="500"/>
              </a:spcBef>
              <a:buClr>
                <a:schemeClr val="accent6"/>
              </a:buClr>
              <a:buFont typeface="Arial" panose="020B0604020202020204" pitchFamily="34" charset="0"/>
              <a:buChar char="•"/>
              <a:defRPr sz="1600" kern="1200">
                <a:solidFill>
                  <a:schemeClr val="bg1"/>
                </a:solidFill>
                <a:latin typeface="+mn-lt"/>
                <a:ea typeface="+mn-ea"/>
                <a:cs typeface="+mn-cs"/>
              </a:defRPr>
            </a:lvl2pPr>
            <a:lvl3pPr marL="859536" indent="-283464" algn="l" defTabSz="914400" rtl="0" eaLnBrk="1" latinLnBrk="0" hangingPunct="1">
              <a:lnSpc>
                <a:spcPct val="90000"/>
              </a:lnSpc>
              <a:spcBef>
                <a:spcPts val="500"/>
              </a:spcBef>
              <a:buClr>
                <a:schemeClr val="accent6"/>
              </a:buClr>
              <a:buFont typeface="Arial" panose="020B0604020202020204" pitchFamily="34" charset="0"/>
              <a:buChar char="•"/>
              <a:defRPr sz="1600" kern="1200">
                <a:solidFill>
                  <a:schemeClr val="bg1"/>
                </a:solidFill>
                <a:latin typeface="+mn-lt"/>
                <a:ea typeface="+mn-ea"/>
                <a:cs typeface="+mn-cs"/>
              </a:defRPr>
            </a:lvl3pPr>
            <a:lvl4pPr marL="1152144" indent="-285750" algn="l" defTabSz="914400" rtl="0" eaLnBrk="1" latinLnBrk="0" hangingPunct="1">
              <a:lnSpc>
                <a:spcPct val="90000"/>
              </a:lnSpc>
              <a:spcBef>
                <a:spcPts val="500"/>
              </a:spcBef>
              <a:buClr>
                <a:schemeClr val="accent6"/>
              </a:buClr>
              <a:buFont typeface="Arial" panose="020B0604020202020204" pitchFamily="34" charset="0"/>
              <a:buChar char="•"/>
              <a:defRPr sz="1600" kern="1200">
                <a:solidFill>
                  <a:schemeClr val="bg1"/>
                </a:solidFill>
                <a:latin typeface="+mn-lt"/>
                <a:ea typeface="+mn-ea"/>
                <a:cs typeface="+mn-cs"/>
              </a:defRPr>
            </a:lvl4pPr>
            <a:lvl5pPr marL="21145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vi-VN" sz="2800" b="1">
                <a:latin typeface="Arial" panose="020B0604020202020204" pitchFamily="34" charset="0"/>
                <a:cs typeface="Arial" panose="020B0604020202020204" pitchFamily="34" charset="0"/>
              </a:rPr>
              <a:t>- Thiết kế đồ hoạ đem lại nhiều lợi ích cho mọi ngành nghề, lĩnh vực.</a:t>
            </a:r>
          </a:p>
          <a:p>
            <a:pPr marL="0" indent="0" algn="just">
              <a:lnSpc>
                <a:spcPct val="100000"/>
              </a:lnSpc>
              <a:buNone/>
            </a:pPr>
            <a:r>
              <a:rPr lang="vi-VN" sz="2800" b="1">
                <a:latin typeface="Arial" panose="020B0604020202020204" pitchFamily="34" charset="0"/>
                <a:cs typeface="Arial" panose="020B0604020202020204" pitchFamily="34" charset="0"/>
              </a:rPr>
              <a:t>+ Giúp tạo dựng hình ảnh chuyên nghiệp cho tổ chức hoặc cá nhân.</a:t>
            </a:r>
          </a:p>
          <a:p>
            <a:pPr marL="0" indent="0" algn="just">
              <a:lnSpc>
                <a:spcPct val="100000"/>
              </a:lnSpc>
              <a:buNone/>
            </a:pPr>
            <a:r>
              <a:rPr lang="vi-VN" sz="2800" b="1">
                <a:latin typeface="Arial" panose="020B0604020202020204" pitchFamily="34" charset="0"/>
                <a:cs typeface="Arial" panose="020B0604020202020204" pitchFamily="34" charset="0"/>
              </a:rPr>
              <a:t>+ Tăng sự truyền thông thu hút và hấp dẫn.</a:t>
            </a:r>
          </a:p>
          <a:p>
            <a:pPr marL="0" indent="0" algn="just">
              <a:lnSpc>
                <a:spcPct val="100000"/>
              </a:lnSpc>
              <a:buNone/>
            </a:pPr>
            <a:r>
              <a:rPr lang="vi-VN" sz="2800" b="1">
                <a:latin typeface="Arial" panose="020B0604020202020204" pitchFamily="34" charset="0"/>
                <a:cs typeface="Arial" panose="020B0604020202020204" pitchFamily="34" charset="0"/>
              </a:rPr>
              <a:t>+ Tăng hiệu quả tiếp thị,…</a:t>
            </a:r>
          </a:p>
        </p:txBody>
      </p:sp>
      <p:pic>
        <p:nvPicPr>
          <p:cNvPr id="19" name="Graphic 18" descr="Pen with solid fill">
            <a:extLst>
              <a:ext uri="{FF2B5EF4-FFF2-40B4-BE49-F238E27FC236}">
                <a16:creationId xmlns:a16="http://schemas.microsoft.com/office/drawing/2014/main" id="{5A1B5433-C9EE-4B3C-894C-B523BB8A8ED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19398" y="1641336"/>
            <a:ext cx="689113" cy="914400"/>
          </a:xfrm>
          <a:prstGeom prst="rect">
            <a:avLst/>
          </a:prstGeom>
        </p:spPr>
      </p:pic>
      <p:sp>
        <p:nvSpPr>
          <p:cNvPr id="9" name="Title 1">
            <a:extLst>
              <a:ext uri="{FF2B5EF4-FFF2-40B4-BE49-F238E27FC236}">
                <a16:creationId xmlns:a16="http://schemas.microsoft.com/office/drawing/2014/main" id="{3CB9ED77-ADBE-43C1-9BB1-736C373652DD}"/>
              </a:ext>
            </a:extLst>
          </p:cNvPr>
          <p:cNvSpPr>
            <a:spLocks noGrp="1"/>
          </p:cNvSpPr>
          <p:nvPr>
            <p:ph type="title"/>
          </p:nvPr>
        </p:nvSpPr>
        <p:spPr>
          <a:xfrm>
            <a:off x="888136" y="-144546"/>
            <a:ext cx="10515601" cy="1325563"/>
          </a:xfrm>
        </p:spPr>
        <p:txBody>
          <a:bodyPr/>
          <a:lstStyle/>
          <a:p>
            <a:r>
              <a:rPr lang="en-US" b="1">
                <a:latin typeface="Arial" panose="020B0604020202020204" pitchFamily="34" charset="0"/>
                <a:cs typeface="Arial" panose="020B0604020202020204" pitchFamily="34" charset="0"/>
              </a:rPr>
              <a:t>1. Khái niệm về thiết kế đồ hoạ.</a:t>
            </a:r>
            <a:endParaRPr lang="en-US" b="1"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FEB387B4-1FAF-4D8E-92BC-CEB3432C4BDC}"/>
              </a:ext>
            </a:extLst>
          </p:cNvPr>
          <p:cNvPicPr>
            <a:picLocks noChangeAspect="1"/>
          </p:cNvPicPr>
          <p:nvPr/>
        </p:nvPicPr>
        <p:blipFill rotWithShape="1">
          <a:blip r:embed="rId4"/>
          <a:srcRect b="2449"/>
          <a:stretch/>
        </p:blipFill>
        <p:spPr>
          <a:xfrm>
            <a:off x="8374157" y="1905621"/>
            <a:ext cx="3602779" cy="4823791"/>
          </a:xfrm>
          <a:prstGeom prst="rect">
            <a:avLst/>
          </a:prstGeom>
        </p:spPr>
      </p:pic>
      <p:pic>
        <p:nvPicPr>
          <p:cNvPr id="6" name="Picture 5">
            <a:extLst>
              <a:ext uri="{FF2B5EF4-FFF2-40B4-BE49-F238E27FC236}">
                <a16:creationId xmlns:a16="http://schemas.microsoft.com/office/drawing/2014/main" id="{35EBBF9B-F53F-4B4C-91B4-D0B541520EEA}"/>
              </a:ext>
            </a:extLst>
          </p:cNvPr>
          <p:cNvPicPr>
            <a:picLocks noChangeAspect="1"/>
          </p:cNvPicPr>
          <p:nvPr/>
        </p:nvPicPr>
        <p:blipFill>
          <a:blip r:embed="rId5"/>
          <a:stretch>
            <a:fillRect/>
          </a:stretch>
        </p:blipFill>
        <p:spPr>
          <a:xfrm>
            <a:off x="6001750" y="2830654"/>
            <a:ext cx="2207764" cy="2859777"/>
          </a:xfrm>
          <a:prstGeom prst="rect">
            <a:avLst/>
          </a:prstGeom>
        </p:spPr>
      </p:pic>
    </p:spTree>
    <p:extLst>
      <p:ext uri="{BB962C8B-B14F-4D97-AF65-F5344CB8AC3E}">
        <p14:creationId xmlns:p14="http://schemas.microsoft.com/office/powerpoint/2010/main" val="9495918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F872ADF4-FCCD-5389-909C-60848BFEA662}"/>
              </a:ext>
            </a:extLst>
          </p:cNvPr>
          <p:cNvSpPr>
            <a:spLocks noGrp="1"/>
          </p:cNvSpPr>
          <p:nvPr>
            <p:ph type="sldNum" sz="quarter" idx="12"/>
          </p:nvPr>
        </p:nvSpPr>
        <p:spPr/>
        <p:txBody>
          <a:bodyPr/>
          <a:lstStyle/>
          <a:p>
            <a:fld id="{FE024F78-56A6-7740-B68D-8D4D026EDF3F}" type="slidenum">
              <a:rPr lang="en-US" smtClean="0"/>
              <a:pPr/>
              <a:t>12</a:t>
            </a:fld>
            <a:endParaRPr lang="en-US" dirty="0"/>
          </a:p>
        </p:txBody>
      </p:sp>
      <p:sp>
        <p:nvSpPr>
          <p:cNvPr id="14" name="Content Placeholder 13">
            <a:extLst>
              <a:ext uri="{FF2B5EF4-FFF2-40B4-BE49-F238E27FC236}">
                <a16:creationId xmlns:a16="http://schemas.microsoft.com/office/drawing/2014/main" id="{C5CD6014-E055-46DE-A75B-049966C372AA}"/>
              </a:ext>
            </a:extLst>
          </p:cNvPr>
          <p:cNvSpPr>
            <a:spLocks noGrp="1"/>
          </p:cNvSpPr>
          <p:nvPr>
            <p:ph sz="quarter" idx="35"/>
          </p:nvPr>
        </p:nvSpPr>
        <p:spPr>
          <a:xfrm>
            <a:off x="331302" y="1006136"/>
            <a:ext cx="10410067" cy="549836"/>
          </a:xfrm>
        </p:spPr>
        <p:txBody>
          <a:bodyPr/>
          <a:lstStyle/>
          <a:p>
            <a:pPr marL="0" indent="0" algn="just">
              <a:lnSpc>
                <a:spcPct val="100000"/>
              </a:lnSpc>
              <a:buNone/>
            </a:pPr>
            <a:r>
              <a:rPr lang="vi-VN" sz="2800" b="1">
                <a:solidFill>
                  <a:srgbClr val="00B0F0"/>
                </a:solidFill>
                <a:latin typeface="Arial" panose="020B0604020202020204" pitchFamily="34" charset="0"/>
                <a:cs typeface="Arial" panose="020B0604020202020204" pitchFamily="34" charset="0"/>
              </a:rPr>
              <a:t>Nhóm 4: Nhận xét lại câu trả lời phần khởi động, giải thích tại sao công việc đó có liên quan trực tiếp đến nghề thiết kế đồ hoạ?</a:t>
            </a:r>
          </a:p>
        </p:txBody>
      </p:sp>
      <p:sp>
        <p:nvSpPr>
          <p:cNvPr id="8" name="Content Placeholder 13">
            <a:extLst>
              <a:ext uri="{FF2B5EF4-FFF2-40B4-BE49-F238E27FC236}">
                <a16:creationId xmlns:a16="http://schemas.microsoft.com/office/drawing/2014/main" id="{60467C29-D192-4BEA-856B-B1D4AEE65C06}"/>
              </a:ext>
            </a:extLst>
          </p:cNvPr>
          <p:cNvSpPr txBox="1">
            <a:spLocks/>
          </p:cNvSpPr>
          <p:nvPr/>
        </p:nvSpPr>
        <p:spPr>
          <a:xfrm>
            <a:off x="1365535" y="5368913"/>
            <a:ext cx="9147036" cy="549836"/>
          </a:xfrm>
          <a:prstGeom prst="rect">
            <a:avLst/>
          </a:prstGeom>
        </p:spPr>
        <p:txBody>
          <a:bodyPr vert="horz" lIns="91440" tIns="45720" rIns="91440" bIns="45720" rtlCol="0">
            <a:noAutofit/>
          </a:bodyPr>
          <a:lstStyle>
            <a:lvl1pPr marL="283464" indent="-283464" algn="l" defTabSz="914400" rtl="0" eaLnBrk="1" latinLnBrk="0" hangingPunct="1">
              <a:lnSpc>
                <a:spcPct val="90000"/>
              </a:lnSpc>
              <a:spcBef>
                <a:spcPts val="1000"/>
              </a:spcBef>
              <a:buClr>
                <a:schemeClr val="accent6"/>
              </a:buClr>
              <a:buFont typeface="Arial" panose="020B0604020202020204" pitchFamily="34" charset="0"/>
              <a:buChar char="•"/>
              <a:defRPr sz="1600" kern="1200" spc="200" baseline="0">
                <a:solidFill>
                  <a:schemeClr val="bg1"/>
                </a:solidFill>
                <a:latin typeface="+mn-lt"/>
                <a:ea typeface="+mn-ea"/>
                <a:cs typeface="Biome" panose="020B0503030204020804" pitchFamily="34" charset="0"/>
              </a:defRPr>
            </a:lvl1pPr>
            <a:lvl2pPr marL="566928" indent="-283464" algn="l" defTabSz="914400" rtl="0" eaLnBrk="1" latinLnBrk="0" hangingPunct="1">
              <a:lnSpc>
                <a:spcPct val="90000"/>
              </a:lnSpc>
              <a:spcBef>
                <a:spcPts val="500"/>
              </a:spcBef>
              <a:buClr>
                <a:schemeClr val="accent6"/>
              </a:buClr>
              <a:buFont typeface="Arial" panose="020B0604020202020204" pitchFamily="34" charset="0"/>
              <a:buChar char="•"/>
              <a:defRPr sz="1600" kern="1200">
                <a:solidFill>
                  <a:schemeClr val="bg1"/>
                </a:solidFill>
                <a:latin typeface="+mn-lt"/>
                <a:ea typeface="+mn-ea"/>
                <a:cs typeface="+mn-cs"/>
              </a:defRPr>
            </a:lvl2pPr>
            <a:lvl3pPr marL="859536" indent="-283464" algn="l" defTabSz="914400" rtl="0" eaLnBrk="1" latinLnBrk="0" hangingPunct="1">
              <a:lnSpc>
                <a:spcPct val="90000"/>
              </a:lnSpc>
              <a:spcBef>
                <a:spcPts val="500"/>
              </a:spcBef>
              <a:buClr>
                <a:schemeClr val="accent6"/>
              </a:buClr>
              <a:buFont typeface="Arial" panose="020B0604020202020204" pitchFamily="34" charset="0"/>
              <a:buChar char="•"/>
              <a:defRPr sz="1600" kern="1200">
                <a:solidFill>
                  <a:schemeClr val="bg1"/>
                </a:solidFill>
                <a:latin typeface="+mn-lt"/>
                <a:ea typeface="+mn-ea"/>
                <a:cs typeface="+mn-cs"/>
              </a:defRPr>
            </a:lvl3pPr>
            <a:lvl4pPr marL="1152144" indent="-285750" algn="l" defTabSz="914400" rtl="0" eaLnBrk="1" latinLnBrk="0" hangingPunct="1">
              <a:lnSpc>
                <a:spcPct val="90000"/>
              </a:lnSpc>
              <a:spcBef>
                <a:spcPts val="500"/>
              </a:spcBef>
              <a:buClr>
                <a:schemeClr val="accent6"/>
              </a:buClr>
              <a:buFont typeface="Arial" panose="020B0604020202020204" pitchFamily="34" charset="0"/>
              <a:buChar char="•"/>
              <a:defRPr sz="1600" kern="1200">
                <a:solidFill>
                  <a:schemeClr val="bg1"/>
                </a:solidFill>
                <a:latin typeface="+mn-lt"/>
                <a:ea typeface="+mn-ea"/>
                <a:cs typeface="+mn-cs"/>
              </a:defRPr>
            </a:lvl4pPr>
            <a:lvl5pPr marL="21145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vi-VN" sz="3200" b="1">
                <a:latin typeface="Arial" panose="020B0604020202020204" pitchFamily="34" charset="0"/>
                <a:cs typeface="Arial" panose="020B0604020202020204" pitchFamily="34" charset="0"/>
              </a:rPr>
              <a:t>Hai nghề có liên quan nhiều đến đồ hoạ là </a:t>
            </a:r>
            <a:r>
              <a:rPr lang="vi-VN" sz="3200" b="1">
                <a:solidFill>
                  <a:srgbClr val="FF0000"/>
                </a:solidFill>
                <a:latin typeface="Arial" panose="020B0604020202020204" pitchFamily="34" charset="0"/>
                <a:cs typeface="Arial" panose="020B0604020202020204" pitchFamily="34" charset="0"/>
              </a:rPr>
              <a:t>may mặc</a:t>
            </a:r>
            <a:r>
              <a:rPr lang="vi-VN" sz="3200" b="1">
                <a:latin typeface="Arial" panose="020B0604020202020204" pitchFamily="34" charset="0"/>
                <a:cs typeface="Arial" panose="020B0604020202020204" pitchFamily="34" charset="0"/>
              </a:rPr>
              <a:t> và </a:t>
            </a:r>
            <a:r>
              <a:rPr lang="vi-VN" sz="3200" b="1">
                <a:solidFill>
                  <a:srgbClr val="FF0000"/>
                </a:solidFill>
                <a:latin typeface="Arial" panose="020B0604020202020204" pitchFamily="34" charset="0"/>
                <a:cs typeface="Arial" panose="020B0604020202020204" pitchFamily="34" charset="0"/>
              </a:rPr>
              <a:t>thiết kế kiến trúc</a:t>
            </a:r>
            <a:r>
              <a:rPr lang="vi-VN" sz="3200" b="1">
                <a:latin typeface="Arial" panose="020B0604020202020204" pitchFamily="34" charset="0"/>
                <a:cs typeface="Arial" panose="020B0604020202020204" pitchFamily="34" charset="0"/>
              </a:rPr>
              <a:t>.</a:t>
            </a:r>
          </a:p>
        </p:txBody>
      </p:sp>
      <p:sp>
        <p:nvSpPr>
          <p:cNvPr id="9" name="Title 1">
            <a:extLst>
              <a:ext uri="{FF2B5EF4-FFF2-40B4-BE49-F238E27FC236}">
                <a16:creationId xmlns:a16="http://schemas.microsoft.com/office/drawing/2014/main" id="{51E9C558-63F5-43AC-B4F0-BC5EC6402E1D}"/>
              </a:ext>
            </a:extLst>
          </p:cNvPr>
          <p:cNvSpPr txBox="1">
            <a:spLocks/>
          </p:cNvSpPr>
          <p:nvPr/>
        </p:nvSpPr>
        <p:spPr>
          <a:xfrm>
            <a:off x="888136" y="-144546"/>
            <a:ext cx="10515601" cy="132556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spc="0">
                <a:solidFill>
                  <a:schemeClr val="bg1"/>
                </a:solidFill>
                <a:latin typeface="+mj-lt"/>
                <a:ea typeface="+mj-ea"/>
                <a:cs typeface="Biome" panose="020B0503030204020804" pitchFamily="34" charset="0"/>
              </a:defRPr>
            </a:lvl1pPr>
          </a:lstStyle>
          <a:p>
            <a:r>
              <a:rPr lang="en-US" b="1">
                <a:latin typeface="Arial" panose="020B0604020202020204" pitchFamily="34" charset="0"/>
                <a:cs typeface="Arial" panose="020B0604020202020204" pitchFamily="34" charset="0"/>
              </a:rPr>
              <a:t>1. Khái niệm về thiết kế đồ hoạ.</a:t>
            </a:r>
            <a:endParaRPr lang="en-US" b="1"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CE6E359A-31BF-453C-9AD5-81887BA23CF5}"/>
              </a:ext>
            </a:extLst>
          </p:cNvPr>
          <p:cNvPicPr>
            <a:picLocks noChangeAspect="1"/>
          </p:cNvPicPr>
          <p:nvPr/>
        </p:nvPicPr>
        <p:blipFill rotWithShape="1">
          <a:blip r:embed="rId2"/>
          <a:srcRect r="75966"/>
          <a:stretch/>
        </p:blipFill>
        <p:spPr>
          <a:xfrm>
            <a:off x="2821537" y="2556986"/>
            <a:ext cx="2714798" cy="2657840"/>
          </a:xfrm>
          <a:prstGeom prst="rect">
            <a:avLst/>
          </a:prstGeom>
        </p:spPr>
      </p:pic>
      <p:pic>
        <p:nvPicPr>
          <p:cNvPr id="11" name="Picture 10">
            <a:extLst>
              <a:ext uri="{FF2B5EF4-FFF2-40B4-BE49-F238E27FC236}">
                <a16:creationId xmlns:a16="http://schemas.microsoft.com/office/drawing/2014/main" id="{9FC4B891-B749-4942-BA28-EB6AF94CD55A}"/>
              </a:ext>
            </a:extLst>
          </p:cNvPr>
          <p:cNvPicPr>
            <a:picLocks noChangeAspect="1"/>
          </p:cNvPicPr>
          <p:nvPr/>
        </p:nvPicPr>
        <p:blipFill rotWithShape="1">
          <a:blip r:embed="rId2"/>
          <a:srcRect l="50000" r="25966"/>
          <a:stretch/>
        </p:blipFill>
        <p:spPr>
          <a:xfrm>
            <a:off x="6626086" y="2556986"/>
            <a:ext cx="2714799" cy="2657840"/>
          </a:xfrm>
          <a:prstGeom prst="rect">
            <a:avLst/>
          </a:prstGeom>
        </p:spPr>
      </p:pic>
    </p:spTree>
    <p:extLst>
      <p:ext uri="{BB962C8B-B14F-4D97-AF65-F5344CB8AC3E}">
        <p14:creationId xmlns:p14="http://schemas.microsoft.com/office/powerpoint/2010/main" val="37663643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F872ADF4-FCCD-5389-909C-60848BFEA662}"/>
              </a:ext>
            </a:extLst>
          </p:cNvPr>
          <p:cNvSpPr>
            <a:spLocks noGrp="1"/>
          </p:cNvSpPr>
          <p:nvPr>
            <p:ph type="sldNum" sz="quarter" idx="12"/>
          </p:nvPr>
        </p:nvSpPr>
        <p:spPr/>
        <p:txBody>
          <a:bodyPr/>
          <a:lstStyle/>
          <a:p>
            <a:fld id="{FE024F78-56A6-7740-B68D-8D4D026EDF3F}" type="slidenum">
              <a:rPr lang="en-US" smtClean="0"/>
              <a:pPr/>
              <a:t>13</a:t>
            </a:fld>
            <a:endParaRPr lang="en-US" dirty="0"/>
          </a:p>
        </p:txBody>
      </p:sp>
      <p:sp>
        <p:nvSpPr>
          <p:cNvPr id="14" name="Content Placeholder 13">
            <a:extLst>
              <a:ext uri="{FF2B5EF4-FFF2-40B4-BE49-F238E27FC236}">
                <a16:creationId xmlns:a16="http://schemas.microsoft.com/office/drawing/2014/main" id="{C5CD6014-E055-46DE-A75B-049966C372AA}"/>
              </a:ext>
            </a:extLst>
          </p:cNvPr>
          <p:cNvSpPr>
            <a:spLocks noGrp="1"/>
          </p:cNvSpPr>
          <p:nvPr>
            <p:ph sz="quarter" idx="35"/>
          </p:nvPr>
        </p:nvSpPr>
        <p:spPr>
          <a:xfrm>
            <a:off x="185531" y="1147683"/>
            <a:ext cx="4373218" cy="549836"/>
          </a:xfrm>
        </p:spPr>
        <p:txBody>
          <a:bodyPr/>
          <a:lstStyle/>
          <a:p>
            <a:pPr marL="0" indent="0" algn="just">
              <a:lnSpc>
                <a:spcPct val="100000"/>
              </a:lnSpc>
              <a:buNone/>
            </a:pPr>
            <a:r>
              <a:rPr lang="vi-VN" sz="2000" b="1">
                <a:latin typeface="Arial" panose="020B0604020202020204" pitchFamily="34" charset="0"/>
                <a:cs typeface="Arial" panose="020B0604020202020204" pitchFamily="34" charset="0"/>
              </a:rPr>
              <a:t>+ </a:t>
            </a:r>
            <a:r>
              <a:rPr lang="vi-VN" sz="2000" b="1">
                <a:solidFill>
                  <a:srgbClr val="FF0000"/>
                </a:solidFill>
                <a:latin typeface="Arial" panose="020B0604020202020204" pitchFamily="34" charset="0"/>
                <a:cs typeface="Arial" panose="020B0604020202020204" pitchFamily="34" charset="0"/>
              </a:rPr>
              <a:t>Nghề may </a:t>
            </a:r>
            <a:r>
              <a:rPr lang="vi-VN" sz="2000" b="1">
                <a:latin typeface="Arial" panose="020B0604020202020204" pitchFamily="34" charset="0"/>
                <a:cs typeface="Arial" panose="020B0604020202020204" pitchFamily="34" charset="0"/>
              </a:rPr>
              <a:t>có mối liên hệ mật thiết với thiết kế đồ may mặc, trong đó có tạo mẫu thời trang. Khi có máy tính các nhà tạo mẫu có thể dựng hình chỉnh sửa rất linh hoạt kể cả phối màu để tạo mẫu quần áo mô phỏng trước quần áo khi mặc sẽ ra sao. Ngày nay, khi có bản vẽ trên máy tính, các máy cắt vải có thể thực hiện tự động cắt theo thiết kế, rất có ích với việc để cắt quần áo may sẵn. Đồ hoạ máy tính là trợ thủ đắc lực cho công nghiệp thời trang.</a:t>
            </a:r>
          </a:p>
        </p:txBody>
      </p:sp>
      <p:sp>
        <p:nvSpPr>
          <p:cNvPr id="8" name="Title 1">
            <a:extLst>
              <a:ext uri="{FF2B5EF4-FFF2-40B4-BE49-F238E27FC236}">
                <a16:creationId xmlns:a16="http://schemas.microsoft.com/office/drawing/2014/main" id="{66E04760-E01E-40A5-9F56-BB70B85A88A0}"/>
              </a:ext>
            </a:extLst>
          </p:cNvPr>
          <p:cNvSpPr>
            <a:spLocks noGrp="1"/>
          </p:cNvSpPr>
          <p:nvPr>
            <p:ph type="title"/>
          </p:nvPr>
        </p:nvSpPr>
        <p:spPr>
          <a:xfrm>
            <a:off x="888136" y="-144546"/>
            <a:ext cx="10515601" cy="1325563"/>
          </a:xfrm>
        </p:spPr>
        <p:txBody>
          <a:bodyPr/>
          <a:lstStyle/>
          <a:p>
            <a:r>
              <a:rPr lang="en-US" b="1">
                <a:latin typeface="Arial" panose="020B0604020202020204" pitchFamily="34" charset="0"/>
                <a:cs typeface="Arial" panose="020B0604020202020204" pitchFamily="34" charset="0"/>
              </a:rPr>
              <a:t>1. Khái niệm về thiết kế đồ hoạ.</a:t>
            </a:r>
            <a:endParaRPr lang="en-US" b="1"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177714F8-12AD-485B-9D7D-6BAB83BEE6B0}"/>
              </a:ext>
            </a:extLst>
          </p:cNvPr>
          <p:cNvPicPr>
            <a:picLocks noChangeAspect="1"/>
          </p:cNvPicPr>
          <p:nvPr/>
        </p:nvPicPr>
        <p:blipFill>
          <a:blip r:embed="rId2"/>
          <a:stretch>
            <a:fillRect/>
          </a:stretch>
        </p:blipFill>
        <p:spPr>
          <a:xfrm>
            <a:off x="4558748" y="1538367"/>
            <a:ext cx="7620000" cy="4171950"/>
          </a:xfrm>
          <a:prstGeom prst="rect">
            <a:avLst/>
          </a:prstGeom>
        </p:spPr>
      </p:pic>
    </p:spTree>
    <p:extLst>
      <p:ext uri="{BB962C8B-B14F-4D97-AF65-F5344CB8AC3E}">
        <p14:creationId xmlns:p14="http://schemas.microsoft.com/office/powerpoint/2010/main" val="10685259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7800A21B-81BE-4985-B5E8-1530D1E24E83}"/>
              </a:ext>
            </a:extLst>
          </p:cNvPr>
          <p:cNvSpPr>
            <a:spLocks noGrp="1"/>
          </p:cNvSpPr>
          <p:nvPr>
            <p:ph type="sldNum" sz="quarter" idx="12"/>
          </p:nvPr>
        </p:nvSpPr>
        <p:spPr/>
        <p:txBody>
          <a:bodyPr/>
          <a:lstStyle/>
          <a:p>
            <a:fld id="{FE024F78-56A6-7740-B68D-8D4D026EDF3F}" type="slidenum">
              <a:rPr lang="en-US" smtClean="0"/>
              <a:pPr/>
              <a:t>14</a:t>
            </a:fld>
            <a:endParaRPr lang="en-US" dirty="0"/>
          </a:p>
        </p:txBody>
      </p:sp>
      <p:pic>
        <p:nvPicPr>
          <p:cNvPr id="9" name="Picture 8">
            <a:extLst>
              <a:ext uri="{FF2B5EF4-FFF2-40B4-BE49-F238E27FC236}">
                <a16:creationId xmlns:a16="http://schemas.microsoft.com/office/drawing/2014/main" id="{91D3E9ED-4D24-4D82-8291-F8FCA5A6A6EF}"/>
              </a:ext>
            </a:extLst>
          </p:cNvPr>
          <p:cNvPicPr>
            <a:picLocks noChangeAspect="1"/>
          </p:cNvPicPr>
          <p:nvPr/>
        </p:nvPicPr>
        <p:blipFill>
          <a:blip r:embed="rId2"/>
          <a:stretch>
            <a:fillRect/>
          </a:stretch>
        </p:blipFill>
        <p:spPr>
          <a:xfrm>
            <a:off x="106017" y="266678"/>
            <a:ext cx="6281531" cy="3300258"/>
          </a:xfrm>
          <a:prstGeom prst="rect">
            <a:avLst/>
          </a:prstGeom>
        </p:spPr>
      </p:pic>
      <p:pic>
        <p:nvPicPr>
          <p:cNvPr id="10" name="Picture 9">
            <a:extLst>
              <a:ext uri="{FF2B5EF4-FFF2-40B4-BE49-F238E27FC236}">
                <a16:creationId xmlns:a16="http://schemas.microsoft.com/office/drawing/2014/main" id="{860CFEBE-D68F-4D4F-BC18-B68592689B7D}"/>
              </a:ext>
            </a:extLst>
          </p:cNvPr>
          <p:cNvPicPr>
            <a:picLocks noChangeAspect="1"/>
          </p:cNvPicPr>
          <p:nvPr/>
        </p:nvPicPr>
        <p:blipFill>
          <a:blip r:embed="rId3"/>
          <a:stretch>
            <a:fillRect/>
          </a:stretch>
        </p:blipFill>
        <p:spPr>
          <a:xfrm>
            <a:off x="6387548" y="2516871"/>
            <a:ext cx="5788171" cy="4341129"/>
          </a:xfrm>
          <a:prstGeom prst="rect">
            <a:avLst/>
          </a:prstGeom>
        </p:spPr>
      </p:pic>
      <p:pic>
        <p:nvPicPr>
          <p:cNvPr id="11" name="Picture 10">
            <a:extLst>
              <a:ext uri="{FF2B5EF4-FFF2-40B4-BE49-F238E27FC236}">
                <a16:creationId xmlns:a16="http://schemas.microsoft.com/office/drawing/2014/main" id="{97EEBA2E-AAB8-4ABC-89C0-54D00465F831}"/>
              </a:ext>
            </a:extLst>
          </p:cNvPr>
          <p:cNvPicPr>
            <a:picLocks noChangeAspect="1"/>
          </p:cNvPicPr>
          <p:nvPr/>
        </p:nvPicPr>
        <p:blipFill>
          <a:blip r:embed="rId4"/>
          <a:stretch>
            <a:fillRect/>
          </a:stretch>
        </p:blipFill>
        <p:spPr>
          <a:xfrm>
            <a:off x="1446001" y="3909392"/>
            <a:ext cx="3575906" cy="2681930"/>
          </a:xfrm>
          <a:prstGeom prst="rect">
            <a:avLst/>
          </a:prstGeom>
        </p:spPr>
      </p:pic>
      <p:pic>
        <p:nvPicPr>
          <p:cNvPr id="12" name="Picture 11">
            <a:extLst>
              <a:ext uri="{FF2B5EF4-FFF2-40B4-BE49-F238E27FC236}">
                <a16:creationId xmlns:a16="http://schemas.microsoft.com/office/drawing/2014/main" id="{0AB55A82-765E-42BB-87B8-4A14394EEA93}"/>
              </a:ext>
            </a:extLst>
          </p:cNvPr>
          <p:cNvPicPr>
            <a:picLocks noChangeAspect="1"/>
          </p:cNvPicPr>
          <p:nvPr/>
        </p:nvPicPr>
        <p:blipFill>
          <a:blip r:embed="rId5"/>
          <a:stretch>
            <a:fillRect/>
          </a:stretch>
        </p:blipFill>
        <p:spPr>
          <a:xfrm>
            <a:off x="7118833" y="134795"/>
            <a:ext cx="4044275" cy="2800661"/>
          </a:xfrm>
          <a:prstGeom prst="rect">
            <a:avLst/>
          </a:prstGeom>
        </p:spPr>
      </p:pic>
    </p:spTree>
    <p:extLst>
      <p:ext uri="{BB962C8B-B14F-4D97-AF65-F5344CB8AC3E}">
        <p14:creationId xmlns:p14="http://schemas.microsoft.com/office/powerpoint/2010/main" val="26459568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F872ADF4-FCCD-5389-909C-60848BFEA662}"/>
              </a:ext>
            </a:extLst>
          </p:cNvPr>
          <p:cNvSpPr>
            <a:spLocks noGrp="1"/>
          </p:cNvSpPr>
          <p:nvPr>
            <p:ph type="sldNum" sz="quarter" idx="12"/>
          </p:nvPr>
        </p:nvSpPr>
        <p:spPr/>
        <p:txBody>
          <a:bodyPr/>
          <a:lstStyle/>
          <a:p>
            <a:fld id="{FE024F78-56A6-7740-B68D-8D4D026EDF3F}" type="slidenum">
              <a:rPr lang="en-US" smtClean="0"/>
              <a:pPr/>
              <a:t>15</a:t>
            </a:fld>
            <a:endParaRPr lang="en-US" dirty="0"/>
          </a:p>
        </p:txBody>
      </p:sp>
      <p:sp>
        <p:nvSpPr>
          <p:cNvPr id="14" name="Content Placeholder 13">
            <a:extLst>
              <a:ext uri="{FF2B5EF4-FFF2-40B4-BE49-F238E27FC236}">
                <a16:creationId xmlns:a16="http://schemas.microsoft.com/office/drawing/2014/main" id="{C5CD6014-E055-46DE-A75B-049966C372AA}"/>
              </a:ext>
            </a:extLst>
          </p:cNvPr>
          <p:cNvSpPr>
            <a:spLocks noGrp="1"/>
          </p:cNvSpPr>
          <p:nvPr>
            <p:ph sz="quarter" idx="35"/>
          </p:nvPr>
        </p:nvSpPr>
        <p:spPr>
          <a:xfrm>
            <a:off x="198782" y="1402828"/>
            <a:ext cx="5777949" cy="4052343"/>
          </a:xfrm>
        </p:spPr>
        <p:txBody>
          <a:bodyPr/>
          <a:lstStyle/>
          <a:p>
            <a:pPr marL="0" indent="0" algn="just">
              <a:lnSpc>
                <a:spcPct val="100000"/>
              </a:lnSpc>
              <a:buNone/>
            </a:pPr>
            <a:r>
              <a:rPr lang="vi-VN" sz="2800" b="1">
                <a:latin typeface="Arial" panose="020B0604020202020204" pitchFamily="34" charset="0"/>
                <a:cs typeface="Arial" panose="020B0604020202020204" pitchFamily="34" charset="0"/>
              </a:rPr>
              <a:t>+ Đối với công việc </a:t>
            </a:r>
            <a:r>
              <a:rPr lang="vi-VN" sz="2800" b="1">
                <a:solidFill>
                  <a:srgbClr val="FF0000"/>
                </a:solidFill>
                <a:latin typeface="Arial" panose="020B0604020202020204" pitchFamily="34" charset="0"/>
                <a:cs typeface="Arial" panose="020B0604020202020204" pitchFamily="34" charset="0"/>
              </a:rPr>
              <a:t>thiết kế kiến trúc</a:t>
            </a:r>
            <a:r>
              <a:rPr lang="vi-VN" sz="2800" b="1">
                <a:latin typeface="Arial" panose="020B0604020202020204" pitchFamily="34" charset="0"/>
                <a:cs typeface="Arial" panose="020B0604020202020204" pitchFamily="34" charset="0"/>
              </a:rPr>
              <a:t>, máy tính cho phép tạo rất nhanh và chính xác các bản vẽ. Các phần mềm kiến trúc còn giúp tạo hình 3 chiều, cũng như tạo dựng cảnh quan, nội thất để hình dung trước sản phẩm. Biết sử dụng phần mềm thiết kế đồ hoạ hầu như trở thành một yêu cầu bắt buộc với các kiến trúc sư.</a:t>
            </a:r>
          </a:p>
        </p:txBody>
      </p:sp>
      <p:sp>
        <p:nvSpPr>
          <p:cNvPr id="5" name="Title 1">
            <a:extLst>
              <a:ext uri="{FF2B5EF4-FFF2-40B4-BE49-F238E27FC236}">
                <a16:creationId xmlns:a16="http://schemas.microsoft.com/office/drawing/2014/main" id="{CDD23E4E-F351-4590-927C-1C91C75D4B24}"/>
              </a:ext>
            </a:extLst>
          </p:cNvPr>
          <p:cNvSpPr txBox="1">
            <a:spLocks/>
          </p:cNvSpPr>
          <p:nvPr/>
        </p:nvSpPr>
        <p:spPr>
          <a:xfrm>
            <a:off x="888136" y="-144546"/>
            <a:ext cx="10515601" cy="132556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spc="0">
                <a:solidFill>
                  <a:schemeClr val="bg1"/>
                </a:solidFill>
                <a:latin typeface="+mj-lt"/>
                <a:ea typeface="+mj-ea"/>
                <a:cs typeface="Biome" panose="020B0503030204020804" pitchFamily="34" charset="0"/>
              </a:defRPr>
            </a:lvl1pPr>
          </a:lstStyle>
          <a:p>
            <a:r>
              <a:rPr lang="en-US" b="1">
                <a:latin typeface="Arial" panose="020B0604020202020204" pitchFamily="34" charset="0"/>
                <a:cs typeface="Arial" panose="020B0604020202020204" pitchFamily="34" charset="0"/>
              </a:rPr>
              <a:t>1. Khái niệm về thiết kế đồ hoạ.</a:t>
            </a:r>
            <a:endParaRPr lang="en-US" b="1"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B6801DA7-B0E2-4000-9469-B749C7FE4239}"/>
              </a:ext>
            </a:extLst>
          </p:cNvPr>
          <p:cNvPicPr>
            <a:picLocks noChangeAspect="1"/>
          </p:cNvPicPr>
          <p:nvPr/>
        </p:nvPicPr>
        <p:blipFill>
          <a:blip r:embed="rId2"/>
          <a:stretch>
            <a:fillRect/>
          </a:stretch>
        </p:blipFill>
        <p:spPr>
          <a:xfrm>
            <a:off x="5976731" y="1836618"/>
            <a:ext cx="6016487" cy="3384740"/>
          </a:xfrm>
          <a:prstGeom prst="rect">
            <a:avLst/>
          </a:prstGeom>
        </p:spPr>
      </p:pic>
    </p:spTree>
    <p:extLst>
      <p:ext uri="{BB962C8B-B14F-4D97-AF65-F5344CB8AC3E}">
        <p14:creationId xmlns:p14="http://schemas.microsoft.com/office/powerpoint/2010/main" val="21617089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858C1-F4F5-4514-A5F9-34DDEF718DD7}"/>
              </a:ext>
            </a:extLst>
          </p:cNvPr>
          <p:cNvSpPr>
            <a:spLocks noGrp="1"/>
          </p:cNvSpPr>
          <p:nvPr>
            <p:ph type="title"/>
          </p:nvPr>
        </p:nvSpPr>
        <p:spPr/>
        <p:txBody>
          <a:bodyPr/>
          <a:lstStyle/>
          <a:p>
            <a:endParaRPr lang="vi-VN"/>
          </a:p>
        </p:txBody>
      </p:sp>
      <p:sp>
        <p:nvSpPr>
          <p:cNvPr id="3" name="Text Placeholder 2">
            <a:extLst>
              <a:ext uri="{FF2B5EF4-FFF2-40B4-BE49-F238E27FC236}">
                <a16:creationId xmlns:a16="http://schemas.microsoft.com/office/drawing/2014/main" id="{E0F1AB78-8C15-43CF-B75B-5F818834B2F4}"/>
              </a:ext>
            </a:extLst>
          </p:cNvPr>
          <p:cNvSpPr>
            <a:spLocks noGrp="1"/>
          </p:cNvSpPr>
          <p:nvPr>
            <p:ph type="body" sz="quarter" idx="30"/>
          </p:nvPr>
        </p:nvSpPr>
        <p:spPr/>
        <p:txBody>
          <a:bodyPr/>
          <a:lstStyle/>
          <a:p>
            <a:endParaRPr lang="vi-VN"/>
          </a:p>
        </p:txBody>
      </p:sp>
      <p:sp>
        <p:nvSpPr>
          <p:cNvPr id="4" name="Text Placeholder 3">
            <a:extLst>
              <a:ext uri="{FF2B5EF4-FFF2-40B4-BE49-F238E27FC236}">
                <a16:creationId xmlns:a16="http://schemas.microsoft.com/office/drawing/2014/main" id="{788974E8-A10B-4A59-8F8F-D5A752BB26F4}"/>
              </a:ext>
            </a:extLst>
          </p:cNvPr>
          <p:cNvSpPr>
            <a:spLocks noGrp="1"/>
          </p:cNvSpPr>
          <p:nvPr>
            <p:ph type="body" sz="quarter" idx="32"/>
          </p:nvPr>
        </p:nvSpPr>
        <p:spPr/>
        <p:txBody>
          <a:bodyPr/>
          <a:lstStyle/>
          <a:p>
            <a:endParaRPr lang="vi-VN"/>
          </a:p>
        </p:txBody>
      </p:sp>
      <p:sp>
        <p:nvSpPr>
          <p:cNvPr id="5" name="Content Placeholder 4">
            <a:extLst>
              <a:ext uri="{FF2B5EF4-FFF2-40B4-BE49-F238E27FC236}">
                <a16:creationId xmlns:a16="http://schemas.microsoft.com/office/drawing/2014/main" id="{662B88AB-D315-4BB3-8F1E-76E3EC6D86D3}"/>
              </a:ext>
            </a:extLst>
          </p:cNvPr>
          <p:cNvSpPr>
            <a:spLocks noGrp="1"/>
          </p:cNvSpPr>
          <p:nvPr>
            <p:ph sz="quarter" idx="35"/>
          </p:nvPr>
        </p:nvSpPr>
        <p:spPr/>
        <p:txBody>
          <a:bodyPr/>
          <a:lstStyle/>
          <a:p>
            <a:endParaRPr lang="vi-VN"/>
          </a:p>
        </p:txBody>
      </p:sp>
      <p:sp>
        <p:nvSpPr>
          <p:cNvPr id="6" name="Content Placeholder 5">
            <a:extLst>
              <a:ext uri="{FF2B5EF4-FFF2-40B4-BE49-F238E27FC236}">
                <a16:creationId xmlns:a16="http://schemas.microsoft.com/office/drawing/2014/main" id="{1FEEF651-AAA1-4628-9340-17CC0A997220}"/>
              </a:ext>
            </a:extLst>
          </p:cNvPr>
          <p:cNvSpPr>
            <a:spLocks noGrp="1"/>
          </p:cNvSpPr>
          <p:nvPr>
            <p:ph sz="quarter" idx="36"/>
          </p:nvPr>
        </p:nvSpPr>
        <p:spPr/>
        <p:txBody>
          <a:bodyPr/>
          <a:lstStyle/>
          <a:p>
            <a:endParaRPr lang="vi-VN"/>
          </a:p>
        </p:txBody>
      </p:sp>
      <p:sp>
        <p:nvSpPr>
          <p:cNvPr id="7" name="Footer Placeholder 6">
            <a:extLst>
              <a:ext uri="{FF2B5EF4-FFF2-40B4-BE49-F238E27FC236}">
                <a16:creationId xmlns:a16="http://schemas.microsoft.com/office/drawing/2014/main" id="{839048DE-1D70-4168-85D7-9CCB84A09EAE}"/>
              </a:ext>
            </a:extLst>
          </p:cNvPr>
          <p:cNvSpPr>
            <a:spLocks noGrp="1"/>
          </p:cNvSpPr>
          <p:nvPr>
            <p:ph type="ftr" sz="quarter" idx="11"/>
          </p:nvPr>
        </p:nvSpPr>
        <p:spPr/>
        <p:txBody>
          <a:bodyPr/>
          <a:lstStyle/>
          <a:p>
            <a:r>
              <a:rPr lang="en-US"/>
              <a:t>Scientific findings</a:t>
            </a:r>
            <a:endParaRPr lang="en-US" dirty="0"/>
          </a:p>
        </p:txBody>
      </p:sp>
      <p:sp>
        <p:nvSpPr>
          <p:cNvPr id="8" name="Slide Number Placeholder 7">
            <a:extLst>
              <a:ext uri="{FF2B5EF4-FFF2-40B4-BE49-F238E27FC236}">
                <a16:creationId xmlns:a16="http://schemas.microsoft.com/office/drawing/2014/main" id="{430CFC7B-6BF9-4436-BD18-F595611522BB}"/>
              </a:ext>
            </a:extLst>
          </p:cNvPr>
          <p:cNvSpPr>
            <a:spLocks noGrp="1"/>
          </p:cNvSpPr>
          <p:nvPr>
            <p:ph type="sldNum" sz="quarter" idx="12"/>
          </p:nvPr>
        </p:nvSpPr>
        <p:spPr/>
        <p:txBody>
          <a:bodyPr/>
          <a:lstStyle/>
          <a:p>
            <a:fld id="{FE024F78-56A6-7740-B68D-8D4D026EDF3F}" type="slidenum">
              <a:rPr lang="en-US" smtClean="0"/>
              <a:pPr/>
              <a:t>16</a:t>
            </a:fld>
            <a:endParaRPr lang="en-US" dirty="0"/>
          </a:p>
        </p:txBody>
      </p:sp>
      <p:pic>
        <p:nvPicPr>
          <p:cNvPr id="9" name="Picture 8">
            <a:extLst>
              <a:ext uri="{FF2B5EF4-FFF2-40B4-BE49-F238E27FC236}">
                <a16:creationId xmlns:a16="http://schemas.microsoft.com/office/drawing/2014/main" id="{2F1D7F50-83AE-49E8-926F-0A55851CC2F2}"/>
              </a:ext>
            </a:extLst>
          </p:cNvPr>
          <p:cNvPicPr>
            <a:picLocks noChangeAspect="1"/>
          </p:cNvPicPr>
          <p:nvPr/>
        </p:nvPicPr>
        <p:blipFill>
          <a:blip r:embed="rId2"/>
          <a:stretch>
            <a:fillRect/>
          </a:stretch>
        </p:blipFill>
        <p:spPr>
          <a:xfrm>
            <a:off x="336405" y="266678"/>
            <a:ext cx="11140350" cy="6350000"/>
          </a:xfrm>
          <a:prstGeom prst="rect">
            <a:avLst/>
          </a:prstGeom>
        </p:spPr>
      </p:pic>
    </p:spTree>
    <p:extLst>
      <p:ext uri="{BB962C8B-B14F-4D97-AF65-F5344CB8AC3E}">
        <p14:creationId xmlns:p14="http://schemas.microsoft.com/office/powerpoint/2010/main" val="33446316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C72CD-7DDF-4C7B-BE10-BC8D50B2713C}"/>
              </a:ext>
            </a:extLst>
          </p:cNvPr>
          <p:cNvSpPr>
            <a:spLocks noGrp="1"/>
          </p:cNvSpPr>
          <p:nvPr>
            <p:ph type="title"/>
          </p:nvPr>
        </p:nvSpPr>
        <p:spPr/>
        <p:txBody>
          <a:bodyPr/>
          <a:lstStyle/>
          <a:p>
            <a:endParaRPr lang="vi-VN"/>
          </a:p>
        </p:txBody>
      </p:sp>
      <p:sp>
        <p:nvSpPr>
          <p:cNvPr id="3" name="Text Placeholder 2">
            <a:extLst>
              <a:ext uri="{FF2B5EF4-FFF2-40B4-BE49-F238E27FC236}">
                <a16:creationId xmlns:a16="http://schemas.microsoft.com/office/drawing/2014/main" id="{4BAE2E2D-CD7C-4624-98C8-876F2B376CF9}"/>
              </a:ext>
            </a:extLst>
          </p:cNvPr>
          <p:cNvSpPr>
            <a:spLocks noGrp="1"/>
          </p:cNvSpPr>
          <p:nvPr>
            <p:ph type="body" sz="quarter" idx="30"/>
          </p:nvPr>
        </p:nvSpPr>
        <p:spPr/>
        <p:txBody>
          <a:bodyPr/>
          <a:lstStyle/>
          <a:p>
            <a:endParaRPr lang="vi-VN"/>
          </a:p>
        </p:txBody>
      </p:sp>
      <p:sp>
        <p:nvSpPr>
          <p:cNvPr id="4" name="Text Placeholder 3">
            <a:extLst>
              <a:ext uri="{FF2B5EF4-FFF2-40B4-BE49-F238E27FC236}">
                <a16:creationId xmlns:a16="http://schemas.microsoft.com/office/drawing/2014/main" id="{9D9D7D82-64D4-4732-A9E4-AC824302BCFA}"/>
              </a:ext>
            </a:extLst>
          </p:cNvPr>
          <p:cNvSpPr>
            <a:spLocks noGrp="1"/>
          </p:cNvSpPr>
          <p:nvPr>
            <p:ph type="body" sz="quarter" idx="32"/>
          </p:nvPr>
        </p:nvSpPr>
        <p:spPr/>
        <p:txBody>
          <a:bodyPr/>
          <a:lstStyle/>
          <a:p>
            <a:endParaRPr lang="vi-VN"/>
          </a:p>
        </p:txBody>
      </p:sp>
      <p:sp>
        <p:nvSpPr>
          <p:cNvPr id="5" name="Content Placeholder 4">
            <a:extLst>
              <a:ext uri="{FF2B5EF4-FFF2-40B4-BE49-F238E27FC236}">
                <a16:creationId xmlns:a16="http://schemas.microsoft.com/office/drawing/2014/main" id="{C2DE75C6-5EA7-4A39-8206-4F4A68624FEF}"/>
              </a:ext>
            </a:extLst>
          </p:cNvPr>
          <p:cNvSpPr>
            <a:spLocks noGrp="1"/>
          </p:cNvSpPr>
          <p:nvPr>
            <p:ph sz="quarter" idx="35"/>
          </p:nvPr>
        </p:nvSpPr>
        <p:spPr/>
        <p:txBody>
          <a:bodyPr/>
          <a:lstStyle/>
          <a:p>
            <a:endParaRPr lang="vi-VN"/>
          </a:p>
        </p:txBody>
      </p:sp>
      <p:sp>
        <p:nvSpPr>
          <p:cNvPr id="6" name="Content Placeholder 5">
            <a:extLst>
              <a:ext uri="{FF2B5EF4-FFF2-40B4-BE49-F238E27FC236}">
                <a16:creationId xmlns:a16="http://schemas.microsoft.com/office/drawing/2014/main" id="{58F59385-2718-4081-A817-FE8A33086911}"/>
              </a:ext>
            </a:extLst>
          </p:cNvPr>
          <p:cNvSpPr>
            <a:spLocks noGrp="1"/>
          </p:cNvSpPr>
          <p:nvPr>
            <p:ph sz="quarter" idx="36"/>
          </p:nvPr>
        </p:nvSpPr>
        <p:spPr/>
        <p:txBody>
          <a:bodyPr/>
          <a:lstStyle/>
          <a:p>
            <a:endParaRPr lang="vi-VN"/>
          </a:p>
        </p:txBody>
      </p:sp>
      <p:sp>
        <p:nvSpPr>
          <p:cNvPr id="8" name="Slide Number Placeholder 7">
            <a:extLst>
              <a:ext uri="{FF2B5EF4-FFF2-40B4-BE49-F238E27FC236}">
                <a16:creationId xmlns:a16="http://schemas.microsoft.com/office/drawing/2014/main" id="{F3A9356B-429A-4776-941E-0983F768BF7D}"/>
              </a:ext>
            </a:extLst>
          </p:cNvPr>
          <p:cNvSpPr>
            <a:spLocks noGrp="1"/>
          </p:cNvSpPr>
          <p:nvPr>
            <p:ph type="sldNum" sz="quarter" idx="12"/>
          </p:nvPr>
        </p:nvSpPr>
        <p:spPr/>
        <p:txBody>
          <a:bodyPr/>
          <a:lstStyle/>
          <a:p>
            <a:fld id="{FE024F78-56A6-7740-B68D-8D4D026EDF3F}" type="slidenum">
              <a:rPr lang="en-US" smtClean="0"/>
              <a:pPr/>
              <a:t>17</a:t>
            </a:fld>
            <a:endParaRPr lang="en-US" dirty="0"/>
          </a:p>
        </p:txBody>
      </p:sp>
      <p:pic>
        <p:nvPicPr>
          <p:cNvPr id="10" name="Picture 9">
            <a:extLst>
              <a:ext uri="{FF2B5EF4-FFF2-40B4-BE49-F238E27FC236}">
                <a16:creationId xmlns:a16="http://schemas.microsoft.com/office/drawing/2014/main" id="{EBB004E5-B579-4ED1-AE24-5CD9452F5E87}"/>
              </a:ext>
            </a:extLst>
          </p:cNvPr>
          <p:cNvPicPr>
            <a:picLocks noChangeAspect="1"/>
          </p:cNvPicPr>
          <p:nvPr/>
        </p:nvPicPr>
        <p:blipFill>
          <a:blip r:embed="rId2"/>
          <a:stretch>
            <a:fillRect/>
          </a:stretch>
        </p:blipFill>
        <p:spPr>
          <a:xfrm>
            <a:off x="759582" y="155046"/>
            <a:ext cx="10392123" cy="6586008"/>
          </a:xfrm>
          <a:prstGeom prst="rect">
            <a:avLst/>
          </a:prstGeom>
        </p:spPr>
      </p:pic>
    </p:spTree>
    <p:extLst>
      <p:ext uri="{BB962C8B-B14F-4D97-AF65-F5344CB8AC3E}">
        <p14:creationId xmlns:p14="http://schemas.microsoft.com/office/powerpoint/2010/main" val="7937604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53640CD6-1CBD-4FBE-258B-28D1D8091A61}"/>
              </a:ext>
            </a:extLst>
          </p:cNvPr>
          <p:cNvSpPr>
            <a:spLocks noGrp="1"/>
          </p:cNvSpPr>
          <p:nvPr>
            <p:ph type="sldNum" sz="quarter" idx="12"/>
          </p:nvPr>
        </p:nvSpPr>
        <p:spPr/>
        <p:txBody>
          <a:bodyPr/>
          <a:lstStyle/>
          <a:p>
            <a:fld id="{FE024F78-56A6-7740-B68D-8D4D026EDF3F}" type="slidenum">
              <a:rPr lang="en-US" smtClean="0"/>
              <a:pPr/>
              <a:t>18</a:t>
            </a:fld>
            <a:endParaRPr lang="en-US" dirty="0"/>
          </a:p>
        </p:txBody>
      </p:sp>
      <p:sp>
        <p:nvSpPr>
          <p:cNvPr id="9" name="Title 1">
            <a:extLst>
              <a:ext uri="{FF2B5EF4-FFF2-40B4-BE49-F238E27FC236}">
                <a16:creationId xmlns:a16="http://schemas.microsoft.com/office/drawing/2014/main" id="{78F34E07-A5B3-4122-BD81-A1A8A5DBD569}"/>
              </a:ext>
            </a:extLst>
          </p:cNvPr>
          <p:cNvSpPr>
            <a:spLocks noGrp="1"/>
          </p:cNvSpPr>
          <p:nvPr>
            <p:ph type="title"/>
          </p:nvPr>
        </p:nvSpPr>
        <p:spPr>
          <a:xfrm>
            <a:off x="835370" y="365125"/>
            <a:ext cx="10515601" cy="1325563"/>
          </a:xfrm>
        </p:spPr>
        <p:txBody>
          <a:bodyPr/>
          <a:lstStyle/>
          <a:p>
            <a:r>
              <a:rPr lang="vi-VN" b="1">
                <a:latin typeface="Arial" panose="020B0604020202020204" pitchFamily="34" charset="0"/>
                <a:cs typeface="Arial" panose="020B0604020202020204" pitchFamily="34" charset="0"/>
              </a:rPr>
              <a:t>2. Kiến thức, kĩ năng cần có của người thiết kế đồ hoạ.</a:t>
            </a:r>
            <a:endParaRPr lang="en-US" b="1" dirty="0">
              <a:latin typeface="Arial" panose="020B0604020202020204" pitchFamily="34" charset="0"/>
              <a:cs typeface="Arial" panose="020B0604020202020204" pitchFamily="34" charset="0"/>
            </a:endParaRPr>
          </a:p>
        </p:txBody>
      </p:sp>
      <p:sp>
        <p:nvSpPr>
          <p:cNvPr id="11" name="Text Placeholder 9">
            <a:extLst>
              <a:ext uri="{FF2B5EF4-FFF2-40B4-BE49-F238E27FC236}">
                <a16:creationId xmlns:a16="http://schemas.microsoft.com/office/drawing/2014/main" id="{BB6E55AE-B99F-4BFC-BF80-A7FBA1D123F5}"/>
              </a:ext>
            </a:extLst>
          </p:cNvPr>
          <p:cNvSpPr txBox="1">
            <a:spLocks/>
          </p:cNvSpPr>
          <p:nvPr/>
        </p:nvSpPr>
        <p:spPr>
          <a:xfrm>
            <a:off x="622852" y="1828477"/>
            <a:ext cx="10410067" cy="50967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3"/>
                </a:solidFill>
                <a:latin typeface="+mj-lt"/>
                <a:ea typeface="+mn-ea"/>
                <a:cs typeface="Biome" panose="020B0503030204020804" pitchFamily="34" charset="0"/>
              </a:defRPr>
            </a:lvl1pPr>
            <a:lvl2pPr marL="800100" indent="-342900" algn="l" defTabSz="914400" rtl="0" eaLnBrk="1" latinLnBrk="0" hangingPunct="1">
              <a:lnSpc>
                <a:spcPct val="90000"/>
              </a:lnSpc>
              <a:spcBef>
                <a:spcPts val="500"/>
              </a:spcBef>
              <a:buClr>
                <a:schemeClr val="accent6"/>
              </a:buClr>
              <a:buFont typeface="Arial" panose="020B0604020202020204" pitchFamily="34" charset="0"/>
              <a:buChar char="•"/>
              <a:defRPr sz="2400" kern="1200">
                <a:solidFill>
                  <a:schemeClr val="bg1"/>
                </a:solidFill>
                <a:latin typeface="+mn-lt"/>
                <a:ea typeface="+mn-ea"/>
                <a:cs typeface="+mn-cs"/>
              </a:defRPr>
            </a:lvl2pPr>
            <a:lvl3pPr marL="1257300" indent="-342900" algn="l" defTabSz="914400" rtl="0" eaLnBrk="1" latinLnBrk="0" hangingPunct="1">
              <a:lnSpc>
                <a:spcPct val="90000"/>
              </a:lnSpc>
              <a:spcBef>
                <a:spcPts val="500"/>
              </a:spcBef>
              <a:buClr>
                <a:schemeClr val="accent6"/>
              </a:buClr>
              <a:buFont typeface="Arial" panose="020B0604020202020204" pitchFamily="34" charset="0"/>
              <a:buChar char="•"/>
              <a:defRPr sz="2000" kern="1200">
                <a:solidFill>
                  <a:schemeClr val="bg1"/>
                </a:solidFill>
                <a:latin typeface="+mn-lt"/>
                <a:ea typeface="+mn-ea"/>
                <a:cs typeface="+mn-cs"/>
              </a:defRPr>
            </a:lvl3pPr>
            <a:lvl4pPr marL="16573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4pPr>
            <a:lvl5pPr marL="21145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vi-VN" b="1"/>
              <a:t>Các em đọc mục 2 SGK tr.157, 158 và trả lời các câu hỏi sau</a:t>
            </a:r>
            <a:r>
              <a:rPr lang="en-US" b="1"/>
              <a:t>:</a:t>
            </a:r>
            <a:endParaRPr lang="vi-VN" b="1"/>
          </a:p>
        </p:txBody>
      </p:sp>
      <p:sp>
        <p:nvSpPr>
          <p:cNvPr id="12" name="Content Placeholder 13">
            <a:extLst>
              <a:ext uri="{FF2B5EF4-FFF2-40B4-BE49-F238E27FC236}">
                <a16:creationId xmlns:a16="http://schemas.microsoft.com/office/drawing/2014/main" id="{5D3536E6-1B1D-4A3E-BC70-A5DEB6E2A1B8}"/>
              </a:ext>
            </a:extLst>
          </p:cNvPr>
          <p:cNvSpPr txBox="1">
            <a:spLocks/>
          </p:cNvSpPr>
          <p:nvPr/>
        </p:nvSpPr>
        <p:spPr>
          <a:xfrm>
            <a:off x="940904" y="2736703"/>
            <a:ext cx="10410067" cy="284203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3"/>
                </a:solidFill>
                <a:latin typeface="+mj-lt"/>
                <a:ea typeface="+mn-ea"/>
                <a:cs typeface="Biome" panose="020B0503030204020804" pitchFamily="34" charset="0"/>
              </a:defRPr>
            </a:lvl1pPr>
            <a:lvl2pPr marL="800100" indent="-342900" algn="l" defTabSz="914400" rtl="0" eaLnBrk="1" latinLnBrk="0" hangingPunct="1">
              <a:lnSpc>
                <a:spcPct val="90000"/>
              </a:lnSpc>
              <a:spcBef>
                <a:spcPts val="500"/>
              </a:spcBef>
              <a:buClr>
                <a:schemeClr val="accent6"/>
              </a:buClr>
              <a:buFont typeface="Arial" panose="020B0604020202020204" pitchFamily="34" charset="0"/>
              <a:buChar char="•"/>
              <a:defRPr sz="2400" kern="1200">
                <a:solidFill>
                  <a:schemeClr val="bg1"/>
                </a:solidFill>
                <a:latin typeface="+mn-lt"/>
                <a:ea typeface="+mn-ea"/>
                <a:cs typeface="+mn-cs"/>
              </a:defRPr>
            </a:lvl2pPr>
            <a:lvl3pPr marL="1257300" indent="-342900" algn="l" defTabSz="914400" rtl="0" eaLnBrk="1" latinLnBrk="0" hangingPunct="1">
              <a:lnSpc>
                <a:spcPct val="90000"/>
              </a:lnSpc>
              <a:spcBef>
                <a:spcPts val="500"/>
              </a:spcBef>
              <a:buClr>
                <a:schemeClr val="accent6"/>
              </a:buClr>
              <a:buFont typeface="Arial" panose="020B0604020202020204" pitchFamily="34" charset="0"/>
              <a:buChar char="•"/>
              <a:defRPr sz="2000" kern="1200">
                <a:solidFill>
                  <a:schemeClr val="bg1"/>
                </a:solidFill>
                <a:latin typeface="+mn-lt"/>
                <a:ea typeface="+mn-ea"/>
                <a:cs typeface="+mn-cs"/>
              </a:defRPr>
            </a:lvl3pPr>
            <a:lvl4pPr marL="16573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4pPr>
            <a:lvl5pPr marL="21145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vi-VN" b="1">
                <a:solidFill>
                  <a:schemeClr val="bg1"/>
                </a:solidFill>
                <a:latin typeface="Arial" panose="020B0604020202020204" pitchFamily="34" charset="0"/>
                <a:cs typeface="Arial" panose="020B0604020202020204" pitchFamily="34" charset="0"/>
              </a:rPr>
              <a:t>+ Nhóm 1: Để học tốt thiết kế đồ hoạ thì em cần phải học tốt các môn học nào ở bậc phổ thông? Các kiến thức đó được áp dụng như thế nào?</a:t>
            </a:r>
          </a:p>
          <a:p>
            <a:pPr algn="just">
              <a:lnSpc>
                <a:spcPct val="100000"/>
              </a:lnSpc>
            </a:pPr>
            <a:r>
              <a:rPr lang="vi-VN" b="1">
                <a:solidFill>
                  <a:schemeClr val="bg1"/>
                </a:solidFill>
                <a:latin typeface="Arial" panose="020B0604020202020204" pitchFamily="34" charset="0"/>
                <a:cs typeface="Arial" panose="020B0604020202020204" pitchFamily="34" charset="0"/>
              </a:rPr>
              <a:t>+ Nhóm 2: Để làm nghề thiết kế đồ hoạ thì em cần phải có những năng khiếu, khả năng đặc biệt gì không? Cụ thể như thế nào? Ngoài ra em cần phải có kiến thức về những lĩnh vực công nghệ gì? </a:t>
            </a:r>
          </a:p>
        </p:txBody>
      </p:sp>
    </p:spTree>
    <p:extLst>
      <p:ext uri="{BB962C8B-B14F-4D97-AF65-F5344CB8AC3E}">
        <p14:creationId xmlns:p14="http://schemas.microsoft.com/office/powerpoint/2010/main" val="12506343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53640CD6-1CBD-4FBE-258B-28D1D8091A61}"/>
              </a:ext>
            </a:extLst>
          </p:cNvPr>
          <p:cNvSpPr>
            <a:spLocks noGrp="1"/>
          </p:cNvSpPr>
          <p:nvPr>
            <p:ph type="sldNum" sz="quarter" idx="12"/>
          </p:nvPr>
        </p:nvSpPr>
        <p:spPr/>
        <p:txBody>
          <a:bodyPr/>
          <a:lstStyle/>
          <a:p>
            <a:fld id="{FE024F78-56A6-7740-B68D-8D4D026EDF3F}" type="slidenum">
              <a:rPr lang="en-US" smtClean="0"/>
              <a:pPr/>
              <a:t>19</a:t>
            </a:fld>
            <a:endParaRPr lang="en-US" dirty="0"/>
          </a:p>
        </p:txBody>
      </p:sp>
      <p:sp>
        <p:nvSpPr>
          <p:cNvPr id="9" name="Title 1">
            <a:extLst>
              <a:ext uri="{FF2B5EF4-FFF2-40B4-BE49-F238E27FC236}">
                <a16:creationId xmlns:a16="http://schemas.microsoft.com/office/drawing/2014/main" id="{78F34E07-A5B3-4122-BD81-A1A8A5DBD569}"/>
              </a:ext>
            </a:extLst>
          </p:cNvPr>
          <p:cNvSpPr>
            <a:spLocks noGrp="1"/>
          </p:cNvSpPr>
          <p:nvPr>
            <p:ph type="title"/>
          </p:nvPr>
        </p:nvSpPr>
        <p:spPr>
          <a:xfrm>
            <a:off x="729353" y="0"/>
            <a:ext cx="10515601" cy="1325563"/>
          </a:xfrm>
        </p:spPr>
        <p:txBody>
          <a:bodyPr/>
          <a:lstStyle/>
          <a:p>
            <a:r>
              <a:rPr lang="vi-VN" b="1">
                <a:latin typeface="Arial" panose="020B0604020202020204" pitchFamily="34" charset="0"/>
                <a:cs typeface="Arial" panose="020B0604020202020204" pitchFamily="34" charset="0"/>
              </a:rPr>
              <a:t>2. Kiến thức, kĩ năng cần có của người thiết kế đồ hoạ.</a:t>
            </a:r>
            <a:endParaRPr lang="en-US" b="1" dirty="0">
              <a:latin typeface="Arial" panose="020B0604020202020204" pitchFamily="34" charset="0"/>
              <a:cs typeface="Arial" panose="020B0604020202020204" pitchFamily="34" charset="0"/>
            </a:endParaRPr>
          </a:p>
        </p:txBody>
      </p:sp>
      <p:sp>
        <p:nvSpPr>
          <p:cNvPr id="12" name="Content Placeholder 13">
            <a:extLst>
              <a:ext uri="{FF2B5EF4-FFF2-40B4-BE49-F238E27FC236}">
                <a16:creationId xmlns:a16="http://schemas.microsoft.com/office/drawing/2014/main" id="{5D3536E6-1B1D-4A3E-BC70-A5DEB6E2A1B8}"/>
              </a:ext>
            </a:extLst>
          </p:cNvPr>
          <p:cNvSpPr txBox="1">
            <a:spLocks/>
          </p:cNvSpPr>
          <p:nvPr/>
        </p:nvSpPr>
        <p:spPr>
          <a:xfrm>
            <a:off x="106018" y="1325563"/>
            <a:ext cx="11112432" cy="132556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3"/>
                </a:solidFill>
                <a:latin typeface="+mj-lt"/>
                <a:ea typeface="+mn-ea"/>
                <a:cs typeface="Biome" panose="020B0503030204020804" pitchFamily="34" charset="0"/>
              </a:defRPr>
            </a:lvl1pPr>
            <a:lvl2pPr marL="800100" indent="-342900" algn="l" defTabSz="914400" rtl="0" eaLnBrk="1" latinLnBrk="0" hangingPunct="1">
              <a:lnSpc>
                <a:spcPct val="90000"/>
              </a:lnSpc>
              <a:spcBef>
                <a:spcPts val="500"/>
              </a:spcBef>
              <a:buClr>
                <a:schemeClr val="accent6"/>
              </a:buClr>
              <a:buFont typeface="Arial" panose="020B0604020202020204" pitchFamily="34" charset="0"/>
              <a:buChar char="•"/>
              <a:defRPr sz="2400" kern="1200">
                <a:solidFill>
                  <a:schemeClr val="bg1"/>
                </a:solidFill>
                <a:latin typeface="+mn-lt"/>
                <a:ea typeface="+mn-ea"/>
                <a:cs typeface="+mn-cs"/>
              </a:defRPr>
            </a:lvl2pPr>
            <a:lvl3pPr marL="1257300" indent="-342900" algn="l" defTabSz="914400" rtl="0" eaLnBrk="1" latinLnBrk="0" hangingPunct="1">
              <a:lnSpc>
                <a:spcPct val="90000"/>
              </a:lnSpc>
              <a:spcBef>
                <a:spcPts val="500"/>
              </a:spcBef>
              <a:buClr>
                <a:schemeClr val="accent6"/>
              </a:buClr>
              <a:buFont typeface="Arial" panose="020B0604020202020204" pitchFamily="34" charset="0"/>
              <a:buChar char="•"/>
              <a:defRPr sz="2000" kern="1200">
                <a:solidFill>
                  <a:schemeClr val="bg1"/>
                </a:solidFill>
                <a:latin typeface="+mn-lt"/>
                <a:ea typeface="+mn-ea"/>
                <a:cs typeface="+mn-cs"/>
              </a:defRPr>
            </a:lvl3pPr>
            <a:lvl4pPr marL="16573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4pPr>
            <a:lvl5pPr marL="21145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vi-VN" b="1">
                <a:solidFill>
                  <a:srgbClr val="00B0F0"/>
                </a:solidFill>
                <a:latin typeface="Arial" panose="020B0604020202020204" pitchFamily="34" charset="0"/>
                <a:cs typeface="Arial" panose="020B0604020202020204" pitchFamily="34" charset="0"/>
              </a:rPr>
              <a:t>+ Nhóm 1: Để học tốt thiết kế đồ hoạ thì em cần phải học tốt các môn học nào ở bậc phổ thông? Các kiến thức đó được áp dụng như thế nào?</a:t>
            </a:r>
          </a:p>
        </p:txBody>
      </p:sp>
      <p:sp>
        <p:nvSpPr>
          <p:cNvPr id="6" name="Content Placeholder 13">
            <a:extLst>
              <a:ext uri="{FF2B5EF4-FFF2-40B4-BE49-F238E27FC236}">
                <a16:creationId xmlns:a16="http://schemas.microsoft.com/office/drawing/2014/main" id="{5E6F1263-7F02-44BA-BD14-3E89DDF6363B}"/>
              </a:ext>
            </a:extLst>
          </p:cNvPr>
          <p:cNvSpPr txBox="1">
            <a:spLocks/>
          </p:cNvSpPr>
          <p:nvPr/>
        </p:nvSpPr>
        <p:spPr>
          <a:xfrm>
            <a:off x="106018" y="2764585"/>
            <a:ext cx="6188765" cy="202259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3"/>
                </a:solidFill>
                <a:latin typeface="+mj-lt"/>
                <a:ea typeface="+mn-ea"/>
                <a:cs typeface="Biome" panose="020B0503030204020804" pitchFamily="34" charset="0"/>
              </a:defRPr>
            </a:lvl1pPr>
            <a:lvl2pPr marL="800100" indent="-342900" algn="l" defTabSz="914400" rtl="0" eaLnBrk="1" latinLnBrk="0" hangingPunct="1">
              <a:lnSpc>
                <a:spcPct val="90000"/>
              </a:lnSpc>
              <a:spcBef>
                <a:spcPts val="500"/>
              </a:spcBef>
              <a:buClr>
                <a:schemeClr val="accent6"/>
              </a:buClr>
              <a:buFont typeface="Arial" panose="020B0604020202020204" pitchFamily="34" charset="0"/>
              <a:buChar char="•"/>
              <a:defRPr sz="2400" kern="1200">
                <a:solidFill>
                  <a:schemeClr val="bg1"/>
                </a:solidFill>
                <a:latin typeface="+mn-lt"/>
                <a:ea typeface="+mn-ea"/>
                <a:cs typeface="+mn-cs"/>
              </a:defRPr>
            </a:lvl2pPr>
            <a:lvl3pPr marL="1257300" indent="-342900" algn="l" defTabSz="914400" rtl="0" eaLnBrk="1" latinLnBrk="0" hangingPunct="1">
              <a:lnSpc>
                <a:spcPct val="90000"/>
              </a:lnSpc>
              <a:spcBef>
                <a:spcPts val="500"/>
              </a:spcBef>
              <a:buClr>
                <a:schemeClr val="accent6"/>
              </a:buClr>
              <a:buFont typeface="Arial" panose="020B0604020202020204" pitchFamily="34" charset="0"/>
              <a:buChar char="•"/>
              <a:defRPr sz="2000" kern="1200">
                <a:solidFill>
                  <a:schemeClr val="bg1"/>
                </a:solidFill>
                <a:latin typeface="+mn-lt"/>
                <a:ea typeface="+mn-ea"/>
                <a:cs typeface="+mn-cs"/>
              </a:defRPr>
            </a:lvl3pPr>
            <a:lvl4pPr marL="16573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4pPr>
            <a:lvl5pPr marL="21145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vi-VN" b="1">
                <a:solidFill>
                  <a:schemeClr val="bg1"/>
                </a:solidFill>
                <a:latin typeface="Arial" panose="020B0604020202020204" pitchFamily="34" charset="0"/>
                <a:cs typeface="Arial" panose="020B0604020202020204" pitchFamily="34" charset="0"/>
              </a:rPr>
              <a:t>- Phải học tốt môn</a:t>
            </a:r>
            <a:r>
              <a:rPr lang="en-US" b="1">
                <a:solidFill>
                  <a:schemeClr val="bg1"/>
                </a:solidFill>
                <a:latin typeface="Arial" panose="020B0604020202020204" pitchFamily="34" charset="0"/>
                <a:cs typeface="Arial" panose="020B0604020202020204" pitchFamily="34" charset="0"/>
              </a:rPr>
              <a:t>: Tin học, Toán, Lý, Vẽ,..</a:t>
            </a:r>
          </a:p>
          <a:p>
            <a:pPr algn="just">
              <a:lnSpc>
                <a:spcPct val="100000"/>
              </a:lnSpc>
            </a:pPr>
            <a:r>
              <a:rPr lang="en-US" b="1">
                <a:solidFill>
                  <a:schemeClr val="bg1"/>
                </a:solidFill>
                <a:latin typeface="Arial" panose="020B0604020202020204" pitchFamily="34" charset="0"/>
                <a:cs typeface="Arial" panose="020B0604020202020204" pitchFamily="34" charset="0"/>
              </a:rPr>
              <a:t>+ Kiến thức về các phần mềm đồ hoạ: Photoshop, AutoCad,...</a:t>
            </a:r>
          </a:p>
          <a:p>
            <a:pPr algn="just">
              <a:lnSpc>
                <a:spcPct val="100000"/>
              </a:lnSpc>
            </a:pPr>
            <a:r>
              <a:rPr lang="en-US" b="1">
                <a:solidFill>
                  <a:schemeClr val="bg1"/>
                </a:solidFill>
                <a:latin typeface="Arial" panose="020B0604020202020204" pitchFamily="34" charset="0"/>
                <a:cs typeface="Arial" panose="020B0604020202020204" pitchFamily="34" charset="0"/>
              </a:rPr>
              <a:t>+ Kiến thức về hình học để hình dung phối cảnh.</a:t>
            </a:r>
          </a:p>
          <a:p>
            <a:pPr algn="just">
              <a:lnSpc>
                <a:spcPct val="100000"/>
              </a:lnSpc>
            </a:pPr>
            <a:r>
              <a:rPr lang="en-US" b="1">
                <a:solidFill>
                  <a:schemeClr val="bg1"/>
                </a:solidFill>
                <a:latin typeface="Arial" panose="020B0604020202020204" pitchFamily="34" charset="0"/>
                <a:cs typeface="Arial" panose="020B0604020202020204" pitchFamily="34" charset="0"/>
              </a:rPr>
              <a:t>+ Kiến thức về ánh sáng trong môn Vật lý.</a:t>
            </a:r>
          </a:p>
          <a:p>
            <a:pPr algn="just">
              <a:lnSpc>
                <a:spcPct val="100000"/>
              </a:lnSpc>
            </a:pPr>
            <a:r>
              <a:rPr lang="en-US" b="1">
                <a:solidFill>
                  <a:schemeClr val="bg1"/>
                </a:solidFill>
                <a:latin typeface="Arial" panose="020B0604020202020204" pitchFamily="34" charset="0"/>
                <a:cs typeface="Arial" panose="020B0604020202020204" pitchFamily="34" charset="0"/>
              </a:rPr>
              <a:t>…..</a:t>
            </a:r>
            <a:endParaRPr lang="vi-VN" b="1">
              <a:solidFill>
                <a:schemeClr val="bg1"/>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8D8940CA-E299-4E51-8EC5-0298EFBF1ABD}"/>
              </a:ext>
            </a:extLst>
          </p:cNvPr>
          <p:cNvPicPr>
            <a:picLocks noChangeAspect="1"/>
          </p:cNvPicPr>
          <p:nvPr/>
        </p:nvPicPr>
        <p:blipFill>
          <a:blip r:embed="rId2"/>
          <a:stretch>
            <a:fillRect/>
          </a:stretch>
        </p:blipFill>
        <p:spPr>
          <a:xfrm>
            <a:off x="6294783" y="2710805"/>
            <a:ext cx="5550913" cy="3601485"/>
          </a:xfrm>
          <a:prstGeom prst="rect">
            <a:avLst/>
          </a:prstGeom>
        </p:spPr>
      </p:pic>
    </p:spTree>
    <p:extLst>
      <p:ext uri="{BB962C8B-B14F-4D97-AF65-F5344CB8AC3E}">
        <p14:creationId xmlns:p14="http://schemas.microsoft.com/office/powerpoint/2010/main" val="16445342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19E590-B62B-4A35-98A5-5E3DB913BACE}"/>
              </a:ext>
            </a:extLst>
          </p:cNvPr>
          <p:cNvPicPr/>
          <p:nvPr/>
        </p:nvPicPr>
        <p:blipFill>
          <a:blip r:embed="rId2" cstate="print">
            <a:extLst>
              <a:ext uri="{BEBA8EAE-BF5A-486C-A8C5-ECC9F3942E4B}">
                <a14:imgProps xmlns:a14="http://schemas.microsoft.com/office/drawing/2010/main">
                  <a14:imgLayer r:embed="rId3">
                    <a14:imgEffect>
                      <a14:colorTemperature colorTemp="11500"/>
                    </a14:imgEffect>
                  </a14:imgLayer>
                </a14:imgProps>
              </a:ext>
              <a:ext uri="{28A0092B-C50C-407E-A947-70E740481C1C}">
                <a14:useLocalDpi xmlns:a14="http://schemas.microsoft.com/office/drawing/2010/main" val="0"/>
              </a:ext>
            </a:extLst>
          </a:blip>
          <a:srcRect/>
          <a:stretch>
            <a:fillRect/>
          </a:stretch>
        </p:blipFill>
        <p:spPr bwMode="auto">
          <a:xfrm>
            <a:off x="9014235" y="182880"/>
            <a:ext cx="2797309" cy="4079631"/>
          </a:xfrm>
          <a:prstGeom prst="rect">
            <a:avLst/>
          </a:prstGeom>
          <a:noFill/>
        </p:spPr>
      </p:pic>
      <p:pic>
        <p:nvPicPr>
          <p:cNvPr id="6" name="Picture 5">
            <a:extLst>
              <a:ext uri="{FF2B5EF4-FFF2-40B4-BE49-F238E27FC236}">
                <a16:creationId xmlns:a16="http://schemas.microsoft.com/office/drawing/2014/main" id="{4D9682CC-DBE8-4C58-A051-B9A623382A5D}"/>
              </a:ext>
            </a:extLst>
          </p:cNvPr>
          <p:cNvPicPr/>
          <p:nvPr/>
        </p:nvPicPr>
        <p:blipFill rotWithShape="1">
          <a:blip r:embed="rId4" cstate="print">
            <a:extLst>
              <a:ext uri="{28A0092B-C50C-407E-A947-70E740481C1C}">
                <a14:useLocalDpi xmlns:a14="http://schemas.microsoft.com/office/drawing/2010/main" val="0"/>
              </a:ext>
            </a:extLst>
          </a:blip>
          <a:srcRect l="8839" t="16721" r="7888" b="17986"/>
          <a:stretch/>
        </p:blipFill>
        <p:spPr bwMode="auto">
          <a:xfrm>
            <a:off x="6218898" y="1322362"/>
            <a:ext cx="2583766" cy="2067951"/>
          </a:xfrm>
          <a:prstGeom prst="rect">
            <a:avLst/>
          </a:prstGeom>
          <a:noFill/>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7CA154EE-1AB0-4A8E-AD1D-CF241992F991}"/>
              </a:ext>
            </a:extLst>
          </p:cNvPr>
          <p:cNvPicPr/>
          <p:nvPr/>
        </p:nvPicPr>
        <p:blipFill rotWithShape="1">
          <a:blip r:embed="rId5" cstate="print">
            <a:extLst>
              <a:ext uri="{28A0092B-C50C-407E-A947-70E740481C1C}">
                <a14:useLocalDpi xmlns:a14="http://schemas.microsoft.com/office/drawing/2010/main" val="0"/>
              </a:ext>
            </a:extLst>
          </a:blip>
          <a:srcRect l="14731" t="3875" r="15294" b="4832"/>
          <a:stretch/>
        </p:blipFill>
        <p:spPr bwMode="auto">
          <a:xfrm>
            <a:off x="187212" y="280125"/>
            <a:ext cx="2583766" cy="3289383"/>
          </a:xfrm>
          <a:prstGeom prst="rect">
            <a:avLst/>
          </a:prstGeom>
          <a:noFill/>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2B3D36FF-2593-42E8-9CE1-8DFED2D24B65}"/>
              </a:ext>
            </a:extLst>
          </p:cNvPr>
          <p:cNvPicPr>
            <a:picLocks noChangeAspect="1"/>
          </p:cNvPicPr>
          <p:nvPr/>
        </p:nvPicPr>
        <p:blipFill>
          <a:blip r:embed="rId6"/>
          <a:stretch>
            <a:fillRect/>
          </a:stretch>
        </p:blipFill>
        <p:spPr>
          <a:xfrm>
            <a:off x="2964222" y="182880"/>
            <a:ext cx="3008882" cy="4346917"/>
          </a:xfrm>
          <a:prstGeom prst="rect">
            <a:avLst/>
          </a:prstGeom>
        </p:spPr>
      </p:pic>
      <p:pic>
        <p:nvPicPr>
          <p:cNvPr id="10" name="Graphic 9" descr="Badge 1 with solid fill">
            <a:extLst>
              <a:ext uri="{FF2B5EF4-FFF2-40B4-BE49-F238E27FC236}">
                <a16:creationId xmlns:a16="http://schemas.microsoft.com/office/drawing/2014/main" id="{F8417895-B05F-4871-9761-ADC5169F742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79095" y="4529797"/>
            <a:ext cx="532854" cy="532854"/>
          </a:xfrm>
          <a:prstGeom prst="rect">
            <a:avLst/>
          </a:prstGeom>
        </p:spPr>
      </p:pic>
      <p:pic>
        <p:nvPicPr>
          <p:cNvPr id="12" name="Graphic 11" descr="Badge with solid fill">
            <a:extLst>
              <a:ext uri="{FF2B5EF4-FFF2-40B4-BE49-F238E27FC236}">
                <a16:creationId xmlns:a16="http://schemas.microsoft.com/office/drawing/2014/main" id="{64148794-60B1-4657-A428-9B8730BA216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56087" y="4529797"/>
            <a:ext cx="532800" cy="532800"/>
          </a:xfrm>
          <a:prstGeom prst="rect">
            <a:avLst/>
          </a:prstGeom>
        </p:spPr>
      </p:pic>
      <p:pic>
        <p:nvPicPr>
          <p:cNvPr id="14" name="Graphic 13" descr="Badge 3 with solid fill">
            <a:extLst>
              <a:ext uri="{FF2B5EF4-FFF2-40B4-BE49-F238E27FC236}">
                <a16:creationId xmlns:a16="http://schemas.microsoft.com/office/drawing/2014/main" id="{B908806A-8536-485D-9A0D-5999C0A58E0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403115" y="4473580"/>
            <a:ext cx="532800" cy="532800"/>
          </a:xfrm>
          <a:prstGeom prst="rect">
            <a:avLst/>
          </a:prstGeom>
        </p:spPr>
      </p:pic>
      <p:pic>
        <p:nvPicPr>
          <p:cNvPr id="16" name="Graphic 15" descr="Badge 4 with solid fill">
            <a:extLst>
              <a:ext uri="{FF2B5EF4-FFF2-40B4-BE49-F238E27FC236}">
                <a16:creationId xmlns:a16="http://schemas.microsoft.com/office/drawing/2014/main" id="{7F5F460D-6F51-46D2-B39D-4B50BB02B2C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366088" y="4529797"/>
            <a:ext cx="532800" cy="532800"/>
          </a:xfrm>
          <a:prstGeom prst="rect">
            <a:avLst/>
          </a:prstGeom>
        </p:spPr>
      </p:pic>
      <p:sp>
        <p:nvSpPr>
          <p:cNvPr id="17" name="Text Placeholder 3">
            <a:extLst>
              <a:ext uri="{FF2B5EF4-FFF2-40B4-BE49-F238E27FC236}">
                <a16:creationId xmlns:a16="http://schemas.microsoft.com/office/drawing/2014/main" id="{B6E89A1D-17CD-4A55-B6A5-DE1B33D02A0B}"/>
              </a:ext>
            </a:extLst>
          </p:cNvPr>
          <p:cNvSpPr>
            <a:spLocks noGrp="1"/>
          </p:cNvSpPr>
          <p:nvPr>
            <p:ph type="body" sz="quarter" idx="10"/>
          </p:nvPr>
        </p:nvSpPr>
        <p:spPr>
          <a:xfrm>
            <a:off x="0" y="5532550"/>
            <a:ext cx="12192000" cy="1323440"/>
          </a:xfrm>
        </p:spPr>
        <p:txBody>
          <a:bodyPr/>
          <a:lstStyle/>
          <a:p>
            <a:pPr algn="l"/>
            <a:r>
              <a:rPr lang="en-US" sz="4000" b="1" i="1">
                <a:effectLst/>
                <a:latin typeface="Times New Roman" panose="02020603050405020304" pitchFamily="18" charset="0"/>
                <a:ea typeface="Times New Roman" panose="02020603050405020304" pitchFamily="18" charset="0"/>
              </a:rPr>
              <a:t>  Đâu là sản phẩm được tạo ra bằng máy tính?</a:t>
            </a:r>
            <a:endParaRPr lang="vi-VN" sz="4000" b="1">
              <a:effectLst/>
              <a:latin typeface="Times New Roman" panose="02020603050405020304" pitchFamily="18" charset="0"/>
              <a:ea typeface="Times New Roman" panose="02020603050405020304" pitchFamily="18" charset="0"/>
            </a:endParaRPr>
          </a:p>
        </p:txBody>
      </p:sp>
      <p:pic>
        <p:nvPicPr>
          <p:cNvPr id="21" name="Picture 20" descr="Young businessman hand on chin">
            <a:extLst>
              <a:ext uri="{FF2B5EF4-FFF2-40B4-BE49-F238E27FC236}">
                <a16:creationId xmlns:a16="http://schemas.microsoft.com/office/drawing/2014/main" id="{495AF16F-C6E8-4976-B9BA-55563E7ADCE1}"/>
              </a:ext>
            </a:extLst>
          </p:cNvPr>
          <p:cNvPicPr>
            <a:picLocks noChangeAspect="1"/>
          </p:cNvPicPr>
          <p:nvPr/>
        </p:nvPicPr>
        <p:blipFill>
          <a:blip r:embed="rId15"/>
          <a:stretch>
            <a:fillRect/>
          </a:stretch>
        </p:blipFill>
        <p:spPr>
          <a:xfrm>
            <a:off x="11406324" y="4319212"/>
            <a:ext cx="785676" cy="2535701"/>
          </a:xfrm>
          <a:prstGeom prst="rect">
            <a:avLst/>
          </a:prstGeom>
        </p:spPr>
      </p:pic>
    </p:spTree>
    <p:extLst>
      <p:ext uri="{BB962C8B-B14F-4D97-AF65-F5344CB8AC3E}">
        <p14:creationId xmlns:p14="http://schemas.microsoft.com/office/powerpoint/2010/main" val="22948636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7">
                                            <p:txEl>
                                              <p:pRg st="0" end="0"/>
                                            </p:txEl>
                                          </p:spTgt>
                                        </p:tgtEl>
                                        <p:attrNameLst>
                                          <p:attrName>style.visibility</p:attrName>
                                        </p:attrNameLst>
                                      </p:cBhvr>
                                      <p:to>
                                        <p:strVal val="visible"/>
                                      </p:to>
                                    </p:set>
                                    <p:anim calcmode="lin" valueType="num">
                                      <p:cBhvr additive="base">
                                        <p:cTn id="4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AD2F2F5-AB55-4A9F-99D2-91BFC1781703}"/>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8C0F7733-6CA3-48E2-BA1A-BC08573D26BE}"/>
              </a:ext>
            </a:extLst>
          </p:cNvPr>
          <p:cNvSpPr>
            <a:spLocks noGrp="1"/>
          </p:cNvSpPr>
          <p:nvPr>
            <p:ph type="sldNum" sz="quarter" idx="12"/>
          </p:nvPr>
        </p:nvSpPr>
        <p:spPr/>
        <p:txBody>
          <a:bodyPr/>
          <a:lstStyle/>
          <a:p>
            <a:fld id="{FE024F78-56A6-7740-B68D-8D4D026EDF3F}" type="slidenum">
              <a:rPr lang="en-US" smtClean="0"/>
              <a:pPr/>
              <a:t>20</a:t>
            </a:fld>
            <a:endParaRPr lang="en-US" dirty="0"/>
          </a:p>
        </p:txBody>
      </p:sp>
      <p:pic>
        <p:nvPicPr>
          <p:cNvPr id="6" name="Picture 5">
            <a:extLst>
              <a:ext uri="{FF2B5EF4-FFF2-40B4-BE49-F238E27FC236}">
                <a16:creationId xmlns:a16="http://schemas.microsoft.com/office/drawing/2014/main" id="{94D30C25-AD3F-4F40-B32A-FDA39509275D}"/>
              </a:ext>
            </a:extLst>
          </p:cNvPr>
          <p:cNvPicPr>
            <a:picLocks noChangeAspect="1"/>
          </p:cNvPicPr>
          <p:nvPr/>
        </p:nvPicPr>
        <p:blipFill>
          <a:blip r:embed="rId2"/>
          <a:stretch>
            <a:fillRect/>
          </a:stretch>
        </p:blipFill>
        <p:spPr>
          <a:xfrm>
            <a:off x="119269" y="139148"/>
            <a:ext cx="5834516" cy="3505200"/>
          </a:xfrm>
          <a:prstGeom prst="rect">
            <a:avLst/>
          </a:prstGeom>
        </p:spPr>
      </p:pic>
      <p:pic>
        <p:nvPicPr>
          <p:cNvPr id="7" name="Picture 6">
            <a:extLst>
              <a:ext uri="{FF2B5EF4-FFF2-40B4-BE49-F238E27FC236}">
                <a16:creationId xmlns:a16="http://schemas.microsoft.com/office/drawing/2014/main" id="{79B77686-FFD9-4BEA-8EF5-2C6DFD3EF4BC}"/>
              </a:ext>
            </a:extLst>
          </p:cNvPr>
          <p:cNvPicPr>
            <a:picLocks noChangeAspect="1"/>
          </p:cNvPicPr>
          <p:nvPr/>
        </p:nvPicPr>
        <p:blipFill>
          <a:blip r:embed="rId3"/>
          <a:stretch>
            <a:fillRect/>
          </a:stretch>
        </p:blipFill>
        <p:spPr>
          <a:xfrm>
            <a:off x="5976731" y="139148"/>
            <a:ext cx="6096000" cy="3505200"/>
          </a:xfrm>
          <a:prstGeom prst="rect">
            <a:avLst/>
          </a:prstGeom>
        </p:spPr>
      </p:pic>
      <p:pic>
        <p:nvPicPr>
          <p:cNvPr id="8" name="Picture 7">
            <a:extLst>
              <a:ext uri="{FF2B5EF4-FFF2-40B4-BE49-F238E27FC236}">
                <a16:creationId xmlns:a16="http://schemas.microsoft.com/office/drawing/2014/main" id="{6EB66A9C-412C-4053-9787-BC9B7CB5DA49}"/>
              </a:ext>
            </a:extLst>
          </p:cNvPr>
          <p:cNvPicPr>
            <a:picLocks noChangeAspect="1"/>
          </p:cNvPicPr>
          <p:nvPr/>
        </p:nvPicPr>
        <p:blipFill>
          <a:blip r:embed="rId4"/>
          <a:stretch>
            <a:fillRect/>
          </a:stretch>
        </p:blipFill>
        <p:spPr>
          <a:xfrm>
            <a:off x="119269" y="3644348"/>
            <a:ext cx="5834516" cy="3064990"/>
          </a:xfrm>
          <a:prstGeom prst="rect">
            <a:avLst/>
          </a:prstGeom>
        </p:spPr>
      </p:pic>
      <p:pic>
        <p:nvPicPr>
          <p:cNvPr id="9" name="Picture 8">
            <a:extLst>
              <a:ext uri="{FF2B5EF4-FFF2-40B4-BE49-F238E27FC236}">
                <a16:creationId xmlns:a16="http://schemas.microsoft.com/office/drawing/2014/main" id="{09DDE565-BC78-4DE4-B91A-07143826075D}"/>
              </a:ext>
            </a:extLst>
          </p:cNvPr>
          <p:cNvPicPr>
            <a:picLocks noChangeAspect="1"/>
          </p:cNvPicPr>
          <p:nvPr/>
        </p:nvPicPr>
        <p:blipFill>
          <a:blip r:embed="rId5"/>
          <a:stretch>
            <a:fillRect/>
          </a:stretch>
        </p:blipFill>
        <p:spPr>
          <a:xfrm>
            <a:off x="5976731" y="3644348"/>
            <a:ext cx="6096000" cy="3064990"/>
          </a:xfrm>
          <a:prstGeom prst="rect">
            <a:avLst/>
          </a:prstGeom>
        </p:spPr>
      </p:pic>
      <p:pic>
        <p:nvPicPr>
          <p:cNvPr id="10" name="Picture 9">
            <a:extLst>
              <a:ext uri="{FF2B5EF4-FFF2-40B4-BE49-F238E27FC236}">
                <a16:creationId xmlns:a16="http://schemas.microsoft.com/office/drawing/2014/main" id="{145A2F6E-6DDA-495B-94F2-F148EA2649D8}"/>
              </a:ext>
            </a:extLst>
          </p:cNvPr>
          <p:cNvPicPr>
            <a:picLocks noChangeAspect="1"/>
          </p:cNvPicPr>
          <p:nvPr/>
        </p:nvPicPr>
        <p:blipFill>
          <a:blip r:embed="rId6"/>
          <a:stretch>
            <a:fillRect/>
          </a:stretch>
        </p:blipFill>
        <p:spPr>
          <a:xfrm>
            <a:off x="455921" y="438150"/>
            <a:ext cx="11430000" cy="5981700"/>
          </a:xfrm>
          <a:prstGeom prst="rect">
            <a:avLst/>
          </a:prstGeom>
        </p:spPr>
      </p:pic>
    </p:spTree>
    <p:extLst>
      <p:ext uri="{BB962C8B-B14F-4D97-AF65-F5344CB8AC3E}">
        <p14:creationId xmlns:p14="http://schemas.microsoft.com/office/powerpoint/2010/main" val="30506320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53640CD6-1CBD-4FBE-258B-28D1D8091A61}"/>
              </a:ext>
            </a:extLst>
          </p:cNvPr>
          <p:cNvSpPr>
            <a:spLocks noGrp="1"/>
          </p:cNvSpPr>
          <p:nvPr>
            <p:ph type="sldNum" sz="quarter" idx="12"/>
          </p:nvPr>
        </p:nvSpPr>
        <p:spPr/>
        <p:txBody>
          <a:bodyPr/>
          <a:lstStyle/>
          <a:p>
            <a:fld id="{FE024F78-56A6-7740-B68D-8D4D026EDF3F}" type="slidenum">
              <a:rPr lang="en-US" smtClean="0"/>
              <a:pPr/>
              <a:t>21</a:t>
            </a:fld>
            <a:endParaRPr lang="en-US" dirty="0"/>
          </a:p>
        </p:txBody>
      </p:sp>
      <p:sp>
        <p:nvSpPr>
          <p:cNvPr id="12" name="Content Placeholder 13">
            <a:extLst>
              <a:ext uri="{FF2B5EF4-FFF2-40B4-BE49-F238E27FC236}">
                <a16:creationId xmlns:a16="http://schemas.microsoft.com/office/drawing/2014/main" id="{5D3536E6-1B1D-4A3E-BC70-A5DEB6E2A1B8}"/>
              </a:ext>
            </a:extLst>
          </p:cNvPr>
          <p:cNvSpPr txBox="1">
            <a:spLocks/>
          </p:cNvSpPr>
          <p:nvPr/>
        </p:nvSpPr>
        <p:spPr>
          <a:xfrm>
            <a:off x="102504" y="1323894"/>
            <a:ext cx="12089496" cy="132556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3"/>
                </a:solidFill>
                <a:latin typeface="+mj-lt"/>
                <a:ea typeface="+mn-ea"/>
                <a:cs typeface="Biome" panose="020B0503030204020804" pitchFamily="34" charset="0"/>
              </a:defRPr>
            </a:lvl1pPr>
            <a:lvl2pPr marL="800100" indent="-342900" algn="l" defTabSz="914400" rtl="0" eaLnBrk="1" latinLnBrk="0" hangingPunct="1">
              <a:lnSpc>
                <a:spcPct val="90000"/>
              </a:lnSpc>
              <a:spcBef>
                <a:spcPts val="500"/>
              </a:spcBef>
              <a:buClr>
                <a:schemeClr val="accent6"/>
              </a:buClr>
              <a:buFont typeface="Arial" panose="020B0604020202020204" pitchFamily="34" charset="0"/>
              <a:buChar char="•"/>
              <a:defRPr sz="2400" kern="1200">
                <a:solidFill>
                  <a:schemeClr val="bg1"/>
                </a:solidFill>
                <a:latin typeface="+mn-lt"/>
                <a:ea typeface="+mn-ea"/>
                <a:cs typeface="+mn-cs"/>
              </a:defRPr>
            </a:lvl2pPr>
            <a:lvl3pPr marL="1257300" indent="-342900" algn="l" defTabSz="914400" rtl="0" eaLnBrk="1" latinLnBrk="0" hangingPunct="1">
              <a:lnSpc>
                <a:spcPct val="90000"/>
              </a:lnSpc>
              <a:spcBef>
                <a:spcPts val="500"/>
              </a:spcBef>
              <a:buClr>
                <a:schemeClr val="accent6"/>
              </a:buClr>
              <a:buFont typeface="Arial" panose="020B0604020202020204" pitchFamily="34" charset="0"/>
              <a:buChar char="•"/>
              <a:defRPr sz="2000" kern="1200">
                <a:solidFill>
                  <a:schemeClr val="bg1"/>
                </a:solidFill>
                <a:latin typeface="+mn-lt"/>
                <a:ea typeface="+mn-ea"/>
                <a:cs typeface="+mn-cs"/>
              </a:defRPr>
            </a:lvl3pPr>
            <a:lvl4pPr marL="16573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4pPr>
            <a:lvl5pPr marL="21145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vi-VN" sz="2400" b="1">
                <a:solidFill>
                  <a:srgbClr val="00B0F0"/>
                </a:solidFill>
                <a:latin typeface="Arial" panose="020B0604020202020204" pitchFamily="34" charset="0"/>
                <a:cs typeface="Arial" panose="020B0604020202020204" pitchFamily="34" charset="0"/>
              </a:rPr>
              <a:t>+ Nhóm 2: Để làm nghề thiết kế đồ hoạ thì em cần phải có những năng khiếu, khả năng đặc biệt gì không? Cụ thể như thế nào? Ngoài ra em cần phải có kiến thức về những lĩnh vực công nghệ gì? </a:t>
            </a:r>
          </a:p>
        </p:txBody>
      </p:sp>
      <p:sp>
        <p:nvSpPr>
          <p:cNvPr id="6" name="Content Placeholder 13">
            <a:extLst>
              <a:ext uri="{FF2B5EF4-FFF2-40B4-BE49-F238E27FC236}">
                <a16:creationId xmlns:a16="http://schemas.microsoft.com/office/drawing/2014/main" id="{E282A04F-635B-482D-9997-37F9DB41F114}"/>
              </a:ext>
            </a:extLst>
          </p:cNvPr>
          <p:cNvSpPr txBox="1">
            <a:spLocks/>
          </p:cNvSpPr>
          <p:nvPr/>
        </p:nvSpPr>
        <p:spPr>
          <a:xfrm>
            <a:off x="5599613" y="2364690"/>
            <a:ext cx="6281530" cy="186180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3"/>
                </a:solidFill>
                <a:latin typeface="+mj-lt"/>
                <a:ea typeface="+mn-ea"/>
                <a:cs typeface="Biome" panose="020B0503030204020804" pitchFamily="34" charset="0"/>
              </a:defRPr>
            </a:lvl1pPr>
            <a:lvl2pPr marL="800100" indent="-342900" algn="l" defTabSz="914400" rtl="0" eaLnBrk="1" latinLnBrk="0" hangingPunct="1">
              <a:lnSpc>
                <a:spcPct val="90000"/>
              </a:lnSpc>
              <a:spcBef>
                <a:spcPts val="500"/>
              </a:spcBef>
              <a:buClr>
                <a:schemeClr val="accent6"/>
              </a:buClr>
              <a:buFont typeface="Arial" panose="020B0604020202020204" pitchFamily="34" charset="0"/>
              <a:buChar char="•"/>
              <a:defRPr sz="2400" kern="1200">
                <a:solidFill>
                  <a:schemeClr val="bg1"/>
                </a:solidFill>
                <a:latin typeface="+mn-lt"/>
                <a:ea typeface="+mn-ea"/>
                <a:cs typeface="+mn-cs"/>
              </a:defRPr>
            </a:lvl2pPr>
            <a:lvl3pPr marL="1257300" indent="-342900" algn="l" defTabSz="914400" rtl="0" eaLnBrk="1" latinLnBrk="0" hangingPunct="1">
              <a:lnSpc>
                <a:spcPct val="90000"/>
              </a:lnSpc>
              <a:spcBef>
                <a:spcPts val="500"/>
              </a:spcBef>
              <a:buClr>
                <a:schemeClr val="accent6"/>
              </a:buClr>
              <a:buFont typeface="Arial" panose="020B0604020202020204" pitchFamily="34" charset="0"/>
              <a:buChar char="•"/>
              <a:defRPr sz="2000" kern="1200">
                <a:solidFill>
                  <a:schemeClr val="bg1"/>
                </a:solidFill>
                <a:latin typeface="+mn-lt"/>
                <a:ea typeface="+mn-ea"/>
                <a:cs typeface="+mn-cs"/>
              </a:defRPr>
            </a:lvl3pPr>
            <a:lvl4pPr marL="16573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4pPr>
            <a:lvl5pPr marL="21145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vi-VN" b="1">
                <a:solidFill>
                  <a:schemeClr val="bg1"/>
                </a:solidFill>
                <a:latin typeface="Arial" panose="020B0604020202020204" pitchFamily="34" charset="0"/>
                <a:cs typeface="Arial" panose="020B0604020202020204" pitchFamily="34" charset="0"/>
              </a:rPr>
              <a:t>Cần có</a:t>
            </a:r>
            <a:r>
              <a:rPr lang="en-US" b="1">
                <a:solidFill>
                  <a:schemeClr val="bg1"/>
                </a:solidFill>
                <a:latin typeface="Arial" panose="020B0604020202020204" pitchFamily="34" charset="0"/>
                <a:cs typeface="Arial" panose="020B0604020202020204" pitchFamily="34" charset="0"/>
              </a:rPr>
              <a:t>:</a:t>
            </a:r>
          </a:p>
          <a:p>
            <a:pPr algn="just">
              <a:lnSpc>
                <a:spcPct val="100000"/>
              </a:lnSpc>
            </a:pPr>
            <a:r>
              <a:rPr lang="vi-VN" b="1">
                <a:solidFill>
                  <a:schemeClr val="bg1"/>
                </a:solidFill>
                <a:latin typeface="Arial" panose="020B0604020202020204" pitchFamily="34" charset="0"/>
                <a:cs typeface="Arial" panose="020B0604020202020204" pitchFamily="34" charset="0"/>
              </a:rPr>
              <a:t>- Năng khiếu mĩ thuật</a:t>
            </a:r>
          </a:p>
          <a:p>
            <a:pPr algn="just">
              <a:lnSpc>
                <a:spcPct val="100000"/>
              </a:lnSpc>
            </a:pPr>
            <a:r>
              <a:rPr lang="vi-VN" b="1">
                <a:solidFill>
                  <a:schemeClr val="bg1"/>
                </a:solidFill>
                <a:latin typeface="Arial" panose="020B0604020202020204" pitchFamily="34" charset="0"/>
                <a:cs typeface="Arial" panose="020B0604020202020204" pitchFamily="34" charset="0"/>
              </a:rPr>
              <a:t>- Khả năng sáng tạo, yêu thích và cảm nhận được cái đẹp, khả năng tự học, tư duy đổi mới, khả năng sáng tạo,...</a:t>
            </a:r>
          </a:p>
          <a:p>
            <a:pPr algn="just">
              <a:lnSpc>
                <a:spcPct val="100000"/>
              </a:lnSpc>
            </a:pPr>
            <a:r>
              <a:rPr lang="vi-VN" b="1">
                <a:solidFill>
                  <a:schemeClr val="bg1"/>
                </a:solidFill>
                <a:latin typeface="Arial" panose="020B0604020202020204" pitchFamily="34" charset="0"/>
                <a:cs typeface="Arial" panose="020B0604020202020204" pitchFamily="34" charset="0"/>
              </a:rPr>
              <a:t>- Kiến thức về công nghệ nói chung, công nghệ in ấn, công nghệ thông tin và truyền thông nói riêng.</a:t>
            </a:r>
          </a:p>
        </p:txBody>
      </p:sp>
      <p:sp>
        <p:nvSpPr>
          <p:cNvPr id="10" name="Title 1">
            <a:extLst>
              <a:ext uri="{FF2B5EF4-FFF2-40B4-BE49-F238E27FC236}">
                <a16:creationId xmlns:a16="http://schemas.microsoft.com/office/drawing/2014/main" id="{D96AF20C-DE5A-4670-B1F3-DDC94CD15E27}"/>
              </a:ext>
            </a:extLst>
          </p:cNvPr>
          <p:cNvSpPr>
            <a:spLocks noGrp="1"/>
          </p:cNvSpPr>
          <p:nvPr>
            <p:ph type="title"/>
          </p:nvPr>
        </p:nvSpPr>
        <p:spPr>
          <a:xfrm>
            <a:off x="729353" y="0"/>
            <a:ext cx="10515601" cy="1325563"/>
          </a:xfrm>
        </p:spPr>
        <p:txBody>
          <a:bodyPr/>
          <a:lstStyle/>
          <a:p>
            <a:r>
              <a:rPr lang="vi-VN" b="1">
                <a:latin typeface="Arial" panose="020B0604020202020204" pitchFamily="34" charset="0"/>
                <a:cs typeface="Arial" panose="020B0604020202020204" pitchFamily="34" charset="0"/>
              </a:rPr>
              <a:t>2. Kiến thức, kĩ năng cần có của người thiết kế đồ hoạ.</a:t>
            </a:r>
            <a:endParaRPr lang="en-US" b="1"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24CFF8D-4CAC-4C65-8734-FD348DB812B3}"/>
              </a:ext>
            </a:extLst>
          </p:cNvPr>
          <p:cNvPicPr>
            <a:picLocks noChangeAspect="1"/>
          </p:cNvPicPr>
          <p:nvPr/>
        </p:nvPicPr>
        <p:blipFill>
          <a:blip r:embed="rId2"/>
          <a:stretch>
            <a:fillRect/>
          </a:stretch>
        </p:blipFill>
        <p:spPr>
          <a:xfrm>
            <a:off x="115756" y="2931137"/>
            <a:ext cx="5409338" cy="3606225"/>
          </a:xfrm>
          <a:prstGeom prst="rect">
            <a:avLst/>
          </a:prstGeom>
        </p:spPr>
      </p:pic>
    </p:spTree>
    <p:extLst>
      <p:ext uri="{BB962C8B-B14F-4D97-AF65-F5344CB8AC3E}">
        <p14:creationId xmlns:p14="http://schemas.microsoft.com/office/powerpoint/2010/main" val="24016149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55F2A50-F2E9-48E2-BBAF-074D948747F5}"/>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D3A88807-CA53-45BE-9D93-CF505F2627F3}"/>
              </a:ext>
            </a:extLst>
          </p:cNvPr>
          <p:cNvSpPr>
            <a:spLocks noGrp="1"/>
          </p:cNvSpPr>
          <p:nvPr>
            <p:ph type="sldNum" sz="quarter" idx="12"/>
          </p:nvPr>
        </p:nvSpPr>
        <p:spPr/>
        <p:txBody>
          <a:bodyPr/>
          <a:lstStyle/>
          <a:p>
            <a:fld id="{FE024F78-56A6-7740-B68D-8D4D026EDF3F}" type="slidenum">
              <a:rPr lang="en-US" smtClean="0"/>
              <a:pPr/>
              <a:t>22</a:t>
            </a:fld>
            <a:endParaRPr lang="en-US" dirty="0"/>
          </a:p>
        </p:txBody>
      </p:sp>
      <p:pic>
        <p:nvPicPr>
          <p:cNvPr id="6" name="Picture 5">
            <a:extLst>
              <a:ext uri="{FF2B5EF4-FFF2-40B4-BE49-F238E27FC236}">
                <a16:creationId xmlns:a16="http://schemas.microsoft.com/office/drawing/2014/main" id="{EB7C78A0-0F96-4E97-BAD8-F50ADE7332C7}"/>
              </a:ext>
            </a:extLst>
          </p:cNvPr>
          <p:cNvPicPr>
            <a:picLocks noChangeAspect="1"/>
          </p:cNvPicPr>
          <p:nvPr/>
        </p:nvPicPr>
        <p:blipFill rotWithShape="1">
          <a:blip r:embed="rId2"/>
          <a:srcRect l="563" r="1947"/>
          <a:stretch/>
        </p:blipFill>
        <p:spPr>
          <a:xfrm>
            <a:off x="336405" y="0"/>
            <a:ext cx="5463022" cy="3704393"/>
          </a:xfrm>
          <a:prstGeom prst="rect">
            <a:avLst/>
          </a:prstGeom>
        </p:spPr>
      </p:pic>
      <p:pic>
        <p:nvPicPr>
          <p:cNvPr id="7" name="Picture 6">
            <a:extLst>
              <a:ext uri="{FF2B5EF4-FFF2-40B4-BE49-F238E27FC236}">
                <a16:creationId xmlns:a16="http://schemas.microsoft.com/office/drawing/2014/main" id="{ABC6E941-66F2-48C0-BD6D-C0869ED79259}"/>
              </a:ext>
            </a:extLst>
          </p:cNvPr>
          <p:cNvPicPr>
            <a:picLocks noChangeAspect="1"/>
          </p:cNvPicPr>
          <p:nvPr/>
        </p:nvPicPr>
        <p:blipFill>
          <a:blip r:embed="rId3"/>
          <a:stretch>
            <a:fillRect/>
          </a:stretch>
        </p:blipFill>
        <p:spPr>
          <a:xfrm>
            <a:off x="5918132" y="14703"/>
            <a:ext cx="5049078" cy="3704393"/>
          </a:xfrm>
          <a:prstGeom prst="rect">
            <a:avLst/>
          </a:prstGeom>
        </p:spPr>
      </p:pic>
      <p:pic>
        <p:nvPicPr>
          <p:cNvPr id="8" name="Picture 7">
            <a:extLst>
              <a:ext uri="{FF2B5EF4-FFF2-40B4-BE49-F238E27FC236}">
                <a16:creationId xmlns:a16="http://schemas.microsoft.com/office/drawing/2014/main" id="{796379F1-6BE6-4AED-884B-CFAA658D540D}"/>
              </a:ext>
            </a:extLst>
          </p:cNvPr>
          <p:cNvPicPr>
            <a:picLocks noChangeAspect="1"/>
          </p:cNvPicPr>
          <p:nvPr/>
        </p:nvPicPr>
        <p:blipFill>
          <a:blip r:embed="rId4"/>
          <a:stretch>
            <a:fillRect/>
          </a:stretch>
        </p:blipFill>
        <p:spPr>
          <a:xfrm>
            <a:off x="3132070" y="3733800"/>
            <a:ext cx="5572125" cy="3124200"/>
          </a:xfrm>
          <a:prstGeom prst="rect">
            <a:avLst/>
          </a:prstGeom>
        </p:spPr>
      </p:pic>
    </p:spTree>
    <p:extLst>
      <p:ext uri="{BB962C8B-B14F-4D97-AF65-F5344CB8AC3E}">
        <p14:creationId xmlns:p14="http://schemas.microsoft.com/office/powerpoint/2010/main" val="36421547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53640CD6-1CBD-4FBE-258B-28D1D8091A61}"/>
              </a:ext>
            </a:extLst>
          </p:cNvPr>
          <p:cNvSpPr>
            <a:spLocks noGrp="1"/>
          </p:cNvSpPr>
          <p:nvPr>
            <p:ph type="sldNum" sz="quarter" idx="12"/>
          </p:nvPr>
        </p:nvSpPr>
        <p:spPr/>
        <p:txBody>
          <a:bodyPr/>
          <a:lstStyle/>
          <a:p>
            <a:fld id="{FE024F78-56A6-7740-B68D-8D4D026EDF3F}" type="slidenum">
              <a:rPr lang="en-US" smtClean="0"/>
              <a:pPr/>
              <a:t>23</a:t>
            </a:fld>
            <a:endParaRPr lang="en-US" dirty="0"/>
          </a:p>
        </p:txBody>
      </p:sp>
      <p:sp>
        <p:nvSpPr>
          <p:cNvPr id="12" name="Content Placeholder 13">
            <a:extLst>
              <a:ext uri="{FF2B5EF4-FFF2-40B4-BE49-F238E27FC236}">
                <a16:creationId xmlns:a16="http://schemas.microsoft.com/office/drawing/2014/main" id="{5D3536E6-1B1D-4A3E-BC70-A5DEB6E2A1B8}"/>
              </a:ext>
            </a:extLst>
          </p:cNvPr>
          <p:cNvSpPr txBox="1">
            <a:spLocks/>
          </p:cNvSpPr>
          <p:nvPr/>
        </p:nvSpPr>
        <p:spPr>
          <a:xfrm>
            <a:off x="835370" y="1942479"/>
            <a:ext cx="11208310" cy="186180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3"/>
                </a:solidFill>
                <a:latin typeface="+mj-lt"/>
                <a:ea typeface="+mn-ea"/>
                <a:cs typeface="Biome" panose="020B0503030204020804" pitchFamily="34" charset="0"/>
              </a:defRPr>
            </a:lvl1pPr>
            <a:lvl2pPr marL="800100" indent="-342900" algn="l" defTabSz="914400" rtl="0" eaLnBrk="1" latinLnBrk="0" hangingPunct="1">
              <a:lnSpc>
                <a:spcPct val="90000"/>
              </a:lnSpc>
              <a:spcBef>
                <a:spcPts val="500"/>
              </a:spcBef>
              <a:buClr>
                <a:schemeClr val="accent6"/>
              </a:buClr>
              <a:buFont typeface="Arial" panose="020B0604020202020204" pitchFamily="34" charset="0"/>
              <a:buChar char="•"/>
              <a:defRPr sz="2400" kern="1200">
                <a:solidFill>
                  <a:schemeClr val="bg1"/>
                </a:solidFill>
                <a:latin typeface="+mn-lt"/>
                <a:ea typeface="+mn-ea"/>
                <a:cs typeface="+mn-cs"/>
              </a:defRPr>
            </a:lvl2pPr>
            <a:lvl3pPr marL="1257300" indent="-342900" algn="l" defTabSz="914400" rtl="0" eaLnBrk="1" latinLnBrk="0" hangingPunct="1">
              <a:lnSpc>
                <a:spcPct val="90000"/>
              </a:lnSpc>
              <a:spcBef>
                <a:spcPts val="500"/>
              </a:spcBef>
              <a:buClr>
                <a:schemeClr val="accent6"/>
              </a:buClr>
              <a:buFont typeface="Arial" panose="020B0604020202020204" pitchFamily="34" charset="0"/>
              <a:buChar char="•"/>
              <a:defRPr sz="2000" kern="1200">
                <a:solidFill>
                  <a:schemeClr val="bg1"/>
                </a:solidFill>
                <a:latin typeface="+mn-lt"/>
                <a:ea typeface="+mn-ea"/>
                <a:cs typeface="+mn-cs"/>
              </a:defRPr>
            </a:lvl3pPr>
            <a:lvl4pPr marL="16573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4pPr>
            <a:lvl5pPr marL="21145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vi-VN" sz="2400" b="1">
                <a:solidFill>
                  <a:schemeClr val="bg1"/>
                </a:solidFill>
                <a:latin typeface="Arial" panose="020B0604020202020204" pitchFamily="34" charset="0"/>
                <a:cs typeface="Arial" panose="020B0604020202020204" pitchFamily="34" charset="0"/>
              </a:rPr>
              <a:t>Người làm nghề thiết kế đồ hoạ cần có:</a:t>
            </a:r>
          </a:p>
          <a:p>
            <a:pPr algn="just">
              <a:lnSpc>
                <a:spcPct val="100000"/>
              </a:lnSpc>
            </a:pPr>
            <a:r>
              <a:rPr lang="vi-VN" sz="2400" b="1">
                <a:solidFill>
                  <a:schemeClr val="bg1"/>
                </a:solidFill>
                <a:latin typeface="Arial" panose="020B0604020202020204" pitchFamily="34" charset="0"/>
                <a:cs typeface="Arial" panose="020B0604020202020204" pitchFamily="34" charset="0"/>
              </a:rPr>
              <a:t>- Khả năng sáng tạo, yêu thích và cảm nhận được cái đẹp.</a:t>
            </a:r>
          </a:p>
          <a:p>
            <a:pPr algn="just">
              <a:lnSpc>
                <a:spcPct val="100000"/>
              </a:lnSpc>
            </a:pPr>
            <a:r>
              <a:rPr lang="vi-VN" sz="2400" b="1">
                <a:solidFill>
                  <a:schemeClr val="bg1"/>
                </a:solidFill>
                <a:latin typeface="Arial" panose="020B0604020202020204" pitchFamily="34" charset="0"/>
                <a:cs typeface="Arial" panose="020B0604020202020204" pitchFamily="34" charset="0"/>
              </a:rPr>
              <a:t>- Kiến thức về công nghệ nói chung, công nghệ in ấn, công nghệ thông tin và truyền thông nói riêng.</a:t>
            </a:r>
          </a:p>
          <a:p>
            <a:pPr algn="just">
              <a:lnSpc>
                <a:spcPct val="100000"/>
              </a:lnSpc>
            </a:pPr>
            <a:r>
              <a:rPr lang="vi-VN" sz="2400" b="1">
                <a:solidFill>
                  <a:schemeClr val="bg1"/>
                </a:solidFill>
                <a:latin typeface="Arial" panose="020B0604020202020204" pitchFamily="34" charset="0"/>
                <a:cs typeface="Arial" panose="020B0604020202020204" pitchFamily="34" charset="0"/>
              </a:rPr>
              <a:t>- Kiến thức rộng về các lĩnh vực như toán học, vật lí, nghệ thuật, xã hội,...</a:t>
            </a:r>
          </a:p>
          <a:p>
            <a:pPr algn="just">
              <a:lnSpc>
                <a:spcPct val="100000"/>
              </a:lnSpc>
            </a:pPr>
            <a:r>
              <a:rPr lang="vi-VN" sz="2400" b="1">
                <a:solidFill>
                  <a:schemeClr val="bg1"/>
                </a:solidFill>
                <a:latin typeface="Arial" panose="020B0604020202020204" pitchFamily="34" charset="0"/>
                <a:cs typeface="Arial" panose="020B0604020202020204" pitchFamily="34" charset="0"/>
              </a:rPr>
              <a:t>- Kĩ năng vẽ, sắp xếp các đối tượng đồ hoạ.</a:t>
            </a:r>
          </a:p>
          <a:p>
            <a:pPr algn="just">
              <a:lnSpc>
                <a:spcPct val="100000"/>
              </a:lnSpc>
            </a:pPr>
            <a:r>
              <a:rPr lang="vi-VN" sz="2400" b="1">
                <a:solidFill>
                  <a:schemeClr val="bg1"/>
                </a:solidFill>
                <a:latin typeface="Arial" panose="020B0604020202020204" pitchFamily="34" charset="0"/>
                <a:cs typeface="Arial" panose="020B0604020202020204" pitchFamily="34" charset="0"/>
              </a:rPr>
              <a:t>- Kĩ năng sử dụng máy tính và thiết bị thông minh, sử dụng thành thạo phần mềm thiết kế đồ hoạ.</a:t>
            </a:r>
          </a:p>
          <a:p>
            <a:pPr algn="just">
              <a:lnSpc>
                <a:spcPct val="100000"/>
              </a:lnSpc>
            </a:pPr>
            <a:r>
              <a:rPr lang="vi-VN" sz="2400" b="1">
                <a:solidFill>
                  <a:schemeClr val="bg1"/>
                </a:solidFill>
                <a:latin typeface="Arial" panose="020B0604020202020204" pitchFamily="34" charset="0"/>
                <a:cs typeface="Arial" panose="020B0604020202020204" pitchFamily="34" charset="0"/>
              </a:rPr>
              <a:t>- Kĩ năng học hỏi những điều mới, công nghệ mới, kĩ năng thông tin.</a:t>
            </a:r>
          </a:p>
          <a:p>
            <a:pPr algn="just">
              <a:lnSpc>
                <a:spcPct val="100000"/>
              </a:lnSpc>
            </a:pPr>
            <a:r>
              <a:rPr lang="vi-VN" sz="2400" b="1">
                <a:solidFill>
                  <a:schemeClr val="bg1"/>
                </a:solidFill>
                <a:latin typeface="Arial" panose="020B0604020202020204" pitchFamily="34" charset="0"/>
                <a:cs typeface="Arial" panose="020B0604020202020204" pitchFamily="34" charset="0"/>
              </a:rPr>
              <a:t>- Kĩ năng đánh giá, phản biện, phân tích những tư duy với những con số.</a:t>
            </a:r>
          </a:p>
        </p:txBody>
      </p:sp>
      <p:sp>
        <p:nvSpPr>
          <p:cNvPr id="7" name="TextBox 6">
            <a:extLst>
              <a:ext uri="{FF2B5EF4-FFF2-40B4-BE49-F238E27FC236}">
                <a16:creationId xmlns:a16="http://schemas.microsoft.com/office/drawing/2014/main" id="{874D2179-63CA-4B78-A027-D68526D676C9}"/>
              </a:ext>
            </a:extLst>
          </p:cNvPr>
          <p:cNvSpPr txBox="1"/>
          <p:nvPr/>
        </p:nvSpPr>
        <p:spPr>
          <a:xfrm>
            <a:off x="148320" y="1182856"/>
            <a:ext cx="1086679" cy="1015663"/>
          </a:xfrm>
          <a:prstGeom prst="rect">
            <a:avLst/>
          </a:prstGeom>
          <a:noFill/>
        </p:spPr>
        <p:txBody>
          <a:bodyPr wrap="square">
            <a:spAutoFit/>
          </a:bodyPr>
          <a:lstStyle/>
          <a:p>
            <a:r>
              <a:rPr lang="en-US" sz="600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endParaRPr lang="vi-VN" sz="6000">
              <a:solidFill>
                <a:srgbClr val="FFFF00"/>
              </a:solidFill>
            </a:endParaRPr>
          </a:p>
        </p:txBody>
      </p:sp>
      <p:sp>
        <p:nvSpPr>
          <p:cNvPr id="10" name="Title 1">
            <a:extLst>
              <a:ext uri="{FF2B5EF4-FFF2-40B4-BE49-F238E27FC236}">
                <a16:creationId xmlns:a16="http://schemas.microsoft.com/office/drawing/2014/main" id="{AF43530A-0851-4269-8060-DF03844B5F3D}"/>
              </a:ext>
            </a:extLst>
          </p:cNvPr>
          <p:cNvSpPr>
            <a:spLocks noGrp="1"/>
          </p:cNvSpPr>
          <p:nvPr>
            <p:ph type="title"/>
          </p:nvPr>
        </p:nvSpPr>
        <p:spPr>
          <a:xfrm>
            <a:off x="729353" y="0"/>
            <a:ext cx="10515601" cy="1325563"/>
          </a:xfrm>
        </p:spPr>
        <p:txBody>
          <a:bodyPr/>
          <a:lstStyle/>
          <a:p>
            <a:r>
              <a:rPr lang="vi-VN" b="1">
                <a:latin typeface="Arial" panose="020B0604020202020204" pitchFamily="34" charset="0"/>
                <a:cs typeface="Arial" panose="020B0604020202020204" pitchFamily="34" charset="0"/>
              </a:rPr>
              <a:t>2. Kiến thức, kĩ năng cần có của người thiết kế đồ hoạ.</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01798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53640CD6-1CBD-4FBE-258B-28D1D8091A61}"/>
              </a:ext>
            </a:extLst>
          </p:cNvPr>
          <p:cNvSpPr>
            <a:spLocks noGrp="1"/>
          </p:cNvSpPr>
          <p:nvPr>
            <p:ph type="sldNum" sz="quarter" idx="12"/>
          </p:nvPr>
        </p:nvSpPr>
        <p:spPr/>
        <p:txBody>
          <a:bodyPr/>
          <a:lstStyle/>
          <a:p>
            <a:fld id="{FE024F78-56A6-7740-B68D-8D4D026EDF3F}" type="slidenum">
              <a:rPr lang="en-US" smtClean="0"/>
              <a:pPr/>
              <a:t>24</a:t>
            </a:fld>
            <a:endParaRPr lang="en-US" dirty="0"/>
          </a:p>
        </p:txBody>
      </p:sp>
      <p:sp>
        <p:nvSpPr>
          <p:cNvPr id="9" name="Title 1">
            <a:extLst>
              <a:ext uri="{FF2B5EF4-FFF2-40B4-BE49-F238E27FC236}">
                <a16:creationId xmlns:a16="http://schemas.microsoft.com/office/drawing/2014/main" id="{78F34E07-A5B3-4122-BD81-A1A8A5DBD569}"/>
              </a:ext>
            </a:extLst>
          </p:cNvPr>
          <p:cNvSpPr>
            <a:spLocks noGrp="1"/>
          </p:cNvSpPr>
          <p:nvPr>
            <p:ph type="title"/>
          </p:nvPr>
        </p:nvSpPr>
        <p:spPr>
          <a:xfrm>
            <a:off x="835370" y="65938"/>
            <a:ext cx="10515601" cy="1325563"/>
          </a:xfrm>
        </p:spPr>
        <p:txBody>
          <a:bodyPr/>
          <a:lstStyle/>
          <a:p>
            <a:r>
              <a:rPr lang="vi-VN" b="1">
                <a:latin typeface="Arial" panose="020B0604020202020204" pitchFamily="34" charset="0"/>
                <a:cs typeface="Arial" panose="020B0604020202020204" pitchFamily="34" charset="0"/>
              </a:rPr>
              <a:t>3. Học tập và việc làm trong ngành thiết kế đồ hoạ</a:t>
            </a:r>
            <a:endParaRPr lang="en-US" b="1" dirty="0">
              <a:latin typeface="Arial" panose="020B0604020202020204" pitchFamily="34" charset="0"/>
              <a:cs typeface="Arial" panose="020B0604020202020204" pitchFamily="34" charset="0"/>
            </a:endParaRPr>
          </a:p>
        </p:txBody>
      </p:sp>
      <p:sp>
        <p:nvSpPr>
          <p:cNvPr id="11" name="Text Placeholder 9">
            <a:extLst>
              <a:ext uri="{FF2B5EF4-FFF2-40B4-BE49-F238E27FC236}">
                <a16:creationId xmlns:a16="http://schemas.microsoft.com/office/drawing/2014/main" id="{BB6E55AE-B99F-4BFC-BF80-A7FBA1D123F5}"/>
              </a:ext>
            </a:extLst>
          </p:cNvPr>
          <p:cNvSpPr txBox="1">
            <a:spLocks/>
          </p:cNvSpPr>
          <p:nvPr/>
        </p:nvSpPr>
        <p:spPr>
          <a:xfrm>
            <a:off x="622852" y="1828477"/>
            <a:ext cx="10410067" cy="50967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3"/>
                </a:solidFill>
                <a:latin typeface="+mj-lt"/>
                <a:ea typeface="+mn-ea"/>
                <a:cs typeface="Biome" panose="020B0503030204020804" pitchFamily="34" charset="0"/>
              </a:defRPr>
            </a:lvl1pPr>
            <a:lvl2pPr marL="800100" indent="-342900" algn="l" defTabSz="914400" rtl="0" eaLnBrk="1" latinLnBrk="0" hangingPunct="1">
              <a:lnSpc>
                <a:spcPct val="90000"/>
              </a:lnSpc>
              <a:spcBef>
                <a:spcPts val="500"/>
              </a:spcBef>
              <a:buClr>
                <a:schemeClr val="accent6"/>
              </a:buClr>
              <a:buFont typeface="Arial" panose="020B0604020202020204" pitchFamily="34" charset="0"/>
              <a:buChar char="•"/>
              <a:defRPr sz="2400" kern="1200">
                <a:solidFill>
                  <a:schemeClr val="bg1"/>
                </a:solidFill>
                <a:latin typeface="+mn-lt"/>
                <a:ea typeface="+mn-ea"/>
                <a:cs typeface="+mn-cs"/>
              </a:defRPr>
            </a:lvl2pPr>
            <a:lvl3pPr marL="1257300" indent="-342900" algn="l" defTabSz="914400" rtl="0" eaLnBrk="1" latinLnBrk="0" hangingPunct="1">
              <a:lnSpc>
                <a:spcPct val="90000"/>
              </a:lnSpc>
              <a:spcBef>
                <a:spcPts val="500"/>
              </a:spcBef>
              <a:buClr>
                <a:schemeClr val="accent6"/>
              </a:buClr>
              <a:buFont typeface="Arial" panose="020B0604020202020204" pitchFamily="34" charset="0"/>
              <a:buChar char="•"/>
              <a:defRPr sz="2000" kern="1200">
                <a:solidFill>
                  <a:schemeClr val="bg1"/>
                </a:solidFill>
                <a:latin typeface="+mn-lt"/>
                <a:ea typeface="+mn-ea"/>
                <a:cs typeface="+mn-cs"/>
              </a:defRPr>
            </a:lvl3pPr>
            <a:lvl4pPr marL="16573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4pPr>
            <a:lvl5pPr marL="21145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vi-VN" b="1"/>
              <a:t>Các em đọc mục 3 SGK tr.158, 159 và trả lời các câu hỏi sau</a:t>
            </a:r>
            <a:r>
              <a:rPr lang="en-US" b="1"/>
              <a:t>:</a:t>
            </a:r>
            <a:endParaRPr lang="vi-VN" b="1"/>
          </a:p>
        </p:txBody>
      </p:sp>
      <p:sp>
        <p:nvSpPr>
          <p:cNvPr id="12" name="Content Placeholder 13">
            <a:extLst>
              <a:ext uri="{FF2B5EF4-FFF2-40B4-BE49-F238E27FC236}">
                <a16:creationId xmlns:a16="http://schemas.microsoft.com/office/drawing/2014/main" id="{5D3536E6-1B1D-4A3E-BC70-A5DEB6E2A1B8}"/>
              </a:ext>
            </a:extLst>
          </p:cNvPr>
          <p:cNvSpPr txBox="1">
            <a:spLocks/>
          </p:cNvSpPr>
          <p:nvPr/>
        </p:nvSpPr>
        <p:spPr>
          <a:xfrm>
            <a:off x="835370" y="3618357"/>
            <a:ext cx="10410067" cy="114618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3"/>
                </a:solidFill>
                <a:latin typeface="+mj-lt"/>
                <a:ea typeface="+mn-ea"/>
                <a:cs typeface="Biome" panose="020B0503030204020804" pitchFamily="34" charset="0"/>
              </a:defRPr>
            </a:lvl1pPr>
            <a:lvl2pPr marL="800100" indent="-342900" algn="l" defTabSz="914400" rtl="0" eaLnBrk="1" latinLnBrk="0" hangingPunct="1">
              <a:lnSpc>
                <a:spcPct val="90000"/>
              </a:lnSpc>
              <a:spcBef>
                <a:spcPts val="500"/>
              </a:spcBef>
              <a:buClr>
                <a:schemeClr val="accent6"/>
              </a:buClr>
              <a:buFont typeface="Arial" panose="020B0604020202020204" pitchFamily="34" charset="0"/>
              <a:buChar char="•"/>
              <a:defRPr sz="2400" kern="1200">
                <a:solidFill>
                  <a:schemeClr val="bg1"/>
                </a:solidFill>
                <a:latin typeface="+mn-lt"/>
                <a:ea typeface="+mn-ea"/>
                <a:cs typeface="+mn-cs"/>
              </a:defRPr>
            </a:lvl2pPr>
            <a:lvl3pPr marL="1257300" indent="-342900" algn="l" defTabSz="914400" rtl="0" eaLnBrk="1" latinLnBrk="0" hangingPunct="1">
              <a:lnSpc>
                <a:spcPct val="90000"/>
              </a:lnSpc>
              <a:spcBef>
                <a:spcPts val="500"/>
              </a:spcBef>
              <a:buClr>
                <a:schemeClr val="accent6"/>
              </a:buClr>
              <a:buFont typeface="Arial" panose="020B0604020202020204" pitchFamily="34" charset="0"/>
              <a:buChar char="•"/>
              <a:defRPr sz="2000" kern="1200">
                <a:solidFill>
                  <a:schemeClr val="bg1"/>
                </a:solidFill>
                <a:latin typeface="+mn-lt"/>
                <a:ea typeface="+mn-ea"/>
                <a:cs typeface="+mn-cs"/>
              </a:defRPr>
            </a:lvl3pPr>
            <a:lvl4pPr marL="16573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4pPr>
            <a:lvl5pPr marL="21145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vi-VN" sz="3200" b="1">
                <a:solidFill>
                  <a:schemeClr val="bg1"/>
                </a:solidFill>
                <a:latin typeface="Arial" panose="020B0604020202020204" pitchFamily="34" charset="0"/>
                <a:cs typeface="Arial" panose="020B0604020202020204" pitchFamily="34" charset="0"/>
              </a:rPr>
              <a:t>+ Muốn học thế kế đồ hoạ ta sẽ học ở đâu? </a:t>
            </a:r>
          </a:p>
          <a:p>
            <a:pPr algn="just">
              <a:lnSpc>
                <a:spcPct val="100000"/>
              </a:lnSpc>
            </a:pPr>
            <a:r>
              <a:rPr lang="vi-VN" sz="3200" b="1">
                <a:solidFill>
                  <a:schemeClr val="bg1"/>
                </a:solidFill>
                <a:latin typeface="Arial" panose="020B0604020202020204" pitchFamily="34" charset="0"/>
                <a:cs typeface="Arial" panose="020B0604020202020204" pitchFamily="34" charset="0"/>
              </a:rPr>
              <a:t>+ Học xong ta có thể làm được những công việc gì?</a:t>
            </a:r>
          </a:p>
        </p:txBody>
      </p:sp>
      <p:pic>
        <p:nvPicPr>
          <p:cNvPr id="3" name="Picture 2">
            <a:extLst>
              <a:ext uri="{FF2B5EF4-FFF2-40B4-BE49-F238E27FC236}">
                <a16:creationId xmlns:a16="http://schemas.microsoft.com/office/drawing/2014/main" id="{FE0F8687-C5A7-4523-8584-8E294361D36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778" b="89778" l="1778" r="92889">
                        <a14:foregroundMark x1="11556" y1="21778" x2="11556" y2="21778"/>
                        <a14:foregroundMark x1="4889" y1="30222" x2="20889" y2="46667"/>
                        <a14:foregroundMark x1="20889" y1="46667" x2="45333" y2="39556"/>
                        <a14:foregroundMark x1="45333" y1="39556" x2="51556" y2="18222"/>
                        <a14:foregroundMark x1="51556" y1="18222" x2="27111" y2="10667"/>
                        <a14:foregroundMark x1="27111" y1="10667" x2="4444" y2="18667"/>
                        <a14:foregroundMark x1="4444" y1="18667" x2="1778" y2="31556"/>
                        <a14:foregroundMark x1="11556" y1="5778" x2="11556" y2="5778"/>
                        <a14:foregroundMark x1="28444" y1="1778" x2="28444" y2="1778"/>
                        <a14:foregroundMark x1="92889" y1="48889" x2="92889" y2="48889"/>
                      </a14:backgroundRemoval>
                    </a14:imgEffect>
                  </a14:imgLayer>
                </a14:imgProps>
              </a:ext>
            </a:extLst>
          </a:blip>
          <a:stretch>
            <a:fillRect/>
          </a:stretch>
        </p:blipFill>
        <p:spPr>
          <a:xfrm>
            <a:off x="9741046" y="2546794"/>
            <a:ext cx="2143125" cy="2143125"/>
          </a:xfrm>
          <a:prstGeom prst="rect">
            <a:avLst/>
          </a:prstGeom>
        </p:spPr>
      </p:pic>
    </p:spTree>
    <p:extLst>
      <p:ext uri="{BB962C8B-B14F-4D97-AF65-F5344CB8AC3E}">
        <p14:creationId xmlns:p14="http://schemas.microsoft.com/office/powerpoint/2010/main" val="20903511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53640CD6-1CBD-4FBE-258B-28D1D8091A61}"/>
              </a:ext>
            </a:extLst>
          </p:cNvPr>
          <p:cNvSpPr>
            <a:spLocks noGrp="1"/>
          </p:cNvSpPr>
          <p:nvPr>
            <p:ph type="sldNum" sz="quarter" idx="12"/>
          </p:nvPr>
        </p:nvSpPr>
        <p:spPr/>
        <p:txBody>
          <a:bodyPr/>
          <a:lstStyle/>
          <a:p>
            <a:fld id="{FE024F78-56A6-7740-B68D-8D4D026EDF3F}" type="slidenum">
              <a:rPr lang="en-US" smtClean="0"/>
              <a:pPr/>
              <a:t>25</a:t>
            </a:fld>
            <a:endParaRPr lang="en-US" dirty="0"/>
          </a:p>
        </p:txBody>
      </p:sp>
      <p:sp>
        <p:nvSpPr>
          <p:cNvPr id="9" name="Title 1">
            <a:extLst>
              <a:ext uri="{FF2B5EF4-FFF2-40B4-BE49-F238E27FC236}">
                <a16:creationId xmlns:a16="http://schemas.microsoft.com/office/drawing/2014/main" id="{78F34E07-A5B3-4122-BD81-A1A8A5DBD569}"/>
              </a:ext>
            </a:extLst>
          </p:cNvPr>
          <p:cNvSpPr>
            <a:spLocks noGrp="1"/>
          </p:cNvSpPr>
          <p:nvPr>
            <p:ph type="title"/>
          </p:nvPr>
        </p:nvSpPr>
        <p:spPr>
          <a:xfrm>
            <a:off x="835370" y="65938"/>
            <a:ext cx="10515601" cy="1325563"/>
          </a:xfrm>
        </p:spPr>
        <p:txBody>
          <a:bodyPr/>
          <a:lstStyle/>
          <a:p>
            <a:r>
              <a:rPr lang="vi-VN" b="1">
                <a:latin typeface="Arial" panose="020B0604020202020204" pitchFamily="34" charset="0"/>
                <a:cs typeface="Arial" panose="020B0604020202020204" pitchFamily="34" charset="0"/>
              </a:rPr>
              <a:t>3. Học tập và việc làm trong ngành thiết kế đồ hoạ</a:t>
            </a:r>
            <a:endParaRPr lang="en-US" b="1" dirty="0">
              <a:latin typeface="Arial" panose="020B0604020202020204" pitchFamily="34" charset="0"/>
              <a:cs typeface="Arial" panose="020B0604020202020204" pitchFamily="34" charset="0"/>
            </a:endParaRPr>
          </a:p>
        </p:txBody>
      </p:sp>
      <p:sp>
        <p:nvSpPr>
          <p:cNvPr id="12" name="Content Placeholder 13">
            <a:extLst>
              <a:ext uri="{FF2B5EF4-FFF2-40B4-BE49-F238E27FC236}">
                <a16:creationId xmlns:a16="http://schemas.microsoft.com/office/drawing/2014/main" id="{5D3536E6-1B1D-4A3E-BC70-A5DEB6E2A1B8}"/>
              </a:ext>
            </a:extLst>
          </p:cNvPr>
          <p:cNvSpPr txBox="1">
            <a:spLocks/>
          </p:cNvSpPr>
          <p:nvPr/>
        </p:nvSpPr>
        <p:spPr>
          <a:xfrm>
            <a:off x="1709888" y="1571789"/>
            <a:ext cx="10410067" cy="58731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3"/>
                </a:solidFill>
                <a:latin typeface="+mj-lt"/>
                <a:ea typeface="+mn-ea"/>
                <a:cs typeface="Biome" panose="020B0503030204020804" pitchFamily="34" charset="0"/>
              </a:defRPr>
            </a:lvl1pPr>
            <a:lvl2pPr marL="800100" indent="-342900" algn="l" defTabSz="914400" rtl="0" eaLnBrk="1" latinLnBrk="0" hangingPunct="1">
              <a:lnSpc>
                <a:spcPct val="90000"/>
              </a:lnSpc>
              <a:spcBef>
                <a:spcPts val="500"/>
              </a:spcBef>
              <a:buClr>
                <a:schemeClr val="accent6"/>
              </a:buClr>
              <a:buFont typeface="Arial" panose="020B0604020202020204" pitchFamily="34" charset="0"/>
              <a:buChar char="•"/>
              <a:defRPr sz="2400" kern="1200">
                <a:solidFill>
                  <a:schemeClr val="bg1"/>
                </a:solidFill>
                <a:latin typeface="+mn-lt"/>
                <a:ea typeface="+mn-ea"/>
                <a:cs typeface="+mn-cs"/>
              </a:defRPr>
            </a:lvl2pPr>
            <a:lvl3pPr marL="1257300" indent="-342900" algn="l" defTabSz="914400" rtl="0" eaLnBrk="1" latinLnBrk="0" hangingPunct="1">
              <a:lnSpc>
                <a:spcPct val="90000"/>
              </a:lnSpc>
              <a:spcBef>
                <a:spcPts val="500"/>
              </a:spcBef>
              <a:buClr>
                <a:schemeClr val="accent6"/>
              </a:buClr>
              <a:buFont typeface="Arial" panose="020B0604020202020204" pitchFamily="34" charset="0"/>
              <a:buChar char="•"/>
              <a:defRPr sz="2000" kern="1200">
                <a:solidFill>
                  <a:schemeClr val="bg1"/>
                </a:solidFill>
                <a:latin typeface="+mn-lt"/>
                <a:ea typeface="+mn-ea"/>
                <a:cs typeface="+mn-cs"/>
              </a:defRPr>
            </a:lvl3pPr>
            <a:lvl4pPr marL="16573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4pPr>
            <a:lvl5pPr marL="21145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vi-VN" b="1">
                <a:latin typeface="Arial" panose="020B0604020202020204" pitchFamily="34" charset="0"/>
                <a:cs typeface="Arial" panose="020B0604020202020204" pitchFamily="34" charset="0"/>
              </a:rPr>
              <a:t>+ Muốn học thế kế đồ hoạ ta sẽ học ở đâu? </a:t>
            </a:r>
          </a:p>
        </p:txBody>
      </p:sp>
      <p:sp>
        <p:nvSpPr>
          <p:cNvPr id="6" name="Content Placeholder 13">
            <a:extLst>
              <a:ext uri="{FF2B5EF4-FFF2-40B4-BE49-F238E27FC236}">
                <a16:creationId xmlns:a16="http://schemas.microsoft.com/office/drawing/2014/main" id="{B8220DAD-5FC9-490C-8295-5ECED47B01F4}"/>
              </a:ext>
            </a:extLst>
          </p:cNvPr>
          <p:cNvSpPr txBox="1">
            <a:spLocks/>
          </p:cNvSpPr>
          <p:nvPr/>
        </p:nvSpPr>
        <p:spPr>
          <a:xfrm>
            <a:off x="72045" y="2189251"/>
            <a:ext cx="5393634" cy="114618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3"/>
                </a:solidFill>
                <a:latin typeface="+mj-lt"/>
                <a:ea typeface="+mn-ea"/>
                <a:cs typeface="Biome" panose="020B0503030204020804" pitchFamily="34" charset="0"/>
              </a:defRPr>
            </a:lvl1pPr>
            <a:lvl2pPr marL="800100" indent="-342900" algn="l" defTabSz="914400" rtl="0" eaLnBrk="1" latinLnBrk="0" hangingPunct="1">
              <a:lnSpc>
                <a:spcPct val="90000"/>
              </a:lnSpc>
              <a:spcBef>
                <a:spcPts val="500"/>
              </a:spcBef>
              <a:buClr>
                <a:schemeClr val="accent6"/>
              </a:buClr>
              <a:buFont typeface="Arial" panose="020B0604020202020204" pitchFamily="34" charset="0"/>
              <a:buChar char="•"/>
              <a:defRPr sz="2400" kern="1200">
                <a:solidFill>
                  <a:schemeClr val="bg1"/>
                </a:solidFill>
                <a:latin typeface="+mn-lt"/>
                <a:ea typeface="+mn-ea"/>
                <a:cs typeface="+mn-cs"/>
              </a:defRPr>
            </a:lvl2pPr>
            <a:lvl3pPr marL="1257300" indent="-342900" algn="l" defTabSz="914400" rtl="0" eaLnBrk="1" latinLnBrk="0" hangingPunct="1">
              <a:lnSpc>
                <a:spcPct val="90000"/>
              </a:lnSpc>
              <a:spcBef>
                <a:spcPts val="500"/>
              </a:spcBef>
              <a:buClr>
                <a:schemeClr val="accent6"/>
              </a:buClr>
              <a:buFont typeface="Arial" panose="020B0604020202020204" pitchFamily="34" charset="0"/>
              <a:buChar char="•"/>
              <a:defRPr sz="2000" kern="1200">
                <a:solidFill>
                  <a:schemeClr val="bg1"/>
                </a:solidFill>
                <a:latin typeface="+mn-lt"/>
                <a:ea typeface="+mn-ea"/>
                <a:cs typeface="+mn-cs"/>
              </a:defRPr>
            </a:lvl3pPr>
            <a:lvl4pPr marL="16573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4pPr>
            <a:lvl5pPr marL="21145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vi-VN" b="1">
                <a:solidFill>
                  <a:schemeClr val="bg1"/>
                </a:solidFill>
                <a:latin typeface="Arial" panose="020B0604020202020204" pitchFamily="34" charset="0"/>
                <a:cs typeface="Arial" panose="020B0604020202020204" pitchFamily="34" charset="0"/>
              </a:rPr>
              <a:t>Theo học lĩnh vực thiết kế đồ hoạ tại các trung tâm, trường dạy nghề, các trường đại học, cao đẳng có chuyên ngành thiết kế đồ hoạ, thiết kế đồ hoạ trên máy tính.</a:t>
            </a:r>
          </a:p>
          <a:p>
            <a:pPr algn="just">
              <a:lnSpc>
                <a:spcPct val="100000"/>
              </a:lnSpc>
            </a:pPr>
            <a:r>
              <a:rPr lang="vi-VN" b="1">
                <a:solidFill>
                  <a:schemeClr val="bg1"/>
                </a:solidFill>
                <a:latin typeface="Arial" panose="020B0604020202020204" pitchFamily="34" charset="0"/>
                <a:cs typeface="Arial" panose="020B0604020202020204" pitchFamily="34" charset="0"/>
              </a:rPr>
              <a:t>Có thể tìm kiếm thông tin về hướng nghiệp trên Internet hay qua các diễn đàn nghề nghiệp.</a:t>
            </a:r>
          </a:p>
        </p:txBody>
      </p:sp>
      <p:pic>
        <p:nvPicPr>
          <p:cNvPr id="2" name="Picture 1">
            <a:extLst>
              <a:ext uri="{FF2B5EF4-FFF2-40B4-BE49-F238E27FC236}">
                <a16:creationId xmlns:a16="http://schemas.microsoft.com/office/drawing/2014/main" id="{F8E279CC-13D8-4FE0-8CD8-4AC3DFD2EE1D}"/>
              </a:ext>
            </a:extLst>
          </p:cNvPr>
          <p:cNvPicPr>
            <a:picLocks noChangeAspect="1"/>
          </p:cNvPicPr>
          <p:nvPr/>
        </p:nvPicPr>
        <p:blipFill>
          <a:blip r:embed="rId2"/>
          <a:stretch>
            <a:fillRect/>
          </a:stretch>
        </p:blipFill>
        <p:spPr>
          <a:xfrm>
            <a:off x="5478931" y="2514514"/>
            <a:ext cx="6654276" cy="3482404"/>
          </a:xfrm>
          <a:prstGeom prst="rect">
            <a:avLst/>
          </a:prstGeom>
        </p:spPr>
      </p:pic>
    </p:spTree>
    <p:extLst>
      <p:ext uri="{BB962C8B-B14F-4D97-AF65-F5344CB8AC3E}">
        <p14:creationId xmlns:p14="http://schemas.microsoft.com/office/powerpoint/2010/main" val="11606337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7B5D2EF-E28C-46BC-8BCA-09AE6AC58871}"/>
              </a:ext>
            </a:extLst>
          </p:cNvPr>
          <p:cNvSpPr>
            <a:spLocks noGrp="1"/>
          </p:cNvSpPr>
          <p:nvPr>
            <p:ph type="ftr" sz="quarter" idx="11"/>
          </p:nvPr>
        </p:nvSpPr>
        <p:spPr/>
        <p:txBody>
          <a:bodyPr/>
          <a:lstStyle/>
          <a:p>
            <a:r>
              <a:rPr lang="en-US"/>
              <a:t>Scientific findings</a:t>
            </a:r>
            <a:endParaRPr lang="en-US" dirty="0"/>
          </a:p>
        </p:txBody>
      </p:sp>
      <p:sp>
        <p:nvSpPr>
          <p:cNvPr id="5" name="Slide Number Placeholder 4">
            <a:extLst>
              <a:ext uri="{FF2B5EF4-FFF2-40B4-BE49-F238E27FC236}">
                <a16:creationId xmlns:a16="http://schemas.microsoft.com/office/drawing/2014/main" id="{8CE95FEF-36BA-40E8-88E7-1C0AF6EEB97E}"/>
              </a:ext>
            </a:extLst>
          </p:cNvPr>
          <p:cNvSpPr>
            <a:spLocks noGrp="1"/>
          </p:cNvSpPr>
          <p:nvPr>
            <p:ph type="sldNum" sz="quarter" idx="12"/>
          </p:nvPr>
        </p:nvSpPr>
        <p:spPr/>
        <p:txBody>
          <a:bodyPr/>
          <a:lstStyle/>
          <a:p>
            <a:fld id="{FE024F78-56A6-7740-B68D-8D4D026EDF3F}" type="slidenum">
              <a:rPr lang="en-US" smtClean="0"/>
              <a:pPr/>
              <a:t>26</a:t>
            </a:fld>
            <a:endParaRPr lang="en-US" dirty="0"/>
          </a:p>
        </p:txBody>
      </p:sp>
      <p:pic>
        <p:nvPicPr>
          <p:cNvPr id="6" name="Picture 5">
            <a:extLst>
              <a:ext uri="{FF2B5EF4-FFF2-40B4-BE49-F238E27FC236}">
                <a16:creationId xmlns:a16="http://schemas.microsoft.com/office/drawing/2014/main" id="{C1CE57BE-A797-47BE-B625-D31148A30294}"/>
              </a:ext>
            </a:extLst>
          </p:cNvPr>
          <p:cNvPicPr>
            <a:picLocks noChangeAspect="1"/>
          </p:cNvPicPr>
          <p:nvPr/>
        </p:nvPicPr>
        <p:blipFill>
          <a:blip r:embed="rId2"/>
          <a:stretch>
            <a:fillRect/>
          </a:stretch>
        </p:blipFill>
        <p:spPr>
          <a:xfrm>
            <a:off x="336405" y="255588"/>
            <a:ext cx="11529436" cy="2881371"/>
          </a:xfrm>
          <a:prstGeom prst="rect">
            <a:avLst/>
          </a:prstGeom>
        </p:spPr>
      </p:pic>
      <p:pic>
        <p:nvPicPr>
          <p:cNvPr id="7" name="Picture 6">
            <a:extLst>
              <a:ext uri="{FF2B5EF4-FFF2-40B4-BE49-F238E27FC236}">
                <a16:creationId xmlns:a16="http://schemas.microsoft.com/office/drawing/2014/main" id="{64AF339E-F7D4-4975-ACA7-E002F8E5F355}"/>
              </a:ext>
            </a:extLst>
          </p:cNvPr>
          <p:cNvPicPr>
            <a:picLocks noChangeAspect="1"/>
          </p:cNvPicPr>
          <p:nvPr/>
        </p:nvPicPr>
        <p:blipFill>
          <a:blip r:embed="rId3"/>
          <a:stretch>
            <a:fillRect/>
          </a:stretch>
        </p:blipFill>
        <p:spPr>
          <a:xfrm>
            <a:off x="336405" y="3213865"/>
            <a:ext cx="5963478" cy="3354456"/>
          </a:xfrm>
          <a:prstGeom prst="rect">
            <a:avLst/>
          </a:prstGeom>
        </p:spPr>
      </p:pic>
      <p:sp>
        <p:nvSpPr>
          <p:cNvPr id="9" name="TextBox 8">
            <a:extLst>
              <a:ext uri="{FF2B5EF4-FFF2-40B4-BE49-F238E27FC236}">
                <a16:creationId xmlns:a16="http://schemas.microsoft.com/office/drawing/2014/main" id="{669A802D-D986-4F6D-9E7E-FDD7CA5F6BE9}"/>
              </a:ext>
            </a:extLst>
          </p:cNvPr>
          <p:cNvSpPr txBox="1"/>
          <p:nvPr/>
        </p:nvSpPr>
        <p:spPr>
          <a:xfrm>
            <a:off x="6430333" y="3429000"/>
            <a:ext cx="5612864" cy="3139321"/>
          </a:xfrm>
          <a:prstGeom prst="rect">
            <a:avLst/>
          </a:prstGeom>
          <a:noFill/>
        </p:spPr>
        <p:txBody>
          <a:bodyPr wrap="square">
            <a:spAutoFit/>
          </a:bodyPr>
          <a:lstStyle/>
          <a:p>
            <a:pPr algn="just"/>
            <a:r>
              <a:rPr lang="vi-VN" b="1">
                <a:solidFill>
                  <a:schemeClr val="bg1"/>
                </a:solidFill>
                <a:latin typeface="Arial" panose="020B0604020202020204" pitchFamily="34" charset="0"/>
                <a:cs typeface="Arial" panose="020B0604020202020204" pitchFamily="34" charset="0"/>
              </a:rPr>
              <a:t>Một số trường đang đào tạo ngành Thiết kế đồ hoạ tại Cần Thơ:</a:t>
            </a:r>
          </a:p>
          <a:p>
            <a:pPr algn="just"/>
            <a:endParaRPr lang="vi-VN" b="1">
              <a:solidFill>
                <a:schemeClr val="bg1"/>
              </a:solidFill>
              <a:latin typeface="Arial" panose="020B0604020202020204" pitchFamily="34" charset="0"/>
              <a:cs typeface="Arial" panose="020B0604020202020204" pitchFamily="34" charset="0"/>
            </a:endParaRPr>
          </a:p>
          <a:p>
            <a:pPr algn="just"/>
            <a:r>
              <a:rPr lang="vi-VN" b="1">
                <a:solidFill>
                  <a:schemeClr val="bg1"/>
                </a:solidFill>
                <a:latin typeface="Arial" panose="020B0604020202020204" pitchFamily="34" charset="0"/>
                <a:cs typeface="Arial" panose="020B0604020202020204" pitchFamily="34" charset="0"/>
              </a:rPr>
              <a:t>- Trường Cao Đẳng Nghề Việt Mỹ: </a:t>
            </a:r>
            <a:r>
              <a:rPr lang="vi-VN" i="1">
                <a:solidFill>
                  <a:schemeClr val="bg1"/>
                </a:solidFill>
                <a:latin typeface="Arial" panose="020B0604020202020204" pitchFamily="34" charset="0"/>
                <a:cs typeface="Arial" panose="020B0604020202020204" pitchFamily="34" charset="0"/>
              </a:rPr>
              <a:t>84 Mậu Thân, Phường An Nghiệp, Quận Ninh Kiều, TP. Cần Thơ</a:t>
            </a:r>
          </a:p>
          <a:p>
            <a:pPr algn="just"/>
            <a:r>
              <a:rPr lang="vi-VN" b="1">
                <a:solidFill>
                  <a:schemeClr val="bg1"/>
                </a:solidFill>
                <a:latin typeface="Arial" panose="020B0604020202020204" pitchFamily="34" charset="0"/>
                <a:cs typeface="Arial" panose="020B0604020202020204" pitchFamily="34" charset="0"/>
              </a:rPr>
              <a:t>- Trường Cao Đẳng CNTT iSPACE Cần Thơ: </a:t>
            </a:r>
            <a:r>
              <a:rPr lang="vi-VN" i="1">
                <a:solidFill>
                  <a:schemeClr val="bg1"/>
                </a:solidFill>
                <a:latin typeface="Arial" panose="020B0604020202020204" pitchFamily="34" charset="0"/>
                <a:cs typeface="Arial" panose="020B0604020202020204" pitchFamily="34" charset="0"/>
              </a:rPr>
              <a:t>Số 140 Xô Viết Nghệ Tĩnh, Phường An Hội, Quận Ninh Kiều, TP. Cần Thơ</a:t>
            </a:r>
          </a:p>
          <a:p>
            <a:pPr algn="just"/>
            <a:r>
              <a:rPr lang="vi-VN" b="1">
                <a:solidFill>
                  <a:schemeClr val="bg1"/>
                </a:solidFill>
                <a:latin typeface="Arial" panose="020B0604020202020204" pitchFamily="34" charset="0"/>
                <a:cs typeface="Arial" panose="020B0604020202020204" pitchFamily="34" charset="0"/>
              </a:rPr>
              <a:t>- Trường Đại Học FPT Cần Thơ: </a:t>
            </a:r>
            <a:r>
              <a:rPr lang="vi-VN" i="1">
                <a:solidFill>
                  <a:schemeClr val="bg1"/>
                </a:solidFill>
                <a:latin typeface="Arial" panose="020B0604020202020204" pitchFamily="34" charset="0"/>
                <a:cs typeface="Arial" panose="020B0604020202020204" pitchFamily="34" charset="0"/>
              </a:rPr>
              <a:t>600 Nguyễn Văn Cừ (nối dài), Phường An Bình, Quận Ninh Kiều, TP. Cần Thơ</a:t>
            </a:r>
          </a:p>
        </p:txBody>
      </p:sp>
    </p:spTree>
    <p:extLst>
      <p:ext uri="{BB962C8B-B14F-4D97-AF65-F5344CB8AC3E}">
        <p14:creationId xmlns:p14="http://schemas.microsoft.com/office/powerpoint/2010/main" val="655278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53640CD6-1CBD-4FBE-258B-28D1D8091A61}"/>
              </a:ext>
            </a:extLst>
          </p:cNvPr>
          <p:cNvSpPr>
            <a:spLocks noGrp="1"/>
          </p:cNvSpPr>
          <p:nvPr>
            <p:ph type="sldNum" sz="quarter" idx="12"/>
          </p:nvPr>
        </p:nvSpPr>
        <p:spPr/>
        <p:txBody>
          <a:bodyPr/>
          <a:lstStyle/>
          <a:p>
            <a:fld id="{FE024F78-56A6-7740-B68D-8D4D026EDF3F}" type="slidenum">
              <a:rPr lang="en-US" smtClean="0"/>
              <a:pPr/>
              <a:t>27</a:t>
            </a:fld>
            <a:endParaRPr lang="en-US" dirty="0"/>
          </a:p>
        </p:txBody>
      </p:sp>
      <p:sp>
        <p:nvSpPr>
          <p:cNvPr id="9" name="Title 1">
            <a:extLst>
              <a:ext uri="{FF2B5EF4-FFF2-40B4-BE49-F238E27FC236}">
                <a16:creationId xmlns:a16="http://schemas.microsoft.com/office/drawing/2014/main" id="{78F34E07-A5B3-4122-BD81-A1A8A5DBD569}"/>
              </a:ext>
            </a:extLst>
          </p:cNvPr>
          <p:cNvSpPr>
            <a:spLocks noGrp="1"/>
          </p:cNvSpPr>
          <p:nvPr>
            <p:ph type="title"/>
          </p:nvPr>
        </p:nvSpPr>
        <p:spPr>
          <a:xfrm>
            <a:off x="835370" y="65938"/>
            <a:ext cx="10515601" cy="1325563"/>
          </a:xfrm>
        </p:spPr>
        <p:txBody>
          <a:bodyPr/>
          <a:lstStyle/>
          <a:p>
            <a:r>
              <a:rPr lang="vi-VN" b="1">
                <a:latin typeface="Arial" panose="020B0604020202020204" pitchFamily="34" charset="0"/>
                <a:cs typeface="Arial" panose="020B0604020202020204" pitchFamily="34" charset="0"/>
              </a:rPr>
              <a:t>3. Học tập và việc làm trong ngành thiết kế đồ hoạ</a:t>
            </a:r>
            <a:endParaRPr lang="en-US" b="1" dirty="0">
              <a:latin typeface="Arial" panose="020B0604020202020204" pitchFamily="34" charset="0"/>
              <a:cs typeface="Arial" panose="020B0604020202020204" pitchFamily="34" charset="0"/>
            </a:endParaRPr>
          </a:p>
        </p:txBody>
      </p:sp>
      <p:sp>
        <p:nvSpPr>
          <p:cNvPr id="12" name="Content Placeholder 13">
            <a:extLst>
              <a:ext uri="{FF2B5EF4-FFF2-40B4-BE49-F238E27FC236}">
                <a16:creationId xmlns:a16="http://schemas.microsoft.com/office/drawing/2014/main" id="{5D3536E6-1B1D-4A3E-BC70-A5DEB6E2A1B8}"/>
              </a:ext>
            </a:extLst>
          </p:cNvPr>
          <p:cNvSpPr txBox="1">
            <a:spLocks/>
          </p:cNvSpPr>
          <p:nvPr/>
        </p:nvSpPr>
        <p:spPr>
          <a:xfrm>
            <a:off x="1046438" y="1534952"/>
            <a:ext cx="10410067" cy="58731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3"/>
                </a:solidFill>
                <a:latin typeface="+mj-lt"/>
                <a:ea typeface="+mn-ea"/>
                <a:cs typeface="Biome" panose="020B0503030204020804" pitchFamily="34" charset="0"/>
              </a:defRPr>
            </a:lvl1pPr>
            <a:lvl2pPr marL="800100" indent="-342900" algn="l" defTabSz="914400" rtl="0" eaLnBrk="1" latinLnBrk="0" hangingPunct="1">
              <a:lnSpc>
                <a:spcPct val="90000"/>
              </a:lnSpc>
              <a:spcBef>
                <a:spcPts val="500"/>
              </a:spcBef>
              <a:buClr>
                <a:schemeClr val="accent6"/>
              </a:buClr>
              <a:buFont typeface="Arial" panose="020B0604020202020204" pitchFamily="34" charset="0"/>
              <a:buChar char="•"/>
              <a:defRPr sz="2400" kern="1200">
                <a:solidFill>
                  <a:schemeClr val="bg1"/>
                </a:solidFill>
                <a:latin typeface="+mn-lt"/>
                <a:ea typeface="+mn-ea"/>
                <a:cs typeface="+mn-cs"/>
              </a:defRPr>
            </a:lvl2pPr>
            <a:lvl3pPr marL="1257300" indent="-342900" algn="l" defTabSz="914400" rtl="0" eaLnBrk="1" latinLnBrk="0" hangingPunct="1">
              <a:lnSpc>
                <a:spcPct val="90000"/>
              </a:lnSpc>
              <a:spcBef>
                <a:spcPts val="500"/>
              </a:spcBef>
              <a:buClr>
                <a:schemeClr val="accent6"/>
              </a:buClr>
              <a:buFont typeface="Arial" panose="020B0604020202020204" pitchFamily="34" charset="0"/>
              <a:buChar char="•"/>
              <a:defRPr sz="2000" kern="1200">
                <a:solidFill>
                  <a:schemeClr val="bg1"/>
                </a:solidFill>
                <a:latin typeface="+mn-lt"/>
                <a:ea typeface="+mn-ea"/>
                <a:cs typeface="+mn-cs"/>
              </a:defRPr>
            </a:lvl3pPr>
            <a:lvl4pPr marL="16573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4pPr>
            <a:lvl5pPr marL="21145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vi-VN" b="1">
                <a:latin typeface="Arial" panose="020B0604020202020204" pitchFamily="34" charset="0"/>
                <a:cs typeface="Arial" panose="020B0604020202020204" pitchFamily="34" charset="0"/>
              </a:rPr>
              <a:t>+ Học xong ta có thể làm được những công việc gì?</a:t>
            </a:r>
          </a:p>
        </p:txBody>
      </p:sp>
      <p:sp>
        <p:nvSpPr>
          <p:cNvPr id="6" name="Content Placeholder 13">
            <a:extLst>
              <a:ext uri="{FF2B5EF4-FFF2-40B4-BE49-F238E27FC236}">
                <a16:creationId xmlns:a16="http://schemas.microsoft.com/office/drawing/2014/main" id="{B8220DAD-5FC9-490C-8295-5ECED47B01F4}"/>
              </a:ext>
            </a:extLst>
          </p:cNvPr>
          <p:cNvSpPr txBox="1">
            <a:spLocks/>
          </p:cNvSpPr>
          <p:nvPr/>
        </p:nvSpPr>
        <p:spPr>
          <a:xfrm>
            <a:off x="5715000" y="2179652"/>
            <a:ext cx="6317974" cy="343886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3"/>
                </a:solidFill>
                <a:latin typeface="+mj-lt"/>
                <a:ea typeface="+mn-ea"/>
                <a:cs typeface="Biome" panose="020B0503030204020804" pitchFamily="34" charset="0"/>
              </a:defRPr>
            </a:lvl1pPr>
            <a:lvl2pPr marL="800100" indent="-342900" algn="l" defTabSz="914400" rtl="0" eaLnBrk="1" latinLnBrk="0" hangingPunct="1">
              <a:lnSpc>
                <a:spcPct val="90000"/>
              </a:lnSpc>
              <a:spcBef>
                <a:spcPts val="500"/>
              </a:spcBef>
              <a:buClr>
                <a:schemeClr val="accent6"/>
              </a:buClr>
              <a:buFont typeface="Arial" panose="020B0604020202020204" pitchFamily="34" charset="0"/>
              <a:buChar char="•"/>
              <a:defRPr sz="2400" kern="1200">
                <a:solidFill>
                  <a:schemeClr val="bg1"/>
                </a:solidFill>
                <a:latin typeface="+mn-lt"/>
                <a:ea typeface="+mn-ea"/>
                <a:cs typeface="+mn-cs"/>
              </a:defRPr>
            </a:lvl2pPr>
            <a:lvl3pPr marL="1257300" indent="-342900" algn="l" defTabSz="914400" rtl="0" eaLnBrk="1" latinLnBrk="0" hangingPunct="1">
              <a:lnSpc>
                <a:spcPct val="90000"/>
              </a:lnSpc>
              <a:spcBef>
                <a:spcPts val="500"/>
              </a:spcBef>
              <a:buClr>
                <a:schemeClr val="accent6"/>
              </a:buClr>
              <a:buFont typeface="Arial" panose="020B0604020202020204" pitchFamily="34" charset="0"/>
              <a:buChar char="•"/>
              <a:defRPr sz="2000" kern="1200">
                <a:solidFill>
                  <a:schemeClr val="bg1"/>
                </a:solidFill>
                <a:latin typeface="+mn-lt"/>
                <a:ea typeface="+mn-ea"/>
                <a:cs typeface="+mn-cs"/>
              </a:defRPr>
            </a:lvl3pPr>
            <a:lvl4pPr marL="16573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4pPr>
            <a:lvl5pPr marL="21145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r>
              <a:rPr lang="vi-VN" b="1">
                <a:solidFill>
                  <a:schemeClr val="bg1"/>
                </a:solidFill>
                <a:latin typeface="Arial" panose="020B0604020202020204" pitchFamily="34" charset="0"/>
                <a:cs typeface="Arial" panose="020B0604020202020204" pitchFamily="34" charset="0"/>
              </a:rPr>
              <a:t>Nhu cầu nhân sự cao với nhiều công việc và cách thức làm việc đa dạng. Ví dụ như</a:t>
            </a:r>
            <a:r>
              <a:rPr lang="en-US" b="1">
                <a:solidFill>
                  <a:schemeClr val="bg1"/>
                </a:solidFill>
                <a:latin typeface="Arial" panose="020B0604020202020204" pitchFamily="34" charset="0"/>
                <a:cs typeface="Arial" panose="020B0604020202020204" pitchFamily="34" charset="0"/>
              </a:rPr>
              <a:t>:</a:t>
            </a:r>
            <a:endParaRPr lang="vi-VN" b="1">
              <a:solidFill>
                <a:schemeClr val="bg1"/>
              </a:solidFill>
              <a:latin typeface="Arial" panose="020B0604020202020204" pitchFamily="34" charset="0"/>
              <a:cs typeface="Arial" panose="020B0604020202020204" pitchFamily="34" charset="0"/>
            </a:endParaRPr>
          </a:p>
          <a:p>
            <a:pPr algn="just">
              <a:lnSpc>
                <a:spcPct val="100000"/>
              </a:lnSpc>
            </a:pPr>
            <a:r>
              <a:rPr lang="vi-VN" b="1">
                <a:solidFill>
                  <a:schemeClr val="bg1"/>
                </a:solidFill>
                <a:latin typeface="Arial" panose="020B0604020202020204" pitchFamily="34" charset="0"/>
                <a:cs typeface="Arial" panose="020B0604020202020204" pitchFamily="34" charset="0"/>
              </a:rPr>
              <a:t>Thiết kế đồ hoạ, nhận diện thương hiệu, thiết kế đồ hoạ quảng cáo và tiếp thị, thiết kế giao diện người dùng, thiết kế trải nghiệm người dùng, thiết kế đồ hoạ chuyển động, đồ hoạ 3D, thiết kế mĩ thuật và minh hoạ.</a:t>
            </a:r>
          </a:p>
          <a:p>
            <a:pPr algn="just">
              <a:lnSpc>
                <a:spcPct val="100000"/>
              </a:lnSpc>
            </a:pPr>
            <a:endParaRPr lang="vi-VN" b="1">
              <a:solidFill>
                <a:schemeClr val="bg1"/>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4F769021-772B-4E18-9999-53053A850F31}"/>
              </a:ext>
            </a:extLst>
          </p:cNvPr>
          <p:cNvPicPr>
            <a:picLocks noChangeAspect="1"/>
          </p:cNvPicPr>
          <p:nvPr/>
        </p:nvPicPr>
        <p:blipFill>
          <a:blip r:embed="rId2"/>
          <a:stretch>
            <a:fillRect/>
          </a:stretch>
        </p:blipFill>
        <p:spPr>
          <a:xfrm>
            <a:off x="36281" y="2480032"/>
            <a:ext cx="5678882" cy="3785921"/>
          </a:xfrm>
          <a:prstGeom prst="rect">
            <a:avLst/>
          </a:prstGeom>
        </p:spPr>
      </p:pic>
    </p:spTree>
    <p:extLst>
      <p:ext uri="{BB962C8B-B14F-4D97-AF65-F5344CB8AC3E}">
        <p14:creationId xmlns:p14="http://schemas.microsoft.com/office/powerpoint/2010/main" val="918383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5B1113-68F1-4C5D-98D8-23FB03EF4EE9}"/>
              </a:ext>
            </a:extLst>
          </p:cNvPr>
          <p:cNvPicPr>
            <a:picLocks noChangeAspect="1"/>
          </p:cNvPicPr>
          <p:nvPr/>
        </p:nvPicPr>
        <p:blipFill>
          <a:blip r:embed="rId2"/>
          <a:stretch>
            <a:fillRect/>
          </a:stretch>
        </p:blipFill>
        <p:spPr>
          <a:xfrm>
            <a:off x="39758" y="3576493"/>
            <a:ext cx="5825988" cy="3044079"/>
          </a:xfrm>
          <a:prstGeom prst="rect">
            <a:avLst/>
          </a:prstGeom>
        </p:spPr>
      </p:pic>
      <p:sp>
        <p:nvSpPr>
          <p:cNvPr id="5" name="Slide Number Placeholder 4">
            <a:extLst>
              <a:ext uri="{FF2B5EF4-FFF2-40B4-BE49-F238E27FC236}">
                <a16:creationId xmlns:a16="http://schemas.microsoft.com/office/drawing/2014/main" id="{C90CADCA-378C-4A00-8580-2BD822EAFC92}"/>
              </a:ext>
            </a:extLst>
          </p:cNvPr>
          <p:cNvSpPr>
            <a:spLocks noGrp="1"/>
          </p:cNvSpPr>
          <p:nvPr>
            <p:ph type="sldNum" sz="quarter" idx="12"/>
          </p:nvPr>
        </p:nvSpPr>
        <p:spPr/>
        <p:txBody>
          <a:bodyPr/>
          <a:lstStyle/>
          <a:p>
            <a:fld id="{FE024F78-56A6-7740-B68D-8D4D026EDF3F}" type="slidenum">
              <a:rPr lang="en-US" smtClean="0"/>
              <a:pPr/>
              <a:t>28</a:t>
            </a:fld>
            <a:endParaRPr lang="en-US" dirty="0"/>
          </a:p>
        </p:txBody>
      </p:sp>
      <p:pic>
        <p:nvPicPr>
          <p:cNvPr id="6" name="Picture 5">
            <a:extLst>
              <a:ext uri="{FF2B5EF4-FFF2-40B4-BE49-F238E27FC236}">
                <a16:creationId xmlns:a16="http://schemas.microsoft.com/office/drawing/2014/main" id="{986B14A0-6B3D-4613-B07A-7DA4253271C6}"/>
              </a:ext>
            </a:extLst>
          </p:cNvPr>
          <p:cNvPicPr>
            <a:picLocks noChangeAspect="1"/>
          </p:cNvPicPr>
          <p:nvPr/>
        </p:nvPicPr>
        <p:blipFill>
          <a:blip r:embed="rId3"/>
          <a:stretch>
            <a:fillRect/>
          </a:stretch>
        </p:blipFill>
        <p:spPr>
          <a:xfrm>
            <a:off x="39757" y="159024"/>
            <a:ext cx="5825988" cy="3268380"/>
          </a:xfrm>
          <a:prstGeom prst="rect">
            <a:avLst/>
          </a:prstGeom>
        </p:spPr>
      </p:pic>
      <p:pic>
        <p:nvPicPr>
          <p:cNvPr id="8" name="Picture 7">
            <a:extLst>
              <a:ext uri="{FF2B5EF4-FFF2-40B4-BE49-F238E27FC236}">
                <a16:creationId xmlns:a16="http://schemas.microsoft.com/office/drawing/2014/main" id="{C8D46468-84AB-494B-8F33-0AD645F60E38}"/>
              </a:ext>
            </a:extLst>
          </p:cNvPr>
          <p:cNvPicPr>
            <a:picLocks noChangeAspect="1"/>
          </p:cNvPicPr>
          <p:nvPr/>
        </p:nvPicPr>
        <p:blipFill>
          <a:blip r:embed="rId4"/>
          <a:stretch>
            <a:fillRect/>
          </a:stretch>
        </p:blipFill>
        <p:spPr>
          <a:xfrm>
            <a:off x="5935056" y="145772"/>
            <a:ext cx="5949115" cy="3268380"/>
          </a:xfrm>
          <a:prstGeom prst="rect">
            <a:avLst/>
          </a:prstGeom>
        </p:spPr>
      </p:pic>
      <p:pic>
        <p:nvPicPr>
          <p:cNvPr id="9" name="Picture 8">
            <a:extLst>
              <a:ext uri="{FF2B5EF4-FFF2-40B4-BE49-F238E27FC236}">
                <a16:creationId xmlns:a16="http://schemas.microsoft.com/office/drawing/2014/main" id="{FA5A035E-A2CC-42FD-88C0-75854AE66835}"/>
              </a:ext>
            </a:extLst>
          </p:cNvPr>
          <p:cNvPicPr>
            <a:picLocks noChangeAspect="1"/>
          </p:cNvPicPr>
          <p:nvPr/>
        </p:nvPicPr>
        <p:blipFill>
          <a:blip r:embed="rId5"/>
          <a:stretch>
            <a:fillRect/>
          </a:stretch>
        </p:blipFill>
        <p:spPr>
          <a:xfrm>
            <a:off x="6239709" y="3526456"/>
            <a:ext cx="5615886" cy="2948340"/>
          </a:xfrm>
          <a:prstGeom prst="rect">
            <a:avLst/>
          </a:prstGeom>
        </p:spPr>
      </p:pic>
      <p:pic>
        <p:nvPicPr>
          <p:cNvPr id="10" name="Picture 9">
            <a:extLst>
              <a:ext uri="{FF2B5EF4-FFF2-40B4-BE49-F238E27FC236}">
                <a16:creationId xmlns:a16="http://schemas.microsoft.com/office/drawing/2014/main" id="{CF1856EF-9DF2-4212-80E6-BDCFE6B58E10}"/>
              </a:ext>
            </a:extLst>
          </p:cNvPr>
          <p:cNvPicPr>
            <a:picLocks noChangeAspect="1"/>
          </p:cNvPicPr>
          <p:nvPr/>
        </p:nvPicPr>
        <p:blipFill>
          <a:blip r:embed="rId6"/>
          <a:stretch>
            <a:fillRect/>
          </a:stretch>
        </p:blipFill>
        <p:spPr>
          <a:xfrm>
            <a:off x="2524125" y="1119187"/>
            <a:ext cx="7143750" cy="4619625"/>
          </a:xfrm>
          <a:prstGeom prst="rect">
            <a:avLst/>
          </a:prstGeom>
        </p:spPr>
      </p:pic>
    </p:spTree>
    <p:extLst>
      <p:ext uri="{BB962C8B-B14F-4D97-AF65-F5344CB8AC3E}">
        <p14:creationId xmlns:p14="http://schemas.microsoft.com/office/powerpoint/2010/main" val="23430819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18A7169-EC02-4AE8-935A-017E4257CB0E}"/>
              </a:ext>
            </a:extLst>
          </p:cNvPr>
          <p:cNvSpPr>
            <a:spLocks noGrp="1"/>
          </p:cNvSpPr>
          <p:nvPr>
            <p:ph type="sldNum" sz="quarter" idx="12"/>
          </p:nvPr>
        </p:nvSpPr>
        <p:spPr/>
        <p:txBody>
          <a:bodyPr/>
          <a:lstStyle/>
          <a:p>
            <a:fld id="{FE024F78-56A6-7740-B68D-8D4D026EDF3F}" type="slidenum">
              <a:rPr lang="en-US" smtClean="0"/>
              <a:pPr/>
              <a:t>29</a:t>
            </a:fld>
            <a:endParaRPr lang="en-US" dirty="0"/>
          </a:p>
        </p:txBody>
      </p:sp>
      <p:sp>
        <p:nvSpPr>
          <p:cNvPr id="10" name="TextBox 9">
            <a:extLst>
              <a:ext uri="{FF2B5EF4-FFF2-40B4-BE49-F238E27FC236}">
                <a16:creationId xmlns:a16="http://schemas.microsoft.com/office/drawing/2014/main" id="{CB75A7D0-7389-498D-AAD0-922A68468BC5}"/>
              </a:ext>
            </a:extLst>
          </p:cNvPr>
          <p:cNvSpPr txBox="1"/>
          <p:nvPr/>
        </p:nvSpPr>
        <p:spPr>
          <a:xfrm>
            <a:off x="4940576" y="1969204"/>
            <a:ext cx="7553739" cy="1200329"/>
          </a:xfrm>
          <a:prstGeom prst="rect">
            <a:avLst/>
          </a:prstGeom>
          <a:noFill/>
        </p:spPr>
        <p:txBody>
          <a:bodyPr wrap="square">
            <a:spAutoFit/>
          </a:bodyPr>
          <a:lstStyle/>
          <a:p>
            <a:r>
              <a:rPr lang="vi-VN" sz="3600">
                <a:solidFill>
                  <a:schemeClr val="bg1"/>
                </a:solidFill>
                <a:hlinkClick r:id="rId2"/>
              </a:rPr>
              <a:t>https://youtu.be/I2_hLXxBZLQ</a:t>
            </a:r>
            <a:endParaRPr lang="en-US" sz="3600">
              <a:solidFill>
                <a:schemeClr val="bg1"/>
              </a:solidFill>
            </a:endParaRPr>
          </a:p>
          <a:p>
            <a:endParaRPr lang="vi-VN" sz="3600">
              <a:solidFill>
                <a:schemeClr val="bg1"/>
              </a:solidFill>
            </a:endParaRPr>
          </a:p>
        </p:txBody>
      </p:sp>
      <p:sp>
        <p:nvSpPr>
          <p:cNvPr id="11" name="TextBox 10">
            <a:extLst>
              <a:ext uri="{FF2B5EF4-FFF2-40B4-BE49-F238E27FC236}">
                <a16:creationId xmlns:a16="http://schemas.microsoft.com/office/drawing/2014/main" id="{8EF1D6D8-D5F3-4F4A-A72C-A8E8D97C58AE}"/>
              </a:ext>
            </a:extLst>
          </p:cNvPr>
          <p:cNvSpPr txBox="1"/>
          <p:nvPr/>
        </p:nvSpPr>
        <p:spPr>
          <a:xfrm>
            <a:off x="321647" y="320988"/>
            <a:ext cx="10190923" cy="1754326"/>
          </a:xfrm>
          <a:prstGeom prst="rect">
            <a:avLst/>
          </a:prstGeom>
          <a:noFill/>
        </p:spPr>
        <p:txBody>
          <a:bodyPr wrap="square">
            <a:spAutoFit/>
          </a:bodyPr>
          <a:lstStyle/>
          <a:p>
            <a:r>
              <a:rPr lang="vi-VN" sz="3600" b="1">
                <a:solidFill>
                  <a:srgbClr val="00B050"/>
                </a:solidFill>
              </a:rPr>
              <a:t>Giới thiệu ngành Thiết kế đồ hoạ của trường Cao đẳng FPT Polytechnic</a:t>
            </a:r>
            <a:endParaRPr lang="en-US" sz="3600" b="1">
              <a:solidFill>
                <a:srgbClr val="00B050"/>
              </a:solidFill>
            </a:endParaRPr>
          </a:p>
          <a:p>
            <a:endParaRPr lang="vi-VN" sz="3600" b="1">
              <a:solidFill>
                <a:srgbClr val="00B050"/>
              </a:solidFill>
            </a:endParaRPr>
          </a:p>
        </p:txBody>
      </p:sp>
      <p:sp>
        <p:nvSpPr>
          <p:cNvPr id="12" name="TextBox 11">
            <a:extLst>
              <a:ext uri="{FF2B5EF4-FFF2-40B4-BE49-F238E27FC236}">
                <a16:creationId xmlns:a16="http://schemas.microsoft.com/office/drawing/2014/main" id="{9BB4ECE5-8888-4E4A-8888-29EC58740B37}"/>
              </a:ext>
            </a:extLst>
          </p:cNvPr>
          <p:cNvSpPr txBox="1"/>
          <p:nvPr/>
        </p:nvSpPr>
        <p:spPr>
          <a:xfrm>
            <a:off x="1640238" y="5240205"/>
            <a:ext cx="7553739" cy="1200329"/>
          </a:xfrm>
          <a:prstGeom prst="rect">
            <a:avLst/>
          </a:prstGeom>
          <a:noFill/>
        </p:spPr>
        <p:txBody>
          <a:bodyPr wrap="square">
            <a:spAutoFit/>
          </a:bodyPr>
          <a:lstStyle/>
          <a:p>
            <a:r>
              <a:rPr lang="vi-VN" sz="3600">
                <a:solidFill>
                  <a:schemeClr val="bg1"/>
                </a:solidFill>
                <a:hlinkClick r:id="rId3"/>
              </a:rPr>
              <a:t>https://youtu.be/eALxkW61TBA</a:t>
            </a:r>
            <a:endParaRPr lang="vi-VN" sz="3600">
              <a:solidFill>
                <a:schemeClr val="bg1"/>
              </a:solidFill>
            </a:endParaRPr>
          </a:p>
          <a:p>
            <a:endParaRPr lang="vi-VN" sz="3600">
              <a:solidFill>
                <a:schemeClr val="bg1"/>
              </a:solidFill>
            </a:endParaRPr>
          </a:p>
        </p:txBody>
      </p:sp>
      <p:sp>
        <p:nvSpPr>
          <p:cNvPr id="13" name="TextBox 12">
            <a:extLst>
              <a:ext uri="{FF2B5EF4-FFF2-40B4-BE49-F238E27FC236}">
                <a16:creationId xmlns:a16="http://schemas.microsoft.com/office/drawing/2014/main" id="{0F771A14-1CE3-494D-AE03-2B63E8A914AB}"/>
              </a:ext>
            </a:extLst>
          </p:cNvPr>
          <p:cNvSpPr txBox="1"/>
          <p:nvPr/>
        </p:nvSpPr>
        <p:spPr>
          <a:xfrm>
            <a:off x="321647" y="3603646"/>
            <a:ext cx="10190923" cy="1754326"/>
          </a:xfrm>
          <a:prstGeom prst="rect">
            <a:avLst/>
          </a:prstGeom>
          <a:noFill/>
        </p:spPr>
        <p:txBody>
          <a:bodyPr wrap="square">
            <a:spAutoFit/>
          </a:bodyPr>
          <a:lstStyle/>
          <a:p>
            <a:r>
              <a:rPr lang="vi-VN" sz="3600" b="1">
                <a:solidFill>
                  <a:srgbClr val="FFFF00"/>
                </a:solidFill>
              </a:rPr>
              <a:t>Giới thiệu ngành Thiết kế đồ hoạ của trường Đại học Văn Lang</a:t>
            </a:r>
            <a:endParaRPr lang="en-US" sz="3600" b="1">
              <a:solidFill>
                <a:srgbClr val="FFFF00"/>
              </a:solidFill>
            </a:endParaRPr>
          </a:p>
          <a:p>
            <a:endParaRPr lang="vi-VN" sz="3600" b="1">
              <a:solidFill>
                <a:srgbClr val="FFFF00"/>
              </a:solidFill>
            </a:endParaRPr>
          </a:p>
        </p:txBody>
      </p:sp>
      <p:pic>
        <p:nvPicPr>
          <p:cNvPr id="14" name="Picture 13">
            <a:extLst>
              <a:ext uri="{FF2B5EF4-FFF2-40B4-BE49-F238E27FC236}">
                <a16:creationId xmlns:a16="http://schemas.microsoft.com/office/drawing/2014/main" id="{7B6E118B-859B-4E99-ACA1-8E03C232B7F0}"/>
              </a:ext>
            </a:extLst>
          </p:cNvPr>
          <p:cNvPicPr>
            <a:picLocks noChangeAspect="1"/>
          </p:cNvPicPr>
          <p:nvPr/>
        </p:nvPicPr>
        <p:blipFill>
          <a:blip r:embed="rId4"/>
          <a:stretch>
            <a:fillRect/>
          </a:stretch>
        </p:blipFill>
        <p:spPr>
          <a:xfrm>
            <a:off x="9193977" y="4567228"/>
            <a:ext cx="2200275" cy="2076450"/>
          </a:xfrm>
          <a:prstGeom prst="rect">
            <a:avLst/>
          </a:prstGeom>
        </p:spPr>
      </p:pic>
      <p:pic>
        <p:nvPicPr>
          <p:cNvPr id="15" name="Picture 14">
            <a:extLst>
              <a:ext uri="{FF2B5EF4-FFF2-40B4-BE49-F238E27FC236}">
                <a16:creationId xmlns:a16="http://schemas.microsoft.com/office/drawing/2014/main" id="{48A4CA8F-FD20-4C80-91B5-52E8C73A82B5}"/>
              </a:ext>
            </a:extLst>
          </p:cNvPr>
          <p:cNvPicPr>
            <a:picLocks noChangeAspect="1"/>
          </p:cNvPicPr>
          <p:nvPr/>
        </p:nvPicPr>
        <p:blipFill>
          <a:blip r:embed="rId5"/>
          <a:stretch>
            <a:fillRect/>
          </a:stretch>
        </p:blipFill>
        <p:spPr>
          <a:xfrm>
            <a:off x="102214" y="1720175"/>
            <a:ext cx="4516507" cy="1534179"/>
          </a:xfrm>
          <a:prstGeom prst="rect">
            <a:avLst/>
          </a:prstGeom>
        </p:spPr>
      </p:pic>
    </p:spTree>
    <p:extLst>
      <p:ext uri="{BB962C8B-B14F-4D97-AF65-F5344CB8AC3E}">
        <p14:creationId xmlns:p14="http://schemas.microsoft.com/office/powerpoint/2010/main" val="7941442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B3D36FF-2593-42E8-9CE1-8DFED2D24B65}"/>
              </a:ext>
            </a:extLst>
          </p:cNvPr>
          <p:cNvPicPr>
            <a:picLocks noChangeAspect="1"/>
          </p:cNvPicPr>
          <p:nvPr/>
        </p:nvPicPr>
        <p:blipFill>
          <a:blip r:embed="rId2"/>
          <a:stretch>
            <a:fillRect/>
          </a:stretch>
        </p:blipFill>
        <p:spPr>
          <a:xfrm>
            <a:off x="4707056" y="272686"/>
            <a:ext cx="3008882" cy="4346917"/>
          </a:xfrm>
          <a:prstGeom prst="rect">
            <a:avLst/>
          </a:prstGeom>
        </p:spPr>
      </p:pic>
      <p:pic>
        <p:nvPicPr>
          <p:cNvPr id="12" name="Graphic 11" descr="Badge with solid fill">
            <a:extLst>
              <a:ext uri="{FF2B5EF4-FFF2-40B4-BE49-F238E27FC236}">
                <a16:creationId xmlns:a16="http://schemas.microsoft.com/office/drawing/2014/main" id="{64148794-60B1-4657-A428-9B8730BA21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98921" y="4619603"/>
            <a:ext cx="532800" cy="532800"/>
          </a:xfrm>
          <a:prstGeom prst="rect">
            <a:avLst/>
          </a:prstGeom>
        </p:spPr>
      </p:pic>
      <p:sp>
        <p:nvSpPr>
          <p:cNvPr id="17" name="Text Placeholder 3">
            <a:extLst>
              <a:ext uri="{FF2B5EF4-FFF2-40B4-BE49-F238E27FC236}">
                <a16:creationId xmlns:a16="http://schemas.microsoft.com/office/drawing/2014/main" id="{B6E89A1D-17CD-4A55-B6A5-DE1B33D02A0B}"/>
              </a:ext>
            </a:extLst>
          </p:cNvPr>
          <p:cNvSpPr>
            <a:spLocks noGrp="1"/>
          </p:cNvSpPr>
          <p:nvPr>
            <p:ph type="body" sz="quarter" idx="10"/>
          </p:nvPr>
        </p:nvSpPr>
        <p:spPr>
          <a:xfrm>
            <a:off x="0" y="5532550"/>
            <a:ext cx="12192000" cy="1323440"/>
          </a:xfrm>
        </p:spPr>
        <p:txBody>
          <a:bodyPr/>
          <a:lstStyle/>
          <a:p>
            <a:pPr algn="l">
              <a:lnSpc>
                <a:spcPct val="100000"/>
              </a:lnSpc>
            </a:pPr>
            <a:r>
              <a:rPr lang="en-US" sz="3600" b="1" i="1" kern="1500" spc="0">
                <a:effectLst/>
                <a:latin typeface="Times New Roman" panose="02020603050405020304" pitchFamily="18" charset="0"/>
                <a:ea typeface="Times New Roman" panose="02020603050405020304" pitchFamily="18" charset="0"/>
              </a:rPr>
              <a:t>  </a:t>
            </a:r>
            <a:r>
              <a:rPr lang="vi-VN" sz="3600" b="1" i="1" kern="1500" spc="0">
                <a:effectLst/>
                <a:latin typeface="Times New Roman" panose="02020603050405020304" pitchFamily="18" charset="0"/>
                <a:ea typeface="Times New Roman" panose="02020603050405020304" pitchFamily="18" charset="0"/>
              </a:rPr>
              <a:t>Để tạo ra được những sản phẩm như thế này, chúng ta cần</a:t>
            </a:r>
          </a:p>
          <a:p>
            <a:pPr algn="l">
              <a:lnSpc>
                <a:spcPct val="100000"/>
              </a:lnSpc>
              <a:spcBef>
                <a:spcPts val="0"/>
              </a:spcBef>
            </a:pPr>
            <a:r>
              <a:rPr lang="vi-VN" sz="3600" b="1" i="1" kern="1500" spc="0">
                <a:latin typeface="Times New Roman" panose="02020603050405020304" pitchFamily="18" charset="0"/>
                <a:ea typeface="Times New Roman" panose="02020603050405020304" pitchFamily="18" charset="0"/>
              </a:rPr>
              <a:t> </a:t>
            </a:r>
            <a:r>
              <a:rPr lang="vi-VN" sz="3600" b="1" i="1" kern="1500" spc="0">
                <a:effectLst/>
                <a:latin typeface="Times New Roman" panose="02020603050405020304" pitchFamily="18" charset="0"/>
                <a:ea typeface="Times New Roman" panose="02020603050405020304" pitchFamily="18" charset="0"/>
              </a:rPr>
              <a:t>phải học ngành nghề gì?</a:t>
            </a:r>
            <a:endParaRPr lang="vi-VN" sz="3600" b="1" kern="1500" spc="0">
              <a:effectLst/>
              <a:latin typeface="Times New Roman" panose="02020603050405020304" pitchFamily="18" charset="0"/>
              <a:ea typeface="Times New Roman" panose="02020603050405020304" pitchFamily="18" charset="0"/>
            </a:endParaRPr>
          </a:p>
        </p:txBody>
      </p:sp>
      <p:pic>
        <p:nvPicPr>
          <p:cNvPr id="9" name="Picture 8" descr="Young businessman hand on chin">
            <a:extLst>
              <a:ext uri="{FF2B5EF4-FFF2-40B4-BE49-F238E27FC236}">
                <a16:creationId xmlns:a16="http://schemas.microsoft.com/office/drawing/2014/main" id="{B6A624C8-26A3-4308-B37A-0C150400E819}"/>
              </a:ext>
            </a:extLst>
          </p:cNvPr>
          <p:cNvPicPr>
            <a:picLocks noChangeAspect="1"/>
          </p:cNvPicPr>
          <p:nvPr/>
        </p:nvPicPr>
        <p:blipFill>
          <a:blip r:embed="rId5"/>
          <a:stretch>
            <a:fillRect/>
          </a:stretch>
        </p:blipFill>
        <p:spPr>
          <a:xfrm>
            <a:off x="11406324" y="4319212"/>
            <a:ext cx="785676" cy="2535701"/>
          </a:xfrm>
          <a:prstGeom prst="rect">
            <a:avLst/>
          </a:prstGeom>
        </p:spPr>
      </p:pic>
    </p:spTree>
    <p:extLst>
      <p:ext uri="{BB962C8B-B14F-4D97-AF65-F5344CB8AC3E}">
        <p14:creationId xmlns:p14="http://schemas.microsoft.com/office/powerpoint/2010/main" val="19420750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3362508-D715-4354-A67A-D7ACE3D0C01A}"/>
              </a:ext>
            </a:extLst>
          </p:cNvPr>
          <p:cNvSpPr>
            <a:spLocks noGrp="1"/>
          </p:cNvSpPr>
          <p:nvPr>
            <p:ph type="sldNum" sz="quarter" idx="12"/>
          </p:nvPr>
        </p:nvSpPr>
        <p:spPr/>
        <p:txBody>
          <a:bodyPr/>
          <a:lstStyle/>
          <a:p>
            <a:fld id="{FE024F78-56A6-7740-B68D-8D4D026EDF3F}" type="slidenum">
              <a:rPr lang="en-US" smtClean="0"/>
              <a:pPr/>
              <a:t>30</a:t>
            </a:fld>
            <a:endParaRPr lang="en-US" dirty="0"/>
          </a:p>
        </p:txBody>
      </p:sp>
      <p:pic>
        <p:nvPicPr>
          <p:cNvPr id="7" name="Picture 6" descr="Diagram&#10;&#10;Description automatically generated">
            <a:extLst>
              <a:ext uri="{FF2B5EF4-FFF2-40B4-BE49-F238E27FC236}">
                <a16:creationId xmlns:a16="http://schemas.microsoft.com/office/drawing/2014/main" id="{74215A17-F131-418D-B86A-BDEBCB5B10D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701935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79E75-B9FE-CF36-3664-1AB293ED0050}"/>
              </a:ext>
            </a:extLst>
          </p:cNvPr>
          <p:cNvSpPr>
            <a:spLocks noGrp="1"/>
          </p:cNvSpPr>
          <p:nvPr>
            <p:ph type="title"/>
          </p:nvPr>
        </p:nvSpPr>
        <p:spPr/>
        <p:txBody>
          <a:bodyPr/>
          <a:lstStyle/>
          <a:p>
            <a:r>
              <a:rPr lang="en-US" dirty="0"/>
              <a:t>Thank you</a:t>
            </a:r>
          </a:p>
        </p:txBody>
      </p:sp>
      <p:sp>
        <p:nvSpPr>
          <p:cNvPr id="3" name="Text Placeholder 2">
            <a:extLst>
              <a:ext uri="{FF2B5EF4-FFF2-40B4-BE49-F238E27FC236}">
                <a16:creationId xmlns:a16="http://schemas.microsoft.com/office/drawing/2014/main" id="{16F47B4A-0538-FAD8-7A24-931BA48AE070}"/>
              </a:ext>
            </a:extLst>
          </p:cNvPr>
          <p:cNvSpPr>
            <a:spLocks noGrp="1"/>
          </p:cNvSpPr>
          <p:nvPr>
            <p:ph type="body" sz="quarter" idx="13"/>
          </p:nvPr>
        </p:nvSpPr>
        <p:spPr/>
        <p:txBody>
          <a:bodyPr/>
          <a:lstStyle/>
          <a:p>
            <a:r>
              <a:rPr lang="en-US"/>
              <a:t>Thông tin liên hệ của GV….</a:t>
            </a:r>
            <a:endParaRPr lang="en-US" dirty="0"/>
          </a:p>
          <a:p>
            <a:endParaRPr lang="en-US" dirty="0"/>
          </a:p>
        </p:txBody>
      </p:sp>
      <p:sp>
        <p:nvSpPr>
          <p:cNvPr id="7" name="Slide Number Placeholder 6">
            <a:extLst>
              <a:ext uri="{FF2B5EF4-FFF2-40B4-BE49-F238E27FC236}">
                <a16:creationId xmlns:a16="http://schemas.microsoft.com/office/drawing/2014/main" id="{BCE7D8D8-4772-1C08-69BB-F391F0D65A7A}"/>
              </a:ext>
            </a:extLst>
          </p:cNvPr>
          <p:cNvSpPr>
            <a:spLocks noGrp="1"/>
          </p:cNvSpPr>
          <p:nvPr>
            <p:ph type="sldNum" sz="quarter" idx="12"/>
          </p:nvPr>
        </p:nvSpPr>
        <p:spPr/>
        <p:txBody>
          <a:bodyPr/>
          <a:lstStyle/>
          <a:p>
            <a:fld id="{FE024F78-56A6-7740-B68D-8D4D026EDF3F}" type="slidenum">
              <a:rPr lang="en-US" smtClean="0"/>
              <a:pPr/>
              <a:t>31</a:t>
            </a:fld>
            <a:endParaRPr lang="en-US" dirty="0"/>
          </a:p>
        </p:txBody>
      </p:sp>
    </p:spTree>
    <p:extLst>
      <p:ext uri="{BB962C8B-B14F-4D97-AF65-F5344CB8AC3E}">
        <p14:creationId xmlns:p14="http://schemas.microsoft.com/office/powerpoint/2010/main" val="790024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B3D36FF-2593-42E8-9CE1-8DFED2D24B65}"/>
              </a:ext>
            </a:extLst>
          </p:cNvPr>
          <p:cNvPicPr>
            <a:picLocks noChangeAspect="1"/>
          </p:cNvPicPr>
          <p:nvPr/>
        </p:nvPicPr>
        <p:blipFill>
          <a:blip r:embed="rId2"/>
          <a:stretch>
            <a:fillRect/>
          </a:stretch>
        </p:blipFill>
        <p:spPr>
          <a:xfrm>
            <a:off x="1189839" y="312564"/>
            <a:ext cx="3008882" cy="4346917"/>
          </a:xfrm>
          <a:prstGeom prst="rect">
            <a:avLst/>
          </a:prstGeom>
        </p:spPr>
      </p:pic>
      <p:pic>
        <p:nvPicPr>
          <p:cNvPr id="12" name="Graphic 11" descr="Badge with solid fill">
            <a:extLst>
              <a:ext uri="{FF2B5EF4-FFF2-40B4-BE49-F238E27FC236}">
                <a16:creationId xmlns:a16="http://schemas.microsoft.com/office/drawing/2014/main" id="{64148794-60B1-4657-A428-9B8730BA21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81704" y="4659481"/>
            <a:ext cx="532800" cy="532800"/>
          </a:xfrm>
          <a:prstGeom prst="rect">
            <a:avLst/>
          </a:prstGeom>
        </p:spPr>
      </p:pic>
      <p:sp>
        <p:nvSpPr>
          <p:cNvPr id="17" name="Text Placeholder 3">
            <a:extLst>
              <a:ext uri="{FF2B5EF4-FFF2-40B4-BE49-F238E27FC236}">
                <a16:creationId xmlns:a16="http://schemas.microsoft.com/office/drawing/2014/main" id="{B6E89A1D-17CD-4A55-B6A5-DE1B33D02A0B}"/>
              </a:ext>
            </a:extLst>
          </p:cNvPr>
          <p:cNvSpPr>
            <a:spLocks noGrp="1"/>
          </p:cNvSpPr>
          <p:nvPr>
            <p:ph type="body" sz="quarter" idx="10"/>
          </p:nvPr>
        </p:nvSpPr>
        <p:spPr>
          <a:xfrm>
            <a:off x="0" y="5532550"/>
            <a:ext cx="12192000" cy="1323440"/>
          </a:xfrm>
        </p:spPr>
        <p:txBody>
          <a:bodyPr/>
          <a:lstStyle/>
          <a:p>
            <a:pPr algn="l">
              <a:lnSpc>
                <a:spcPct val="100000"/>
              </a:lnSpc>
            </a:pPr>
            <a:r>
              <a:rPr lang="en-US" sz="3600" b="1" i="1" kern="1500" spc="0">
                <a:effectLst/>
                <a:latin typeface="Times New Roman" panose="02020603050405020304" pitchFamily="18" charset="0"/>
                <a:ea typeface="Times New Roman" panose="02020603050405020304" pitchFamily="18" charset="0"/>
              </a:rPr>
              <a:t>  </a:t>
            </a:r>
            <a:r>
              <a:rPr lang="vi-VN" sz="3600" b="1" i="1" kern="1500" spc="0">
                <a:effectLst/>
                <a:latin typeface="Times New Roman" panose="02020603050405020304" pitchFamily="18" charset="0"/>
                <a:ea typeface="Times New Roman" panose="02020603050405020304" pitchFamily="18" charset="0"/>
              </a:rPr>
              <a:t>Để tạo ra được những sản phẩm như thế này, chúng ta cần</a:t>
            </a:r>
          </a:p>
          <a:p>
            <a:pPr algn="l">
              <a:lnSpc>
                <a:spcPct val="100000"/>
              </a:lnSpc>
              <a:spcBef>
                <a:spcPts val="0"/>
              </a:spcBef>
            </a:pPr>
            <a:r>
              <a:rPr lang="vi-VN" sz="3600" b="1" i="1" kern="1500" spc="0">
                <a:latin typeface="Times New Roman" panose="02020603050405020304" pitchFamily="18" charset="0"/>
                <a:ea typeface="Times New Roman" panose="02020603050405020304" pitchFamily="18" charset="0"/>
              </a:rPr>
              <a:t> </a:t>
            </a:r>
            <a:r>
              <a:rPr lang="vi-VN" sz="3600" b="1" i="1" kern="1500" spc="0">
                <a:effectLst/>
                <a:latin typeface="Times New Roman" panose="02020603050405020304" pitchFamily="18" charset="0"/>
                <a:ea typeface="Times New Roman" panose="02020603050405020304" pitchFamily="18" charset="0"/>
              </a:rPr>
              <a:t>phải học ngành nghề gì?</a:t>
            </a:r>
            <a:endParaRPr lang="vi-VN" sz="3600" b="1" kern="1500" spc="0">
              <a:effectLst/>
              <a:latin typeface="Times New Roman" panose="02020603050405020304" pitchFamily="18" charset="0"/>
              <a:ea typeface="Times New Roman" panose="02020603050405020304" pitchFamily="18" charset="0"/>
            </a:endParaRPr>
          </a:p>
        </p:txBody>
      </p:sp>
      <p:pic>
        <p:nvPicPr>
          <p:cNvPr id="9" name="Picture 8" descr="Young businessman hand on chin">
            <a:extLst>
              <a:ext uri="{FF2B5EF4-FFF2-40B4-BE49-F238E27FC236}">
                <a16:creationId xmlns:a16="http://schemas.microsoft.com/office/drawing/2014/main" id="{B6A624C8-26A3-4308-B37A-0C150400E819}"/>
              </a:ext>
            </a:extLst>
          </p:cNvPr>
          <p:cNvPicPr>
            <a:picLocks noChangeAspect="1"/>
          </p:cNvPicPr>
          <p:nvPr/>
        </p:nvPicPr>
        <p:blipFill>
          <a:blip r:embed="rId5"/>
          <a:stretch>
            <a:fillRect/>
          </a:stretch>
        </p:blipFill>
        <p:spPr>
          <a:xfrm>
            <a:off x="11406324" y="4319212"/>
            <a:ext cx="785676" cy="2535701"/>
          </a:xfrm>
          <a:prstGeom prst="rect">
            <a:avLst/>
          </a:prstGeom>
        </p:spPr>
      </p:pic>
      <p:sp>
        <p:nvSpPr>
          <p:cNvPr id="7" name="TextBox 6">
            <a:extLst>
              <a:ext uri="{FF2B5EF4-FFF2-40B4-BE49-F238E27FC236}">
                <a16:creationId xmlns:a16="http://schemas.microsoft.com/office/drawing/2014/main" id="{DFE52707-57D4-407D-BF73-A76FF6D1750B}"/>
              </a:ext>
            </a:extLst>
          </p:cNvPr>
          <p:cNvSpPr txBox="1"/>
          <p:nvPr/>
        </p:nvSpPr>
        <p:spPr>
          <a:xfrm>
            <a:off x="4850780" y="2385719"/>
            <a:ext cx="6555544" cy="707886"/>
          </a:xfrm>
          <a:prstGeom prst="rect">
            <a:avLst/>
          </a:prstGeom>
          <a:noFill/>
        </p:spPr>
        <p:txBody>
          <a:bodyPr wrap="square">
            <a:spAutoFit/>
          </a:bodyPr>
          <a:lstStyle/>
          <a:p>
            <a:r>
              <a:rPr lang="en-US" sz="4000" b="1" i="1" kern="1500" spc="0">
                <a:solidFill>
                  <a:srgbClr val="FF0000"/>
                </a:solidFill>
                <a:effectLst/>
                <a:latin typeface="Times New Roman" panose="02020603050405020304" pitchFamily="18" charset="0"/>
                <a:ea typeface="Times New Roman" panose="02020603050405020304" pitchFamily="18" charset="0"/>
              </a:rPr>
              <a:t> </a:t>
            </a:r>
            <a:r>
              <a:rPr lang="vi-VN" sz="4000" b="1" i="1" kern="1500" spc="0">
                <a:solidFill>
                  <a:srgbClr val="FF0000"/>
                </a:solidFill>
                <a:effectLst/>
                <a:latin typeface="Times New Roman" panose="02020603050405020304" pitchFamily="18" charset="0"/>
                <a:ea typeface="Times New Roman" panose="02020603050405020304" pitchFamily="18" charset="0"/>
              </a:rPr>
              <a:t>NGHỀ THIẾT KẾ ĐỒ HOẠ </a:t>
            </a:r>
            <a:endParaRPr lang="vi-VN" sz="4000">
              <a:solidFill>
                <a:srgbClr val="FF0000"/>
              </a:solidFill>
            </a:endParaRPr>
          </a:p>
        </p:txBody>
      </p:sp>
    </p:spTree>
    <p:extLst>
      <p:ext uri="{BB962C8B-B14F-4D97-AF65-F5344CB8AC3E}">
        <p14:creationId xmlns:p14="http://schemas.microsoft.com/office/powerpoint/2010/main" val="24551697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7" name="Text Placeholder 3">
            <a:extLst>
              <a:ext uri="{FF2B5EF4-FFF2-40B4-BE49-F238E27FC236}">
                <a16:creationId xmlns:a16="http://schemas.microsoft.com/office/drawing/2014/main" id="{B6E89A1D-17CD-4A55-B6A5-DE1B33D02A0B}"/>
              </a:ext>
            </a:extLst>
          </p:cNvPr>
          <p:cNvSpPr>
            <a:spLocks noGrp="1"/>
          </p:cNvSpPr>
          <p:nvPr>
            <p:ph type="body" sz="quarter" idx="10"/>
          </p:nvPr>
        </p:nvSpPr>
        <p:spPr>
          <a:xfrm>
            <a:off x="0" y="18014"/>
            <a:ext cx="12192000" cy="1323440"/>
          </a:xfrm>
        </p:spPr>
        <p:txBody>
          <a:bodyPr/>
          <a:lstStyle/>
          <a:p>
            <a:pPr algn="l">
              <a:lnSpc>
                <a:spcPct val="100000"/>
              </a:lnSpc>
              <a:spcBef>
                <a:spcPts val="0"/>
              </a:spcBef>
            </a:pPr>
            <a:r>
              <a:rPr lang="en-US" sz="3600" b="1" i="1" kern="1500" spc="0">
                <a:effectLst/>
                <a:latin typeface="Times New Roman" panose="02020603050405020304" pitchFamily="18" charset="0"/>
                <a:ea typeface="Times New Roman" panose="02020603050405020304" pitchFamily="18" charset="0"/>
              </a:rPr>
              <a:t>  </a:t>
            </a:r>
            <a:r>
              <a:rPr lang="vi-VN" sz="3600" b="1" i="1" kern="1500" spc="0">
                <a:effectLst/>
                <a:latin typeface="Times New Roman" panose="02020603050405020304" pitchFamily="18" charset="0"/>
                <a:ea typeface="Times New Roman" panose="02020603050405020304" pitchFamily="18" charset="0"/>
              </a:rPr>
              <a:t>Trong các công việc sau, theo em công việc nào có liên quan </a:t>
            </a:r>
          </a:p>
          <a:p>
            <a:pPr algn="l">
              <a:lnSpc>
                <a:spcPct val="100000"/>
              </a:lnSpc>
              <a:spcBef>
                <a:spcPts val="0"/>
              </a:spcBef>
            </a:pPr>
            <a:r>
              <a:rPr lang="vi-VN" sz="3600" b="1" i="1" kern="1500" spc="0">
                <a:latin typeface="Times New Roman" panose="02020603050405020304" pitchFamily="18" charset="0"/>
                <a:ea typeface="Times New Roman" panose="02020603050405020304" pitchFamily="18" charset="0"/>
              </a:rPr>
              <a:t> </a:t>
            </a:r>
            <a:r>
              <a:rPr lang="vi-VN" sz="3600" b="1" i="1" kern="1500" spc="0">
                <a:effectLst/>
                <a:latin typeface="Times New Roman" panose="02020603050405020304" pitchFamily="18" charset="0"/>
                <a:ea typeface="Times New Roman" panose="02020603050405020304" pitchFamily="18" charset="0"/>
              </a:rPr>
              <a:t>trực tiếp đến nghề thiết kế đồ hoạ?</a:t>
            </a:r>
            <a:endParaRPr lang="vi-VN" sz="3600" b="1" kern="1500" spc="0">
              <a:effectLst/>
              <a:latin typeface="Times New Roman" panose="02020603050405020304" pitchFamily="18" charset="0"/>
              <a:ea typeface="Times New Roman" panose="02020603050405020304" pitchFamily="18" charset="0"/>
            </a:endParaRPr>
          </a:p>
        </p:txBody>
      </p:sp>
      <p:pic>
        <p:nvPicPr>
          <p:cNvPr id="3" name="Picture 2">
            <a:extLst>
              <a:ext uri="{FF2B5EF4-FFF2-40B4-BE49-F238E27FC236}">
                <a16:creationId xmlns:a16="http://schemas.microsoft.com/office/drawing/2014/main" id="{2DDB2B7F-690C-4DED-9816-393BC701D362}"/>
              </a:ext>
            </a:extLst>
          </p:cNvPr>
          <p:cNvPicPr>
            <a:picLocks noChangeAspect="1"/>
          </p:cNvPicPr>
          <p:nvPr/>
        </p:nvPicPr>
        <p:blipFill>
          <a:blip r:embed="rId2"/>
          <a:stretch>
            <a:fillRect/>
          </a:stretch>
        </p:blipFill>
        <p:spPr>
          <a:xfrm>
            <a:off x="448089" y="2538788"/>
            <a:ext cx="11295822" cy="2657840"/>
          </a:xfrm>
          <a:prstGeom prst="rect">
            <a:avLst/>
          </a:prstGeom>
        </p:spPr>
      </p:pic>
      <p:pic>
        <p:nvPicPr>
          <p:cNvPr id="11" name="Picture 10" descr="Young businessman hand on chin">
            <a:extLst>
              <a:ext uri="{FF2B5EF4-FFF2-40B4-BE49-F238E27FC236}">
                <a16:creationId xmlns:a16="http://schemas.microsoft.com/office/drawing/2014/main" id="{3DEDC67E-9861-4BE6-9C42-EE2EC905CECE}"/>
              </a:ext>
            </a:extLst>
          </p:cNvPr>
          <p:cNvPicPr>
            <a:picLocks noChangeAspect="1"/>
          </p:cNvPicPr>
          <p:nvPr/>
        </p:nvPicPr>
        <p:blipFill>
          <a:blip r:embed="rId3"/>
          <a:stretch>
            <a:fillRect/>
          </a:stretch>
        </p:blipFill>
        <p:spPr>
          <a:xfrm>
            <a:off x="11406324" y="4319212"/>
            <a:ext cx="785676" cy="2535701"/>
          </a:xfrm>
          <a:prstGeom prst="rect">
            <a:avLst/>
          </a:prstGeom>
        </p:spPr>
      </p:pic>
    </p:spTree>
    <p:extLst>
      <p:ext uri="{BB962C8B-B14F-4D97-AF65-F5344CB8AC3E}">
        <p14:creationId xmlns:p14="http://schemas.microsoft.com/office/powerpoint/2010/main" val="9746211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xEl>
                                              <p:pRg st="1" end="1"/>
                                            </p:txEl>
                                          </p:spTgt>
                                        </p:tgtEl>
                                        <p:attrNameLst>
                                          <p:attrName>style.visibility</p:attrName>
                                        </p:attrNameLst>
                                      </p:cBhvr>
                                      <p:to>
                                        <p:strVal val="visible"/>
                                      </p:to>
                                    </p:set>
                                    <p:animEffect transition="in" filter="fade">
                                      <p:cBhvr>
                                        <p:cTn id="10"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874EA-2F67-60CD-631F-5A787057F8CE}"/>
              </a:ext>
            </a:extLst>
          </p:cNvPr>
          <p:cNvSpPr>
            <a:spLocks noGrp="1"/>
          </p:cNvSpPr>
          <p:nvPr>
            <p:ph type="title"/>
          </p:nvPr>
        </p:nvSpPr>
        <p:spPr>
          <a:xfrm>
            <a:off x="132523" y="3188884"/>
            <a:ext cx="12191998" cy="1323440"/>
          </a:xfrm>
        </p:spPr>
        <p:txBody>
          <a:bodyPr/>
          <a:lstStyle/>
          <a:p>
            <a:r>
              <a:rPr lang="en-US" b="1" spc="1500">
                <a:latin typeface="Arial" panose="020B0604020202020204" pitchFamily="34" charset="0"/>
                <a:cs typeface="Arial" panose="020B0604020202020204" pitchFamily="34" charset="0"/>
              </a:rPr>
              <a:t>NGHỀ THIẾT KẾ ĐỒ HOẠ MÁY TÍNH</a:t>
            </a:r>
            <a:endParaRPr lang="en-US" b="1" spc="1500" dirty="0">
              <a:latin typeface="Arial" panose="020B0604020202020204" pitchFamily="34" charset="0"/>
              <a:cs typeface="Arial" panose="020B0604020202020204" pitchFamily="34" charset="0"/>
            </a:endParaRPr>
          </a:p>
        </p:txBody>
      </p:sp>
      <p:sp>
        <p:nvSpPr>
          <p:cNvPr id="4" name="Subtitle 3">
            <a:extLst>
              <a:ext uri="{FF2B5EF4-FFF2-40B4-BE49-F238E27FC236}">
                <a16:creationId xmlns:a16="http://schemas.microsoft.com/office/drawing/2014/main" id="{2981AB9E-AF0F-CAD0-2DD2-D640FB871E66}"/>
              </a:ext>
            </a:extLst>
          </p:cNvPr>
          <p:cNvSpPr>
            <a:spLocks noGrp="1"/>
          </p:cNvSpPr>
          <p:nvPr>
            <p:ph type="subTitle" idx="1"/>
          </p:nvPr>
        </p:nvSpPr>
        <p:spPr>
          <a:xfrm>
            <a:off x="-1" y="2136604"/>
            <a:ext cx="12191997" cy="781119"/>
          </a:xfrm>
        </p:spPr>
        <p:txBody>
          <a:bodyPr/>
          <a:lstStyle/>
          <a:p>
            <a:r>
              <a:rPr lang="en-US" b="1"/>
              <a:t>BÀI 33</a:t>
            </a:r>
            <a:endParaRPr lang="en-US" b="1" dirty="0"/>
          </a:p>
        </p:txBody>
      </p:sp>
      <p:sp>
        <p:nvSpPr>
          <p:cNvPr id="3" name="Text Placeholder 2">
            <a:extLst>
              <a:ext uri="{FF2B5EF4-FFF2-40B4-BE49-F238E27FC236}">
                <a16:creationId xmlns:a16="http://schemas.microsoft.com/office/drawing/2014/main" id="{B8DDCA66-AFF2-6563-D886-02501959F735}"/>
              </a:ext>
            </a:extLst>
          </p:cNvPr>
          <p:cNvSpPr>
            <a:spLocks noGrp="1"/>
          </p:cNvSpPr>
          <p:nvPr>
            <p:ph type="body" sz="quarter" idx="10"/>
          </p:nvPr>
        </p:nvSpPr>
        <p:spPr/>
        <p:txBody>
          <a:bodyPr/>
          <a:lstStyle/>
          <a:p>
            <a:r>
              <a:rPr lang="en-US"/>
              <a:t>Tên GV….</a:t>
            </a:r>
            <a:endParaRPr lang="en-US" dirty="0"/>
          </a:p>
        </p:txBody>
      </p:sp>
      <p:sp>
        <p:nvSpPr>
          <p:cNvPr id="6" name="TextBox 5">
            <a:extLst>
              <a:ext uri="{FF2B5EF4-FFF2-40B4-BE49-F238E27FC236}">
                <a16:creationId xmlns:a16="http://schemas.microsoft.com/office/drawing/2014/main" id="{E4B6CCA7-8A9F-4642-A212-7F45BC2824E6}"/>
              </a:ext>
            </a:extLst>
          </p:cNvPr>
          <p:cNvSpPr txBox="1"/>
          <p:nvPr/>
        </p:nvSpPr>
        <p:spPr>
          <a:xfrm>
            <a:off x="2723320" y="499722"/>
            <a:ext cx="6745357" cy="954107"/>
          </a:xfrm>
          <a:prstGeom prst="rect">
            <a:avLst/>
          </a:prstGeom>
          <a:noFill/>
        </p:spPr>
        <p:txBody>
          <a:bodyPr wrap="square">
            <a:spAutoFit/>
          </a:bodyPr>
          <a:lstStyle/>
          <a:p>
            <a:pPr algn="ctr"/>
            <a:r>
              <a:rPr lang="vi-VN" sz="2800" b="1">
                <a:solidFill>
                  <a:srgbClr val="FF0000"/>
                </a:solidFill>
                <a:latin typeface="Arial" panose="020B0604020202020204" pitchFamily="34" charset="0"/>
                <a:cs typeface="Arial" panose="020B0604020202020204" pitchFamily="34" charset="0"/>
              </a:rPr>
              <a:t>CHỦ ĐỀ 6. </a:t>
            </a:r>
            <a:br>
              <a:rPr lang="vi-VN" sz="2800" b="1">
                <a:solidFill>
                  <a:srgbClr val="FF0000"/>
                </a:solidFill>
                <a:latin typeface="Arial" panose="020B0604020202020204" pitchFamily="34" charset="0"/>
                <a:cs typeface="Arial" panose="020B0604020202020204" pitchFamily="34" charset="0"/>
              </a:rPr>
            </a:br>
            <a:r>
              <a:rPr lang="vi-VN" sz="2800" b="1">
                <a:solidFill>
                  <a:srgbClr val="FF0000"/>
                </a:solidFill>
                <a:latin typeface="Arial" panose="020B0604020202020204" pitchFamily="34" charset="0"/>
                <a:cs typeface="Arial" panose="020B0604020202020204" pitchFamily="34" charset="0"/>
              </a:rPr>
              <a:t>HƯỚNG NGHIỆP VỚI TIN HỌC</a:t>
            </a:r>
            <a:endParaRPr lang="vi-VN" sz="28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80314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92B4E0-399A-4FF9-B18C-65E6ACB8FB30}"/>
              </a:ext>
            </a:extLst>
          </p:cNvPr>
          <p:cNvPicPr>
            <a:picLocks noChangeAspect="1"/>
          </p:cNvPicPr>
          <p:nvPr/>
        </p:nvPicPr>
        <p:blipFill>
          <a:blip r:embed="rId3"/>
          <a:stretch>
            <a:fillRect/>
          </a:stretch>
        </p:blipFill>
        <p:spPr>
          <a:xfrm>
            <a:off x="354735" y="382045"/>
            <a:ext cx="11529436" cy="2881371"/>
          </a:xfrm>
          <a:prstGeom prst="rect">
            <a:avLst/>
          </a:prstGeom>
        </p:spPr>
      </p:pic>
      <p:sp>
        <p:nvSpPr>
          <p:cNvPr id="2" name="Title 1">
            <a:extLst>
              <a:ext uri="{FF2B5EF4-FFF2-40B4-BE49-F238E27FC236}">
                <a16:creationId xmlns:a16="http://schemas.microsoft.com/office/drawing/2014/main" id="{E7D2945C-94BA-AC11-295D-E4CACAC7E5FA}"/>
              </a:ext>
            </a:extLst>
          </p:cNvPr>
          <p:cNvSpPr>
            <a:spLocks noGrp="1"/>
          </p:cNvSpPr>
          <p:nvPr>
            <p:ph type="title"/>
          </p:nvPr>
        </p:nvSpPr>
        <p:spPr>
          <a:xfrm>
            <a:off x="838199" y="1080666"/>
            <a:ext cx="10515601" cy="1325563"/>
          </a:xfrm>
        </p:spPr>
        <p:txBody>
          <a:bodyPr/>
          <a:lstStyle/>
          <a:p>
            <a:r>
              <a:rPr lang="en-US" b="1">
                <a:latin typeface="Arial" panose="020B0604020202020204" pitchFamily="34" charset="0"/>
                <a:cs typeface="Arial" panose="020B0604020202020204" pitchFamily="34" charset="0"/>
              </a:rPr>
              <a:t>Nội dung</a:t>
            </a:r>
            <a:endParaRPr lang="en-US" b="1" dirty="0">
              <a:latin typeface="Arial" panose="020B0604020202020204" pitchFamily="34" charset="0"/>
              <a:cs typeface="Arial" panose="020B0604020202020204" pitchFamily="34" charset="0"/>
            </a:endParaRPr>
          </a:p>
        </p:txBody>
      </p:sp>
      <p:sp>
        <p:nvSpPr>
          <p:cNvPr id="28" name="Text Placeholder 27">
            <a:extLst>
              <a:ext uri="{FF2B5EF4-FFF2-40B4-BE49-F238E27FC236}">
                <a16:creationId xmlns:a16="http://schemas.microsoft.com/office/drawing/2014/main" id="{197F046A-7911-3E0E-7D88-A57CF0028A0A}"/>
              </a:ext>
            </a:extLst>
          </p:cNvPr>
          <p:cNvSpPr>
            <a:spLocks noGrp="1"/>
          </p:cNvSpPr>
          <p:nvPr>
            <p:ph type="body" sz="quarter" idx="33"/>
          </p:nvPr>
        </p:nvSpPr>
        <p:spPr>
          <a:xfrm>
            <a:off x="1689959" y="3263416"/>
            <a:ext cx="2522391" cy="1721355"/>
          </a:xfrm>
        </p:spPr>
        <p:txBody>
          <a:bodyPr/>
          <a:lstStyle/>
          <a:p>
            <a:pPr algn="just"/>
            <a:r>
              <a:rPr lang="en-US" sz="3200" b="1">
                <a:latin typeface="+mn-lt"/>
              </a:rPr>
              <a:t>1. Khái niệm về thiết kế đồ hoạ.</a:t>
            </a:r>
            <a:endParaRPr lang="en-US" sz="3200" b="1" dirty="0">
              <a:latin typeface="+mn-lt"/>
            </a:endParaRPr>
          </a:p>
        </p:txBody>
      </p:sp>
      <p:sp>
        <p:nvSpPr>
          <p:cNvPr id="30" name="Text Placeholder 29">
            <a:extLst>
              <a:ext uri="{FF2B5EF4-FFF2-40B4-BE49-F238E27FC236}">
                <a16:creationId xmlns:a16="http://schemas.microsoft.com/office/drawing/2014/main" id="{A63CC359-8A44-9313-ADA5-3E961D2CC84F}"/>
              </a:ext>
            </a:extLst>
          </p:cNvPr>
          <p:cNvSpPr>
            <a:spLocks noGrp="1"/>
          </p:cNvSpPr>
          <p:nvPr>
            <p:ph type="body" sz="quarter" idx="34"/>
          </p:nvPr>
        </p:nvSpPr>
        <p:spPr>
          <a:xfrm>
            <a:off x="4802430" y="3629673"/>
            <a:ext cx="2587137" cy="1721355"/>
          </a:xfrm>
        </p:spPr>
        <p:txBody>
          <a:bodyPr/>
          <a:lstStyle/>
          <a:p>
            <a:pPr algn="just"/>
            <a:r>
              <a:rPr lang="vi-VN" sz="3200" b="1">
                <a:latin typeface="+mn-lt"/>
              </a:rPr>
              <a:t>2. Kiến thức, kĩ năng cần có của người thiết kế đồ hoạ.</a:t>
            </a:r>
            <a:endParaRPr lang="en-US" sz="3200" b="1" dirty="0">
              <a:latin typeface="+mn-lt"/>
            </a:endParaRPr>
          </a:p>
        </p:txBody>
      </p:sp>
      <p:sp>
        <p:nvSpPr>
          <p:cNvPr id="32" name="Text Placeholder 31">
            <a:extLst>
              <a:ext uri="{FF2B5EF4-FFF2-40B4-BE49-F238E27FC236}">
                <a16:creationId xmlns:a16="http://schemas.microsoft.com/office/drawing/2014/main" id="{3DB2DABA-9EFA-FC6D-50D6-0493014B4A51}"/>
              </a:ext>
            </a:extLst>
          </p:cNvPr>
          <p:cNvSpPr>
            <a:spLocks noGrp="1"/>
          </p:cNvSpPr>
          <p:nvPr>
            <p:ph type="body" sz="quarter" idx="35"/>
          </p:nvPr>
        </p:nvSpPr>
        <p:spPr>
          <a:xfrm>
            <a:off x="8125381" y="3429000"/>
            <a:ext cx="2587137" cy="1721355"/>
          </a:xfrm>
        </p:spPr>
        <p:txBody>
          <a:bodyPr/>
          <a:lstStyle/>
          <a:p>
            <a:pPr algn="just"/>
            <a:endParaRPr lang="en-US" sz="3200" b="1" dirty="0">
              <a:latin typeface="+mn-lt"/>
            </a:endParaRPr>
          </a:p>
          <a:p>
            <a:pPr algn="just"/>
            <a:r>
              <a:rPr lang="en-US" sz="3200" b="1">
                <a:latin typeface="+mn-lt"/>
              </a:rPr>
              <a:t>3. Học tập và việc làm trong ngành thiết kế đồ hoạ</a:t>
            </a:r>
            <a:endParaRPr lang="en-US" sz="3200" b="1" dirty="0">
              <a:latin typeface="+mn-lt"/>
            </a:endParaRPr>
          </a:p>
        </p:txBody>
      </p:sp>
      <p:sp>
        <p:nvSpPr>
          <p:cNvPr id="11" name="Slide Number Placeholder 10">
            <a:extLst>
              <a:ext uri="{FF2B5EF4-FFF2-40B4-BE49-F238E27FC236}">
                <a16:creationId xmlns:a16="http://schemas.microsoft.com/office/drawing/2014/main" id="{8F648E53-A674-2192-7737-52A353F09A1B}"/>
              </a:ext>
            </a:extLst>
          </p:cNvPr>
          <p:cNvSpPr>
            <a:spLocks noGrp="1"/>
          </p:cNvSpPr>
          <p:nvPr>
            <p:ph type="sldNum" sz="quarter" idx="12"/>
          </p:nvPr>
        </p:nvSpPr>
        <p:spPr/>
        <p:txBody>
          <a:bodyPr/>
          <a:lstStyle/>
          <a:p>
            <a:fld id="{FE024F78-56A6-7740-B68D-8D4D026EDF3F}" type="slidenum">
              <a:rPr lang="en-US" smtClean="0"/>
              <a:pPr/>
              <a:t>7</a:t>
            </a:fld>
            <a:endParaRPr lang="en-US" dirty="0"/>
          </a:p>
        </p:txBody>
      </p:sp>
    </p:spTree>
    <p:extLst>
      <p:ext uri="{BB962C8B-B14F-4D97-AF65-F5344CB8AC3E}">
        <p14:creationId xmlns:p14="http://schemas.microsoft.com/office/powerpoint/2010/main" val="39841822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fade">
                                      <p:cBhvr>
                                        <p:cTn id="7" dur="500"/>
                                        <p:tgtEl>
                                          <p:spTgt spid="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xEl>
                                              <p:pRg st="0" end="0"/>
                                            </p:txEl>
                                          </p:spTgt>
                                        </p:tgtEl>
                                        <p:attrNameLst>
                                          <p:attrName>style.visibility</p:attrName>
                                        </p:attrNameLst>
                                      </p:cBhvr>
                                      <p:to>
                                        <p:strVal val="visible"/>
                                      </p:to>
                                    </p:set>
                                    <p:animEffect transition="in" filter="fade">
                                      <p:cBhvr>
                                        <p:cTn id="12" dur="500"/>
                                        <p:tgtEl>
                                          <p:spTgt spid="3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xEl>
                                              <p:pRg st="1" end="1"/>
                                            </p:txEl>
                                          </p:spTgt>
                                        </p:tgtEl>
                                        <p:attrNameLst>
                                          <p:attrName>style.visibility</p:attrName>
                                        </p:attrNameLst>
                                      </p:cBhvr>
                                      <p:to>
                                        <p:strVal val="visible"/>
                                      </p:to>
                                    </p:set>
                                    <p:animEffect transition="in" filter="fade">
                                      <p:cBhvr>
                                        <p:cTn id="17"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p:bldP spid="30" grpId="0" build="p"/>
      <p:bldP spid="3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FEC72-58E2-1B97-DDA6-628DFCBBA00A}"/>
              </a:ext>
            </a:extLst>
          </p:cNvPr>
          <p:cNvSpPr>
            <a:spLocks noGrp="1"/>
          </p:cNvSpPr>
          <p:nvPr>
            <p:ph type="title"/>
          </p:nvPr>
        </p:nvSpPr>
        <p:spPr>
          <a:xfrm>
            <a:off x="888136" y="-144546"/>
            <a:ext cx="10515601" cy="1325563"/>
          </a:xfrm>
        </p:spPr>
        <p:txBody>
          <a:bodyPr/>
          <a:lstStyle/>
          <a:p>
            <a:r>
              <a:rPr lang="en-US" b="1">
                <a:latin typeface="Arial" panose="020B0604020202020204" pitchFamily="34" charset="0"/>
                <a:cs typeface="Arial" panose="020B0604020202020204" pitchFamily="34" charset="0"/>
              </a:rPr>
              <a:t>1. Khái niệm về thiết kế đồ hoạ.</a:t>
            </a:r>
            <a:endParaRPr lang="en-US" b="1" dirty="0">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F872ADF4-FCCD-5389-909C-60848BFEA662}"/>
              </a:ext>
            </a:extLst>
          </p:cNvPr>
          <p:cNvSpPr>
            <a:spLocks noGrp="1"/>
          </p:cNvSpPr>
          <p:nvPr>
            <p:ph type="sldNum" sz="quarter" idx="12"/>
          </p:nvPr>
        </p:nvSpPr>
        <p:spPr/>
        <p:txBody>
          <a:bodyPr/>
          <a:lstStyle/>
          <a:p>
            <a:fld id="{FE024F78-56A6-7740-B68D-8D4D026EDF3F}" type="slidenum">
              <a:rPr lang="en-US" smtClean="0"/>
              <a:pPr/>
              <a:t>8</a:t>
            </a:fld>
            <a:endParaRPr lang="en-US" dirty="0"/>
          </a:p>
        </p:txBody>
      </p:sp>
      <p:sp>
        <p:nvSpPr>
          <p:cNvPr id="10" name="Text Placeholder 9">
            <a:extLst>
              <a:ext uri="{FF2B5EF4-FFF2-40B4-BE49-F238E27FC236}">
                <a16:creationId xmlns:a16="http://schemas.microsoft.com/office/drawing/2014/main" id="{3B9423BC-CBE5-46D0-BF32-2B2FB85B41FF}"/>
              </a:ext>
            </a:extLst>
          </p:cNvPr>
          <p:cNvSpPr>
            <a:spLocks noGrp="1"/>
          </p:cNvSpPr>
          <p:nvPr>
            <p:ph type="body" sz="quarter" idx="30"/>
          </p:nvPr>
        </p:nvSpPr>
        <p:spPr>
          <a:xfrm>
            <a:off x="622852" y="1828477"/>
            <a:ext cx="10410067" cy="509671"/>
          </a:xfrm>
        </p:spPr>
        <p:txBody>
          <a:bodyPr/>
          <a:lstStyle/>
          <a:p>
            <a:r>
              <a:rPr lang="vi-VN" sz="2800" b="1"/>
              <a:t>Các em đọc mục 1 SGK tr.156, 157 và trả lời các câu hỏi sau</a:t>
            </a:r>
            <a:r>
              <a:rPr lang="en-US" sz="2800" b="1"/>
              <a:t>:</a:t>
            </a:r>
            <a:endParaRPr lang="vi-VN" sz="2800" b="1"/>
          </a:p>
        </p:txBody>
      </p:sp>
      <p:sp>
        <p:nvSpPr>
          <p:cNvPr id="14" name="Content Placeholder 13">
            <a:extLst>
              <a:ext uri="{FF2B5EF4-FFF2-40B4-BE49-F238E27FC236}">
                <a16:creationId xmlns:a16="http://schemas.microsoft.com/office/drawing/2014/main" id="{C5CD6014-E055-46DE-A75B-049966C372AA}"/>
              </a:ext>
            </a:extLst>
          </p:cNvPr>
          <p:cNvSpPr>
            <a:spLocks noGrp="1"/>
          </p:cNvSpPr>
          <p:nvPr>
            <p:ph sz="quarter" idx="35"/>
          </p:nvPr>
        </p:nvSpPr>
        <p:spPr>
          <a:xfrm>
            <a:off x="940904" y="2736703"/>
            <a:ext cx="10410067" cy="2842035"/>
          </a:xfrm>
        </p:spPr>
        <p:txBody>
          <a:bodyPr/>
          <a:lstStyle/>
          <a:p>
            <a:pPr algn="just">
              <a:lnSpc>
                <a:spcPct val="100000"/>
              </a:lnSpc>
            </a:pPr>
            <a:r>
              <a:rPr lang="vi-VN" sz="2800" b="1">
                <a:latin typeface="Arial" panose="020B0604020202020204" pitchFamily="34" charset="0"/>
                <a:cs typeface="Arial" panose="020B0604020202020204" pitchFamily="34" charset="0"/>
              </a:rPr>
              <a:t>Nhóm 1: Thiết kế đồ hoạ là gì?</a:t>
            </a:r>
          </a:p>
          <a:p>
            <a:pPr algn="just">
              <a:lnSpc>
                <a:spcPct val="100000"/>
              </a:lnSpc>
            </a:pPr>
            <a:r>
              <a:rPr lang="vi-VN" sz="2800" b="1">
                <a:latin typeface="Arial" panose="020B0604020202020204" pitchFamily="34" charset="0"/>
                <a:cs typeface="Arial" panose="020B0604020202020204" pitchFamily="34" charset="0"/>
              </a:rPr>
              <a:t>Nhóm 2: Sản phẩm của việc thiết kế đồ hoạ có thể là các loại nào? Gồm các thành phần như thế nào?</a:t>
            </a:r>
          </a:p>
          <a:p>
            <a:pPr algn="just">
              <a:lnSpc>
                <a:spcPct val="100000"/>
              </a:lnSpc>
            </a:pPr>
            <a:r>
              <a:rPr lang="vi-VN" sz="2800" b="1">
                <a:latin typeface="Arial" panose="020B0604020202020204" pitchFamily="34" charset="0"/>
                <a:cs typeface="Arial" panose="020B0604020202020204" pitchFamily="34" charset="0"/>
              </a:rPr>
              <a:t>Nhóm 3: Thiết kế đồ hoạ mang lại lợi ích như thế nào trong cuộc sống hiện nay? </a:t>
            </a:r>
          </a:p>
          <a:p>
            <a:pPr algn="just">
              <a:lnSpc>
                <a:spcPct val="100000"/>
              </a:lnSpc>
            </a:pPr>
            <a:r>
              <a:rPr lang="vi-VN" sz="2800" b="1">
                <a:latin typeface="Arial" panose="020B0604020202020204" pitchFamily="34" charset="0"/>
                <a:cs typeface="Arial" panose="020B0604020202020204" pitchFamily="34" charset="0"/>
              </a:rPr>
              <a:t>Nhóm 4: Nhận xét lại câu trả lời phần khởi động, giải thích tại sao công việc đó có liên quan trực tiếp đến nghề thiết kế đồ hoạ?</a:t>
            </a:r>
          </a:p>
          <a:p>
            <a:pPr algn="just">
              <a:lnSpc>
                <a:spcPct val="100000"/>
              </a:lnSpc>
            </a:pPr>
            <a:endParaRPr lang="vi-VN" sz="28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90257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 calcmode="lin" valueType="num">
                                      <p:cBhvr additive="base">
                                        <p:cTn id="13"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anim calcmode="lin" valueType="num">
                                      <p:cBhvr additive="base">
                                        <p:cTn id="19"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xEl>
                                              <p:pRg st="2" end="2"/>
                                            </p:txEl>
                                          </p:spTgt>
                                        </p:tgtEl>
                                        <p:attrNameLst>
                                          <p:attrName>style.visibility</p:attrName>
                                        </p:attrNameLst>
                                      </p:cBhvr>
                                      <p:to>
                                        <p:strVal val="visible"/>
                                      </p:to>
                                    </p:set>
                                    <p:anim calcmode="lin" valueType="num">
                                      <p:cBhvr additive="base">
                                        <p:cTn id="25"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xEl>
                                              <p:pRg st="3" end="3"/>
                                            </p:txEl>
                                          </p:spTgt>
                                        </p:tgtEl>
                                        <p:attrNameLst>
                                          <p:attrName>style.visibility</p:attrName>
                                        </p:attrNameLst>
                                      </p:cBhvr>
                                      <p:to>
                                        <p:strVal val="visible"/>
                                      </p:to>
                                    </p:set>
                                    <p:anim calcmode="lin" valueType="num">
                                      <p:cBhvr additive="base">
                                        <p:cTn id="31"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4"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F872ADF4-FCCD-5389-909C-60848BFEA662}"/>
              </a:ext>
            </a:extLst>
          </p:cNvPr>
          <p:cNvSpPr>
            <a:spLocks noGrp="1"/>
          </p:cNvSpPr>
          <p:nvPr>
            <p:ph type="sldNum" sz="quarter" idx="12"/>
          </p:nvPr>
        </p:nvSpPr>
        <p:spPr/>
        <p:txBody>
          <a:bodyPr/>
          <a:lstStyle/>
          <a:p>
            <a:fld id="{FE024F78-56A6-7740-B68D-8D4D026EDF3F}" type="slidenum">
              <a:rPr lang="en-US" smtClean="0"/>
              <a:pPr/>
              <a:t>9</a:t>
            </a:fld>
            <a:endParaRPr lang="en-US" dirty="0"/>
          </a:p>
        </p:txBody>
      </p:sp>
      <p:sp>
        <p:nvSpPr>
          <p:cNvPr id="14" name="Content Placeholder 13">
            <a:extLst>
              <a:ext uri="{FF2B5EF4-FFF2-40B4-BE49-F238E27FC236}">
                <a16:creationId xmlns:a16="http://schemas.microsoft.com/office/drawing/2014/main" id="{C5CD6014-E055-46DE-A75B-049966C372AA}"/>
              </a:ext>
            </a:extLst>
          </p:cNvPr>
          <p:cNvSpPr>
            <a:spLocks noGrp="1"/>
          </p:cNvSpPr>
          <p:nvPr>
            <p:ph sz="quarter" idx="35"/>
          </p:nvPr>
        </p:nvSpPr>
        <p:spPr>
          <a:xfrm>
            <a:off x="238539" y="1254532"/>
            <a:ext cx="10410067" cy="549836"/>
          </a:xfrm>
        </p:spPr>
        <p:txBody>
          <a:bodyPr/>
          <a:lstStyle/>
          <a:p>
            <a:pPr marL="0" indent="0" algn="just">
              <a:lnSpc>
                <a:spcPct val="100000"/>
              </a:lnSpc>
              <a:buNone/>
            </a:pPr>
            <a:r>
              <a:rPr lang="vi-VN" sz="2800" b="1">
                <a:solidFill>
                  <a:srgbClr val="00B0F0"/>
                </a:solidFill>
                <a:latin typeface="Arial" panose="020B0604020202020204" pitchFamily="34" charset="0"/>
                <a:cs typeface="Arial" panose="020B0604020202020204" pitchFamily="34" charset="0"/>
              </a:rPr>
              <a:t>Nhóm 1: Thiết kế đồ hoạ là gì?</a:t>
            </a:r>
          </a:p>
        </p:txBody>
      </p:sp>
      <p:sp>
        <p:nvSpPr>
          <p:cNvPr id="8" name="Content Placeholder 13">
            <a:extLst>
              <a:ext uri="{FF2B5EF4-FFF2-40B4-BE49-F238E27FC236}">
                <a16:creationId xmlns:a16="http://schemas.microsoft.com/office/drawing/2014/main" id="{60467C29-D192-4BEA-856B-B1D4AEE65C06}"/>
              </a:ext>
            </a:extLst>
          </p:cNvPr>
          <p:cNvSpPr txBox="1">
            <a:spLocks/>
          </p:cNvSpPr>
          <p:nvPr/>
        </p:nvSpPr>
        <p:spPr>
          <a:xfrm>
            <a:off x="490328" y="2546652"/>
            <a:ext cx="5433393" cy="549836"/>
          </a:xfrm>
          <a:prstGeom prst="rect">
            <a:avLst/>
          </a:prstGeom>
        </p:spPr>
        <p:txBody>
          <a:bodyPr vert="horz" lIns="91440" tIns="45720" rIns="91440" bIns="45720" rtlCol="0">
            <a:noAutofit/>
          </a:bodyPr>
          <a:lstStyle>
            <a:lvl1pPr marL="283464" indent="-283464" algn="l" defTabSz="914400" rtl="0" eaLnBrk="1" latinLnBrk="0" hangingPunct="1">
              <a:lnSpc>
                <a:spcPct val="90000"/>
              </a:lnSpc>
              <a:spcBef>
                <a:spcPts val="1000"/>
              </a:spcBef>
              <a:buClr>
                <a:schemeClr val="accent6"/>
              </a:buClr>
              <a:buFont typeface="Arial" panose="020B0604020202020204" pitchFamily="34" charset="0"/>
              <a:buChar char="•"/>
              <a:defRPr sz="1600" kern="1200" spc="200" baseline="0">
                <a:solidFill>
                  <a:schemeClr val="bg1"/>
                </a:solidFill>
                <a:latin typeface="+mn-lt"/>
                <a:ea typeface="+mn-ea"/>
                <a:cs typeface="Biome" panose="020B0503030204020804" pitchFamily="34" charset="0"/>
              </a:defRPr>
            </a:lvl1pPr>
            <a:lvl2pPr marL="566928" indent="-283464" algn="l" defTabSz="914400" rtl="0" eaLnBrk="1" latinLnBrk="0" hangingPunct="1">
              <a:lnSpc>
                <a:spcPct val="90000"/>
              </a:lnSpc>
              <a:spcBef>
                <a:spcPts val="500"/>
              </a:spcBef>
              <a:buClr>
                <a:schemeClr val="accent6"/>
              </a:buClr>
              <a:buFont typeface="Arial" panose="020B0604020202020204" pitchFamily="34" charset="0"/>
              <a:buChar char="•"/>
              <a:defRPr sz="1600" kern="1200">
                <a:solidFill>
                  <a:schemeClr val="bg1"/>
                </a:solidFill>
                <a:latin typeface="+mn-lt"/>
                <a:ea typeface="+mn-ea"/>
                <a:cs typeface="+mn-cs"/>
              </a:defRPr>
            </a:lvl2pPr>
            <a:lvl3pPr marL="859536" indent="-283464" algn="l" defTabSz="914400" rtl="0" eaLnBrk="1" latinLnBrk="0" hangingPunct="1">
              <a:lnSpc>
                <a:spcPct val="90000"/>
              </a:lnSpc>
              <a:spcBef>
                <a:spcPts val="500"/>
              </a:spcBef>
              <a:buClr>
                <a:schemeClr val="accent6"/>
              </a:buClr>
              <a:buFont typeface="Arial" panose="020B0604020202020204" pitchFamily="34" charset="0"/>
              <a:buChar char="•"/>
              <a:defRPr sz="1600" kern="1200">
                <a:solidFill>
                  <a:schemeClr val="bg1"/>
                </a:solidFill>
                <a:latin typeface="+mn-lt"/>
                <a:ea typeface="+mn-ea"/>
                <a:cs typeface="+mn-cs"/>
              </a:defRPr>
            </a:lvl3pPr>
            <a:lvl4pPr marL="1152144" indent="-285750" algn="l" defTabSz="914400" rtl="0" eaLnBrk="1" latinLnBrk="0" hangingPunct="1">
              <a:lnSpc>
                <a:spcPct val="90000"/>
              </a:lnSpc>
              <a:spcBef>
                <a:spcPts val="500"/>
              </a:spcBef>
              <a:buClr>
                <a:schemeClr val="accent6"/>
              </a:buClr>
              <a:buFont typeface="Arial" panose="020B0604020202020204" pitchFamily="34" charset="0"/>
              <a:buChar char="•"/>
              <a:defRPr sz="1600" kern="1200">
                <a:solidFill>
                  <a:schemeClr val="bg1"/>
                </a:solidFill>
                <a:latin typeface="+mn-lt"/>
                <a:ea typeface="+mn-ea"/>
                <a:cs typeface="+mn-cs"/>
              </a:defRPr>
            </a:lvl4pPr>
            <a:lvl5pPr marL="21145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vi-VN" sz="3600" b="1">
                <a:latin typeface="Arial" panose="020B0604020202020204" pitchFamily="34" charset="0"/>
                <a:cs typeface="Arial" panose="020B0604020202020204" pitchFamily="34" charset="0"/>
              </a:rPr>
              <a:t>- Thiết kế đồ hoạ là sáng tạo các thông điệp truyền thông kết hợp giữa hình ảnh, kiểu chữ, màu sắc để truyền tải thông tin đến người xem.</a:t>
            </a:r>
          </a:p>
        </p:txBody>
      </p:sp>
      <p:pic>
        <p:nvPicPr>
          <p:cNvPr id="19" name="Graphic 18" descr="Pen with solid fill">
            <a:extLst>
              <a:ext uri="{FF2B5EF4-FFF2-40B4-BE49-F238E27FC236}">
                <a16:creationId xmlns:a16="http://schemas.microsoft.com/office/drawing/2014/main" id="{5A1B5433-C9EE-4B3C-894C-B523BB8A8ED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145772" y="2032419"/>
            <a:ext cx="689113" cy="914400"/>
          </a:xfrm>
          <a:prstGeom prst="rect">
            <a:avLst/>
          </a:prstGeom>
        </p:spPr>
      </p:pic>
      <p:pic>
        <p:nvPicPr>
          <p:cNvPr id="4" name="Picture 3">
            <a:extLst>
              <a:ext uri="{FF2B5EF4-FFF2-40B4-BE49-F238E27FC236}">
                <a16:creationId xmlns:a16="http://schemas.microsoft.com/office/drawing/2014/main" id="{EB2ABF0E-E00B-42A3-96FD-76F05BD9FED9}"/>
              </a:ext>
            </a:extLst>
          </p:cNvPr>
          <p:cNvPicPr>
            <a:picLocks noChangeAspect="1"/>
          </p:cNvPicPr>
          <p:nvPr/>
        </p:nvPicPr>
        <p:blipFill>
          <a:blip r:embed="rId4"/>
          <a:stretch>
            <a:fillRect/>
          </a:stretch>
        </p:blipFill>
        <p:spPr>
          <a:xfrm>
            <a:off x="6188221" y="2292373"/>
            <a:ext cx="5905500" cy="3933825"/>
          </a:xfrm>
          <a:prstGeom prst="rect">
            <a:avLst/>
          </a:prstGeom>
        </p:spPr>
      </p:pic>
      <p:sp>
        <p:nvSpPr>
          <p:cNvPr id="10" name="Title 1">
            <a:extLst>
              <a:ext uri="{FF2B5EF4-FFF2-40B4-BE49-F238E27FC236}">
                <a16:creationId xmlns:a16="http://schemas.microsoft.com/office/drawing/2014/main" id="{E8B389E4-10ED-4C8B-A296-EAAEEC403CD3}"/>
              </a:ext>
            </a:extLst>
          </p:cNvPr>
          <p:cNvSpPr txBox="1">
            <a:spLocks/>
          </p:cNvSpPr>
          <p:nvPr/>
        </p:nvSpPr>
        <p:spPr>
          <a:xfrm>
            <a:off x="888136" y="-144546"/>
            <a:ext cx="10515601" cy="132556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spc="0">
                <a:solidFill>
                  <a:schemeClr val="bg1"/>
                </a:solidFill>
                <a:latin typeface="+mj-lt"/>
                <a:ea typeface="+mj-ea"/>
                <a:cs typeface="Biome" panose="020B0503030204020804" pitchFamily="34" charset="0"/>
              </a:defRPr>
            </a:lvl1pPr>
          </a:lstStyle>
          <a:p>
            <a:r>
              <a:rPr lang="en-US" b="1">
                <a:latin typeface="Arial" panose="020B0604020202020204" pitchFamily="34" charset="0"/>
                <a:cs typeface="Arial" panose="020B0604020202020204" pitchFamily="34" charset="0"/>
              </a:rPr>
              <a:t>1. Khái niệm về thiết kế đồ hoạ.</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64690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Custom 17">
      <a:dk1>
        <a:srgbClr val="000000"/>
      </a:dk1>
      <a:lt1>
        <a:srgbClr val="FFFFFF"/>
      </a:lt1>
      <a:dk2>
        <a:srgbClr val="FC4EFB"/>
      </a:dk2>
      <a:lt2>
        <a:srgbClr val="E7E6E6"/>
      </a:lt2>
      <a:accent1>
        <a:srgbClr val="FAF24C"/>
      </a:accent1>
      <a:accent2>
        <a:srgbClr val="5EFCAC"/>
      </a:accent2>
      <a:accent3>
        <a:srgbClr val="73EBF9"/>
      </a:accent3>
      <a:accent4>
        <a:srgbClr val="316CFC"/>
      </a:accent4>
      <a:accent5>
        <a:srgbClr val="B059FD"/>
      </a:accent5>
      <a:accent6>
        <a:srgbClr val="9405FC"/>
      </a:accent6>
      <a:hlink>
        <a:srgbClr val="FFFFFF"/>
      </a:hlink>
      <a:folHlink>
        <a:srgbClr val="FFFFFF"/>
      </a:folHlink>
    </a:clrScheme>
    <a:fontScheme name="Custom 15">
      <a:majorFont>
        <a:latin typeface="Biome"/>
        <a:ea typeface=""/>
        <a:cs typeface=""/>
      </a:majorFont>
      <a:minorFont>
        <a:latin typeface="Arial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cientific-Findings_WAC_CP_v10" id="{DFB4E90D-091B-45B9-9CB3-B93AA2CDF265}" vid="{C9138B91-C486-4852-8AB0-95D8040FA95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4" ma:contentTypeDescription="Create a new document." ma:contentTypeScope="" ma:versionID="2d714a3296df14eba7a100bb665443ca">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49549bf45bfbbfb6cffed527380e77e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C44BFB8-0B48-48D5-A0BA-9317960E8F6C}">
  <ds:schemaRefs>
    <ds:schemaRef ds:uri="http://schemas.microsoft.com/sharepoint/v3/contenttype/forms"/>
  </ds:schemaRefs>
</ds:datastoreItem>
</file>

<file path=customXml/itemProps2.xml><?xml version="1.0" encoding="utf-8"?>
<ds:datastoreItem xmlns:ds="http://schemas.openxmlformats.org/officeDocument/2006/customXml" ds:itemID="{C86D7367-F508-4F80-B02C-79260B726607}">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D9DD645B-D823-4D85-A8AC-AFAC8212B2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Scientific findings presentation</Template>
  <TotalTime>222</TotalTime>
  <Words>1693</Words>
  <Application>Microsoft Office PowerPoint</Application>
  <PresentationFormat>Widescreen</PresentationFormat>
  <Paragraphs>126</Paragraphs>
  <Slides>31</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Arial</vt:lpstr>
      <vt:lpstr>Arial Nova</vt:lpstr>
      <vt:lpstr>Biome</vt:lpstr>
      <vt:lpstr>Biome Light</vt:lpstr>
      <vt:lpstr>Calibri</vt:lpstr>
      <vt:lpstr>Segoe UI</vt:lpstr>
      <vt:lpstr>Times New Roman</vt:lpstr>
      <vt:lpstr>Office Theme</vt:lpstr>
      <vt:lpstr>Trường THPT …….</vt:lpstr>
      <vt:lpstr>PowerPoint Presentation</vt:lpstr>
      <vt:lpstr>PowerPoint Presentation</vt:lpstr>
      <vt:lpstr>PowerPoint Presentation</vt:lpstr>
      <vt:lpstr>PowerPoint Presentation</vt:lpstr>
      <vt:lpstr>NGHỀ THIẾT KẾ ĐỒ HOẠ MÁY TÍNH</vt:lpstr>
      <vt:lpstr>Nội dung</vt:lpstr>
      <vt:lpstr>1. Khái niệm về thiết kế đồ hoạ.</vt:lpstr>
      <vt:lpstr>PowerPoint Presentation</vt:lpstr>
      <vt:lpstr>1. Khái niệm về thiết kế đồ hoạ.</vt:lpstr>
      <vt:lpstr>1. Khái niệm về thiết kế đồ hoạ.</vt:lpstr>
      <vt:lpstr>PowerPoint Presentation</vt:lpstr>
      <vt:lpstr>1. Khái niệm về thiết kế đồ hoạ.</vt:lpstr>
      <vt:lpstr>PowerPoint Presentation</vt:lpstr>
      <vt:lpstr>PowerPoint Presentation</vt:lpstr>
      <vt:lpstr>PowerPoint Presentation</vt:lpstr>
      <vt:lpstr>PowerPoint Presentation</vt:lpstr>
      <vt:lpstr>2. Kiến thức, kĩ năng cần có của người thiết kế đồ hoạ.</vt:lpstr>
      <vt:lpstr>2. Kiến thức, kĩ năng cần có của người thiết kế đồ hoạ.</vt:lpstr>
      <vt:lpstr>PowerPoint Presentation</vt:lpstr>
      <vt:lpstr>2. Kiến thức, kĩ năng cần có của người thiết kế đồ hoạ.</vt:lpstr>
      <vt:lpstr>PowerPoint Presentation</vt:lpstr>
      <vt:lpstr>2. Kiến thức, kĩ năng cần có của người thiết kế đồ hoạ.</vt:lpstr>
      <vt:lpstr>3. Học tập và việc làm trong ngành thiết kế đồ hoạ</vt:lpstr>
      <vt:lpstr>3. Học tập và việc làm trong ngành thiết kế đồ hoạ</vt:lpstr>
      <vt:lpstr>PowerPoint Presentation</vt:lpstr>
      <vt:lpstr>3. Học tập và việc làm trong ngành thiết kế đồ hoạ</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NGHỀ THIẾT KẾ ĐỒ HOẠ MÁY TÍNH</dc:title>
  <dc:creator>Tran Van Cuong GV</dc:creator>
  <cp:lastModifiedBy>Tran Van Cuong GV</cp:lastModifiedBy>
  <cp:revision>34</cp:revision>
  <dcterms:created xsi:type="dcterms:W3CDTF">2022-07-17T13:57:32Z</dcterms:created>
  <dcterms:modified xsi:type="dcterms:W3CDTF">2022-07-19T03:09:53Z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