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257" r:id="rId9"/>
    <p:sldId id="256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83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69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86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00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55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81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21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63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27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37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5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82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42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21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46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00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55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81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21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631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27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3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53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59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425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21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469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003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558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810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216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631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2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953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379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593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425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210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469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003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558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810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216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6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475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275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379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593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425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210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469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003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558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810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2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415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631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275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37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593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425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210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469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003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558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81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812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216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631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275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379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593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425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210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469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003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5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673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810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216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631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275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379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593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425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210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4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9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D9BB-C5C2-4D0B-BADC-05C391420FE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4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9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9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9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9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9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9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9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4.png"/><Relationship Id="rId5" Type="http://schemas.openxmlformats.org/officeDocument/2006/relationships/slide" Target="slide2.xml"/><Relationship Id="rId10" Type="http://schemas.microsoft.com/office/2007/relationships/hdphoto" Target="../media/hdphoto2.wdp"/><Relationship Id="rId4" Type="http://schemas.openxmlformats.org/officeDocument/2006/relationships/image" Target="../media/image1.jpg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png"/><Relationship Id="rId18" Type="http://schemas.openxmlformats.org/officeDocument/2006/relationships/slide" Target="slide9.xml"/><Relationship Id="rId26" Type="http://schemas.openxmlformats.org/officeDocument/2006/relationships/image" Target="../media/image18.png"/><Relationship Id="rId3" Type="http://schemas.microsoft.com/office/2007/relationships/hdphoto" Target="../media/hdphoto3.wdp"/><Relationship Id="rId21" Type="http://schemas.openxmlformats.org/officeDocument/2006/relationships/image" Target="../media/image15.png"/><Relationship Id="rId7" Type="http://schemas.openxmlformats.org/officeDocument/2006/relationships/slide" Target="slide4.xml"/><Relationship Id="rId12" Type="http://schemas.openxmlformats.org/officeDocument/2006/relationships/slide" Target="slide6.xml"/><Relationship Id="rId17" Type="http://schemas.openxmlformats.org/officeDocument/2006/relationships/image" Target="../media/image13.png"/><Relationship Id="rId25" Type="http://schemas.microsoft.com/office/2007/relationships/hdphoto" Target="../media/hdphoto6.wdp"/><Relationship Id="rId2" Type="http://schemas.openxmlformats.org/officeDocument/2006/relationships/image" Target="../media/image6.png"/><Relationship Id="rId16" Type="http://schemas.openxmlformats.org/officeDocument/2006/relationships/slide" Target="slide8.xml"/><Relationship Id="rId20" Type="http://schemas.openxmlformats.org/officeDocument/2006/relationships/slide" Target="slide10.xml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24" Type="http://schemas.openxmlformats.org/officeDocument/2006/relationships/image" Target="../media/image17.png"/><Relationship Id="rId5" Type="http://schemas.microsoft.com/office/2007/relationships/hdphoto" Target="../media/hdphoto4.wdp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microsoft.com/office/2007/relationships/hdphoto" Target="../media/hdphoto7.wdp"/><Relationship Id="rId10" Type="http://schemas.openxmlformats.org/officeDocument/2006/relationships/slide" Target="slide5.xml"/><Relationship Id="rId19" Type="http://schemas.openxmlformats.org/officeDocument/2006/relationships/image" Target="../media/image14.png"/><Relationship Id="rId31" Type="http://schemas.openxmlformats.org/officeDocument/2006/relationships/slide" Target="slide12.xml"/><Relationship Id="rId4" Type="http://schemas.openxmlformats.org/officeDocument/2006/relationships/image" Target="../media/image7.png"/><Relationship Id="rId9" Type="http://schemas.microsoft.com/office/2007/relationships/hdphoto" Target="../media/hdphoto5.wdp"/><Relationship Id="rId14" Type="http://schemas.openxmlformats.org/officeDocument/2006/relationships/slide" Target="slide7.xml"/><Relationship Id="rId22" Type="http://schemas.openxmlformats.org/officeDocument/2006/relationships/slide" Target="slide11.xml"/><Relationship Id="rId27" Type="http://schemas.openxmlformats.org/officeDocument/2006/relationships/image" Target="../media/image19.png"/><Relationship Id="rId30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ADMIN\Desktop\Tai nguyen thiet ke tro choi\Bảng gỗ\Huong dan 3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0139" y1="79636" x2="73416" y2="79636"/>
                        <a14:foregroundMark x1="73107" y1="78182" x2="85162" y2="92727"/>
                        <a14:foregroundMark x1="87017" y1="93455" x2="95981" y2="92000"/>
                        <a14:foregroundMark x1="3864" y1="57818" x2="19320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1" y="102870"/>
            <a:ext cx="1641959" cy="62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Tai nguyen thiet ke tro choi\Bảng gỗ\choi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425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huVuonTrenMay-Dangcapnhat_vfb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9000" y="3658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1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72917" l="10000" r="71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0" t="24848" r="29900" b="27475"/>
          <a:stretch/>
        </p:blipFill>
        <p:spPr>
          <a:xfrm>
            <a:off x="6927" y="1249792"/>
            <a:ext cx="2288113" cy="2660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5055" y="957405"/>
            <a:ext cx="548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đây?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1" y="2736273"/>
            <a:ext cx="46482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667" b="100000" l="3667" r="26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4" t="58182" r="74243"/>
          <a:stretch/>
        </p:blipFill>
        <p:spPr>
          <a:xfrm>
            <a:off x="7447875" y="4440409"/>
            <a:ext cx="1911927" cy="238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3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72917" l="10000" r="71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0" t="24848" r="29900" b="27475"/>
          <a:stretch/>
        </p:blipFill>
        <p:spPr>
          <a:xfrm>
            <a:off x="6927" y="1249792"/>
            <a:ext cx="2288113" cy="2660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5055" y="957405"/>
            <a:ext cx="548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đây?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1" y="2736273"/>
            <a:ext cx="46482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667" b="100000" l="3667" r="26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4" t="58182" r="74243"/>
          <a:stretch/>
        </p:blipFill>
        <p:spPr>
          <a:xfrm>
            <a:off x="7447875" y="4440409"/>
            <a:ext cx="1911927" cy="238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3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2362200" y="2209800"/>
            <a:ext cx="4705350" cy="2133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  <a:endParaRPr lang="en-US" sz="5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789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438400"/>
            <a:ext cx="5257800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Những chậu hoa đang rất cần được tưới nước để có thể phát triển.Các con hãy tưới nước cho chúng bằng cách cùng nhau trả lời những câu hỏi nhé.</a:t>
            </a: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0" y="0"/>
            <a:ext cx="1295400" cy="68580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235527" y="1582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Quay lại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0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81" b="90556" l="6250" r="93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85" t="28822" r="6591" b="41818"/>
          <a:stretch/>
        </p:blipFill>
        <p:spPr>
          <a:xfrm>
            <a:off x="630382" y="1697182"/>
            <a:ext cx="7994072" cy="15101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81" b="90556" l="6250" r="93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85" t="28822" r="6591" b="41818"/>
          <a:stretch/>
        </p:blipFill>
        <p:spPr>
          <a:xfrm>
            <a:off x="581891" y="4419600"/>
            <a:ext cx="7994072" cy="15101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640" b="55515" l="10000" r="31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36" t="32823" r="70871" b="45909"/>
          <a:stretch/>
        </p:blipFill>
        <p:spPr>
          <a:xfrm>
            <a:off x="422564" y="2900799"/>
            <a:ext cx="1551709" cy="18599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640" b="55515" l="10000" r="31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36" t="32823" r="70871" b="45909"/>
          <a:stretch/>
        </p:blipFill>
        <p:spPr>
          <a:xfrm>
            <a:off x="408709" y="5562600"/>
            <a:ext cx="1551709" cy="13785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09" b="21875" l="10000" r="317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35" t="2540" r="69856" b="77407"/>
          <a:stretch/>
        </p:blipFill>
        <p:spPr>
          <a:xfrm>
            <a:off x="117764" y="-252845"/>
            <a:ext cx="1932709" cy="3276600"/>
          </a:xfrm>
          <a:prstGeom prst="rect">
            <a:avLst/>
          </a:prstGeom>
        </p:spPr>
      </p:pic>
      <p:pic>
        <p:nvPicPr>
          <p:cNvPr id="18" name="Chậu 1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34833" l="67000" r="80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970" t="14242" r="21313" b="65636"/>
          <a:stretch/>
        </p:blipFill>
        <p:spPr>
          <a:xfrm>
            <a:off x="2133600" y="1385454"/>
            <a:ext cx="1004455" cy="1149927"/>
          </a:xfrm>
          <a:prstGeom prst="rect">
            <a:avLst/>
          </a:prstGeom>
        </p:spPr>
      </p:pic>
      <p:pic>
        <p:nvPicPr>
          <p:cNvPr id="19" name="Chậu 2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222" r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242" r="84909" b="62485"/>
          <a:stretch/>
        </p:blipFill>
        <p:spPr>
          <a:xfrm>
            <a:off x="3733800" y="1409863"/>
            <a:ext cx="1219200" cy="1239981"/>
          </a:xfrm>
          <a:prstGeom prst="rect">
            <a:avLst/>
          </a:prstGeom>
        </p:spPr>
      </p:pic>
      <p:pic>
        <p:nvPicPr>
          <p:cNvPr id="20" name="Chậu 3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5333" r="1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1" t="45587" r="80307" b="35273"/>
          <a:stretch/>
        </p:blipFill>
        <p:spPr>
          <a:xfrm>
            <a:off x="5312228" y="1538514"/>
            <a:ext cx="1233715" cy="1093848"/>
          </a:xfrm>
          <a:prstGeom prst="rect">
            <a:avLst/>
          </a:prstGeom>
        </p:spPr>
      </p:pic>
      <p:pic>
        <p:nvPicPr>
          <p:cNvPr id="21" name="Chậu 4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9000" r="3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5" t="46121" r="66727" b="34606"/>
          <a:stretch/>
        </p:blipFill>
        <p:spPr>
          <a:xfrm>
            <a:off x="6858000" y="1648853"/>
            <a:ext cx="1177637" cy="1101436"/>
          </a:xfrm>
          <a:prstGeom prst="rect">
            <a:avLst/>
          </a:prstGeom>
        </p:spPr>
      </p:pic>
      <p:pic>
        <p:nvPicPr>
          <p:cNvPr id="22" name="Chậu 5">
            <a:hlinkClick r:id="rId16" action="ppaction://hlinksldjump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500" b="88500" l="26000" r="40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33" t="16121" r="59859" b="65270"/>
          <a:stretch/>
        </p:blipFill>
        <p:spPr>
          <a:xfrm>
            <a:off x="2121477" y="4229024"/>
            <a:ext cx="1097973" cy="1063499"/>
          </a:xfrm>
          <a:prstGeom prst="rect">
            <a:avLst/>
          </a:prstGeom>
        </p:spPr>
      </p:pic>
      <p:pic>
        <p:nvPicPr>
          <p:cNvPr id="23" name="Chậu 6">
            <a:hlinkClick r:id="rId18" action="ppaction://hlinksldjump"/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67167" l="33556" r="48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73" t="46121" r="53879" b="36001"/>
          <a:stretch/>
        </p:blipFill>
        <p:spPr>
          <a:xfrm>
            <a:off x="3688772" y="4270827"/>
            <a:ext cx="1101437" cy="1021696"/>
          </a:xfrm>
          <a:prstGeom prst="rect">
            <a:avLst/>
          </a:prstGeom>
        </p:spPr>
      </p:pic>
      <p:pic>
        <p:nvPicPr>
          <p:cNvPr id="24" name="Chậu 7">
            <a:hlinkClick r:id="rId20" action="ppaction://hlinksldjump"/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500" b="67167" l="45000" r="59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67" t="42909" r="41365" b="37758"/>
          <a:stretch/>
        </p:blipFill>
        <p:spPr>
          <a:xfrm>
            <a:off x="5258460" y="4128655"/>
            <a:ext cx="1197428" cy="1104900"/>
          </a:xfrm>
          <a:prstGeom prst="rect">
            <a:avLst/>
          </a:prstGeom>
        </p:spPr>
      </p:pic>
      <p:pic>
        <p:nvPicPr>
          <p:cNvPr id="25" name="Chậu 8">
            <a:hlinkClick r:id="rId22" action="ppaction://hlinksldjump"/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333" b="62167" l="7055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315" t="42908" r="14403" b="35942"/>
          <a:stretch/>
        </p:blipFill>
        <p:spPr>
          <a:xfrm>
            <a:off x="6788727" y="4213619"/>
            <a:ext cx="1164113" cy="12086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8692" b="37103" l="43136" r="50864">
                        <a14:backgroundMark x1="48909" y1="35981" x2="48909" y2="35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89" t="19093" r="49349" b="61814"/>
          <a:stretch/>
        </p:blipFill>
        <p:spPr>
          <a:xfrm>
            <a:off x="1873991" y="2992726"/>
            <a:ext cx="1592943" cy="168837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8692" b="37103" l="43136" r="50864">
                        <a14:backgroundMark x1="48909" y1="35981" x2="48909" y2="35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89" t="19093" r="49349" b="61814"/>
          <a:stretch/>
        </p:blipFill>
        <p:spPr>
          <a:xfrm>
            <a:off x="3360057" y="3101878"/>
            <a:ext cx="1592943" cy="168837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8692" b="37103" l="43136" r="50864">
                        <a14:backgroundMark x1="48909" y1="35981" x2="48909" y2="35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89" t="19093" r="49349" b="61814"/>
          <a:stretch/>
        </p:blipFill>
        <p:spPr>
          <a:xfrm>
            <a:off x="4953000" y="3093296"/>
            <a:ext cx="1592943" cy="168837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8692" b="37103" l="43136" r="50864">
                        <a14:backgroundMark x1="48909" y1="35981" x2="48909" y2="35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89" t="19093" r="49349" b="61814"/>
          <a:stretch/>
        </p:blipFill>
        <p:spPr>
          <a:xfrm>
            <a:off x="6455888" y="3072395"/>
            <a:ext cx="1592943" cy="1688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51682" b="82430" l="49409" r="576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75" t="62249" r="42493" b="16200"/>
          <a:stretch/>
        </p:blipFill>
        <p:spPr>
          <a:xfrm>
            <a:off x="3730666" y="309551"/>
            <a:ext cx="1222334" cy="172403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51682" b="82430" l="49409" r="576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75" t="62249" r="42493" b="16200"/>
          <a:stretch/>
        </p:blipFill>
        <p:spPr>
          <a:xfrm>
            <a:off x="2137723" y="385486"/>
            <a:ext cx="1222334" cy="172403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51682" b="82430" l="49409" r="576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75" t="62249" r="42493" b="16200"/>
          <a:stretch/>
        </p:blipFill>
        <p:spPr>
          <a:xfrm>
            <a:off x="5323609" y="455881"/>
            <a:ext cx="1222334" cy="172403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51682" b="82430" l="49409" r="576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75" t="62249" r="42493" b="16200"/>
          <a:stretch/>
        </p:blipFill>
        <p:spPr>
          <a:xfrm>
            <a:off x="6813303" y="385486"/>
            <a:ext cx="1222334" cy="1724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759" b="98276" l="625" r="96875">
                        <a14:foregroundMark x1="13125" y1="46897" x2="13125" y2="46897"/>
                        <a14:foregroundMark x1="13542" y1="54138" x2="13542" y2="54138"/>
                        <a14:foregroundMark x1="16042" y1="63793" x2="16042" y2="63793"/>
                        <a14:foregroundMark x1="9792" y1="67931" x2="9792" y2="67931"/>
                        <a14:foregroundMark x1="7500" y1="56897" x2="9167" y2="55172"/>
                        <a14:foregroundMark x1="6875" y1="59310" x2="7292" y2="56897"/>
                        <a14:foregroundMark x1="8750" y1="46207" x2="5208" y2="51724"/>
                        <a14:foregroundMark x1="15417" y1="44138" x2="12083" y2="46897"/>
                        <a14:foregroundMark x1="16667" y1="53793" x2="12500" y2="54828"/>
                        <a14:foregroundMark x1="17917" y1="61724" x2="15417" y2="66897"/>
                        <a14:foregroundMark x1="5208" y1="60345" x2="2083" y2="6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844" y="-15174"/>
            <a:ext cx="1362140" cy="82296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759" b="98276" l="625" r="96875">
                        <a14:foregroundMark x1="13125" y1="46897" x2="13125" y2="46897"/>
                        <a14:foregroundMark x1="13542" y1="54138" x2="13542" y2="54138"/>
                        <a14:foregroundMark x1="16042" y1="63793" x2="16042" y2="63793"/>
                        <a14:foregroundMark x1="9792" y1="67931" x2="9792" y2="67931"/>
                        <a14:foregroundMark x1="7500" y1="56897" x2="9167" y2="55172"/>
                        <a14:foregroundMark x1="6875" y1="59310" x2="7292" y2="56897"/>
                        <a14:foregroundMark x1="8750" y1="46207" x2="5208" y2="51724"/>
                        <a14:foregroundMark x1="15417" y1="44138" x2="12083" y2="46897"/>
                        <a14:foregroundMark x1="16667" y1="53793" x2="12500" y2="54828"/>
                        <a14:foregroundMark x1="17917" y1="61724" x2="15417" y2="66897"/>
                        <a14:foregroundMark x1="5208" y1="60345" x2="2083" y2="6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528" y="0"/>
            <a:ext cx="1404340" cy="84845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759" b="98276" l="625" r="96875">
                        <a14:foregroundMark x1="13125" y1="46897" x2="13125" y2="46897"/>
                        <a14:foregroundMark x1="13542" y1="54138" x2="13542" y2="54138"/>
                        <a14:foregroundMark x1="16042" y1="63793" x2="16042" y2="63793"/>
                        <a14:foregroundMark x1="9792" y1="67931" x2="9792" y2="67931"/>
                        <a14:foregroundMark x1="7500" y1="56897" x2="9167" y2="55172"/>
                        <a14:foregroundMark x1="6875" y1="59310" x2="7292" y2="56897"/>
                        <a14:foregroundMark x1="8750" y1="46207" x2="5208" y2="51724"/>
                        <a14:foregroundMark x1="15417" y1="44138" x2="12083" y2="46897"/>
                        <a14:foregroundMark x1="16667" y1="53793" x2="12500" y2="54828"/>
                        <a14:foregroundMark x1="17917" y1="61724" x2="15417" y2="66897"/>
                        <a14:foregroundMark x1="5208" y1="60345" x2="2083" y2="6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057" y="0"/>
            <a:ext cx="1404340" cy="84845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759" b="98276" l="625" r="96875">
                        <a14:foregroundMark x1="13125" y1="46897" x2="13125" y2="46897"/>
                        <a14:foregroundMark x1="13542" y1="54138" x2="13542" y2="54138"/>
                        <a14:foregroundMark x1="16042" y1="63793" x2="16042" y2="63793"/>
                        <a14:foregroundMark x1="9792" y1="67931" x2="9792" y2="67931"/>
                        <a14:foregroundMark x1="7500" y1="56897" x2="9167" y2="55172"/>
                        <a14:foregroundMark x1="6875" y1="59310" x2="7292" y2="56897"/>
                        <a14:foregroundMark x1="8750" y1="46207" x2="5208" y2="51724"/>
                        <a14:foregroundMark x1="15417" y1="44138" x2="12083" y2="46897"/>
                        <a14:foregroundMark x1="16667" y1="53793" x2="12500" y2="54828"/>
                        <a14:foregroundMark x1="17917" y1="61724" x2="15417" y2="66897"/>
                        <a14:foregroundMark x1="5208" y1="60345" x2="2083" y2="6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818" y="31653"/>
            <a:ext cx="1404340" cy="84845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759" b="98276" l="625" r="96875">
                        <a14:foregroundMark x1="13125" y1="46897" x2="13125" y2="46897"/>
                        <a14:foregroundMark x1="13542" y1="54138" x2="13542" y2="54138"/>
                        <a14:foregroundMark x1="16042" y1="63793" x2="16042" y2="63793"/>
                        <a14:foregroundMark x1="9792" y1="67931" x2="9792" y2="67931"/>
                        <a14:foregroundMark x1="7500" y1="56897" x2="9167" y2="55172"/>
                        <a14:foregroundMark x1="6875" y1="59310" x2="7292" y2="56897"/>
                        <a14:foregroundMark x1="8750" y1="46207" x2="5208" y2="51724"/>
                        <a14:foregroundMark x1="15417" y1="44138" x2="12083" y2="46897"/>
                        <a14:foregroundMark x1="16667" y1="53793" x2="12500" y2="54828"/>
                        <a14:foregroundMark x1="17917" y1="61724" x2="15417" y2="66897"/>
                        <a14:foregroundMark x1="5208" y1="60345" x2="2083" y2="6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113" y="2565236"/>
            <a:ext cx="1404340" cy="84845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759" b="98276" l="625" r="96875">
                        <a14:foregroundMark x1="13125" y1="46897" x2="13125" y2="46897"/>
                        <a14:foregroundMark x1="13542" y1="54138" x2="13542" y2="54138"/>
                        <a14:foregroundMark x1="16042" y1="63793" x2="16042" y2="63793"/>
                        <a14:foregroundMark x1="9792" y1="67931" x2="9792" y2="67931"/>
                        <a14:foregroundMark x1="7500" y1="56897" x2="9167" y2="55172"/>
                        <a14:foregroundMark x1="6875" y1="59310" x2="7292" y2="56897"/>
                        <a14:foregroundMark x1="8750" y1="46207" x2="5208" y2="51724"/>
                        <a14:foregroundMark x1="15417" y1="44138" x2="12083" y2="46897"/>
                        <a14:foregroundMark x1="16667" y1="53793" x2="12500" y2="54828"/>
                        <a14:foregroundMark x1="17917" y1="61724" x2="15417" y2="66897"/>
                        <a14:foregroundMark x1="5208" y1="60345" x2="2083" y2="6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868" y="2535381"/>
            <a:ext cx="1404340" cy="84845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759" b="98276" l="625" r="96875">
                        <a14:foregroundMark x1="13125" y1="46897" x2="13125" y2="46897"/>
                        <a14:foregroundMark x1="13542" y1="54138" x2="13542" y2="54138"/>
                        <a14:foregroundMark x1="16042" y1="63793" x2="16042" y2="63793"/>
                        <a14:foregroundMark x1="9792" y1="67931" x2="9792" y2="67931"/>
                        <a14:foregroundMark x1="7500" y1="56897" x2="9167" y2="55172"/>
                        <a14:foregroundMark x1="6875" y1="59310" x2="7292" y2="56897"/>
                        <a14:foregroundMark x1="8750" y1="46207" x2="5208" y2="51724"/>
                        <a14:foregroundMark x1="15417" y1="44138" x2="12083" y2="46897"/>
                        <a14:foregroundMark x1="16667" y1="53793" x2="12500" y2="54828"/>
                        <a14:foregroundMark x1="17917" y1="61724" x2="15417" y2="66897"/>
                        <a14:foregroundMark x1="5208" y1="60345" x2="2083" y2="6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528" y="2599527"/>
            <a:ext cx="1404340" cy="84845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759" b="98276" l="625" r="96875">
                        <a14:foregroundMark x1="13125" y1="46897" x2="13125" y2="46897"/>
                        <a14:foregroundMark x1="13542" y1="54138" x2="13542" y2="54138"/>
                        <a14:foregroundMark x1="16042" y1="63793" x2="16042" y2="63793"/>
                        <a14:foregroundMark x1="9792" y1="67931" x2="9792" y2="67931"/>
                        <a14:foregroundMark x1="7500" y1="56897" x2="9167" y2="55172"/>
                        <a14:foregroundMark x1="6875" y1="59310" x2="7292" y2="56897"/>
                        <a14:foregroundMark x1="8750" y1="46207" x2="5208" y2="51724"/>
                        <a14:foregroundMark x1="15417" y1="44138" x2="12083" y2="46897"/>
                        <a14:foregroundMark x1="16667" y1="53793" x2="12500" y2="54828"/>
                        <a14:foregroundMark x1="17917" y1="61724" x2="15417" y2="66897"/>
                        <a14:foregroundMark x1="5208" y1="60345" x2="2083" y2="6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389" y="2599527"/>
            <a:ext cx="1404340" cy="848456"/>
          </a:xfrm>
          <a:prstGeom prst="rect">
            <a:avLst/>
          </a:prstGeom>
        </p:spPr>
      </p:pic>
      <p:sp>
        <p:nvSpPr>
          <p:cNvPr id="40" name="Rounded Rectangle 39">
            <a:hlinkClick r:id="rId31" action="ppaction://hlinksldjump"/>
          </p:cNvPr>
          <p:cNvSpPr/>
          <p:nvPr/>
        </p:nvSpPr>
        <p:spPr>
          <a:xfrm>
            <a:off x="7658100" y="6399000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78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72917" l="10000" r="71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0" t="24848" r="29900" b="27475"/>
          <a:stretch/>
        </p:blipFill>
        <p:spPr>
          <a:xfrm>
            <a:off x="6927" y="1249792"/>
            <a:ext cx="2288113" cy="2660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5055" y="957405"/>
            <a:ext cx="548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Thầy cô điền câu hỏi vào đây?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1" y="2736273"/>
            <a:ext cx="46482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667" b="100000" l="3667" r="26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4" t="58182" r="74243"/>
          <a:stretch/>
        </p:blipFill>
        <p:spPr>
          <a:xfrm>
            <a:off x="7481455" y="4468118"/>
            <a:ext cx="1911927" cy="238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8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72917" l="10000" r="71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0" t="24848" r="29900" b="27475"/>
          <a:stretch/>
        </p:blipFill>
        <p:spPr>
          <a:xfrm>
            <a:off x="6927" y="1249792"/>
            <a:ext cx="2288113" cy="2660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5055" y="957405"/>
            <a:ext cx="548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đây?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1" y="2736273"/>
            <a:ext cx="46482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667" b="100000" l="3667" r="26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4" t="58182" r="74243"/>
          <a:stretch/>
        </p:blipFill>
        <p:spPr>
          <a:xfrm>
            <a:off x="7447875" y="4440409"/>
            <a:ext cx="1911927" cy="238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3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72917" l="10000" r="71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0" t="24848" r="29900" b="27475"/>
          <a:stretch/>
        </p:blipFill>
        <p:spPr>
          <a:xfrm>
            <a:off x="6927" y="1249792"/>
            <a:ext cx="2288113" cy="2660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5055" y="957405"/>
            <a:ext cx="548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đây?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1" y="2736273"/>
            <a:ext cx="46482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667" b="100000" l="3667" r="26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4" t="58182" r="74243"/>
          <a:stretch/>
        </p:blipFill>
        <p:spPr>
          <a:xfrm>
            <a:off x="7447875" y="4440409"/>
            <a:ext cx="1911927" cy="238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3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72917" l="10000" r="71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0" t="24848" r="29900" b="27475"/>
          <a:stretch/>
        </p:blipFill>
        <p:spPr>
          <a:xfrm>
            <a:off x="6927" y="1249792"/>
            <a:ext cx="2288113" cy="2660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5055" y="957405"/>
            <a:ext cx="548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đây?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1" y="2736273"/>
            <a:ext cx="46482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667" b="100000" l="3667" r="26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4" t="58182" r="74243"/>
          <a:stretch/>
        </p:blipFill>
        <p:spPr>
          <a:xfrm>
            <a:off x="7447875" y="4440409"/>
            <a:ext cx="1911927" cy="238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3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72917" l="10000" r="71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0" t="24848" r="29900" b="27475"/>
          <a:stretch/>
        </p:blipFill>
        <p:spPr>
          <a:xfrm>
            <a:off x="6927" y="1249792"/>
            <a:ext cx="2288113" cy="2660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5055" y="957405"/>
            <a:ext cx="548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đây?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1" y="2736273"/>
            <a:ext cx="46482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667" b="100000" l="3667" r="26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4" t="58182" r="74243"/>
          <a:stretch/>
        </p:blipFill>
        <p:spPr>
          <a:xfrm>
            <a:off x="7447875" y="4440409"/>
            <a:ext cx="1911927" cy="238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3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72917" l="10000" r="71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0" t="24848" r="29900" b="27475"/>
          <a:stretch/>
        </p:blipFill>
        <p:spPr>
          <a:xfrm>
            <a:off x="6927" y="1249792"/>
            <a:ext cx="2288113" cy="2660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5055" y="957405"/>
            <a:ext cx="548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đây?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1" y="2832647"/>
            <a:ext cx="46482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667" b="100000" l="3667" r="26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4" t="58182" r="74243"/>
          <a:stretch/>
        </p:blipFill>
        <p:spPr>
          <a:xfrm>
            <a:off x="7447875" y="4440409"/>
            <a:ext cx="1911927" cy="238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3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64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53&quot;&gt;&lt;property id=&quot;20148&quot; value=&quot;5&quot;/&gt;&lt;property id=&quot;20300&quot; value=&quot;Slide 12&quot;/&gt;&lt;property id=&quot;20307&quot; value=&quot;26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173</Words>
  <Application>Microsoft Office PowerPoint</Application>
  <PresentationFormat>On-screen Show (4:3)</PresentationFormat>
  <Paragraphs>20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35</cp:revision>
  <dcterms:created xsi:type="dcterms:W3CDTF">2020-04-15T08:42:43Z</dcterms:created>
  <dcterms:modified xsi:type="dcterms:W3CDTF">2020-09-10T07:35:30Z</dcterms:modified>
</cp:coreProperties>
</file>