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7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39" r:id="rId3"/>
    <p:sldMasterId id="2147483744" r:id="rId4"/>
    <p:sldMasterId id="2147483747" r:id="rId5"/>
    <p:sldMasterId id="2147483749" r:id="rId6"/>
  </p:sldMasterIdLst>
  <p:notesMasterIdLst>
    <p:notesMasterId r:id="rId23"/>
  </p:notesMasterIdLst>
  <p:sldIdLst>
    <p:sldId id="278" r:id="rId7"/>
    <p:sldId id="258" r:id="rId8"/>
    <p:sldId id="266" r:id="rId9"/>
    <p:sldId id="279" r:id="rId10"/>
    <p:sldId id="344" r:id="rId11"/>
    <p:sldId id="268" r:id="rId12"/>
    <p:sldId id="287" r:id="rId13"/>
    <p:sldId id="348" r:id="rId14"/>
    <p:sldId id="350" r:id="rId15"/>
    <p:sldId id="351" r:id="rId16"/>
    <p:sldId id="352" r:id="rId17"/>
    <p:sldId id="343" r:id="rId18"/>
    <p:sldId id="345" r:id="rId19"/>
    <p:sldId id="346" r:id="rId20"/>
    <p:sldId id="341" r:id="rId21"/>
    <p:sldId id="342" r:id="rId22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24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tableStyles" Target="tableStyles.xml" 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up.com/" TargetMode="External" /><Relationship Id="rId1" Type="http://schemas.openxmlformats.org/officeDocument/2006/relationships/hyperlink" Target="http://bubbl.us/" TargetMode="External" 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up.com/" TargetMode="External" /><Relationship Id="rId1" Type="http://schemas.openxmlformats.org/officeDocument/2006/relationships/hyperlink" Target="http://bubbl.us/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D0305-8F3F-4C7B-B1AC-27FB2AD47CB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A27036B9-4B8F-48AB-9D9B-7018FF93F58C}">
      <dgm:prSet phldrT="[Text]" custT="1"/>
      <dgm:spPr/>
      <dgm:t>
        <a:bodyPr/>
        <a:lstStyle/>
        <a:p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phiên</a:t>
          </a:r>
          <a:r>
            <a:rPr lang="en-US" sz="2000" dirty="0"/>
            <a:t> </a:t>
          </a:r>
          <a:r>
            <a:rPr lang="en-US" sz="2000" dirty="0" err="1"/>
            <a:t>bản</a:t>
          </a:r>
          <a:endParaRPr lang="vi-VN" sz="2000" dirty="0"/>
        </a:p>
      </dgm:t>
    </dgm:pt>
    <dgm:pt modelId="{0943B784-BF37-4674-92B7-FC0F6FC7F652}" type="parTrans" cxnId="{4D2088A7-6788-4AA4-BBC1-62E580456F42}">
      <dgm:prSet/>
      <dgm:spPr/>
      <dgm:t>
        <a:bodyPr/>
        <a:lstStyle/>
        <a:p>
          <a:endParaRPr lang="vi-VN" sz="2000"/>
        </a:p>
      </dgm:t>
    </dgm:pt>
    <dgm:pt modelId="{21D23925-9687-45D1-9DC6-A30AAD4C4024}" type="sibTrans" cxnId="{4D2088A7-6788-4AA4-BBC1-62E580456F42}">
      <dgm:prSet/>
      <dgm:spPr/>
      <dgm:t>
        <a:bodyPr/>
        <a:lstStyle/>
        <a:p>
          <a:endParaRPr lang="vi-VN" sz="2000"/>
        </a:p>
      </dgm:t>
    </dgm:pt>
    <dgm:pt modelId="{FED37EEF-7148-4399-B765-6D7A97A61E47}">
      <dgm:prSet phldrT="[Text]" custT="1"/>
      <dgm:spPr/>
      <dgm:t>
        <a:bodyPr/>
        <a:lstStyle/>
        <a:p>
          <a:r>
            <a:rPr lang="en-US" sz="2000" dirty="0" err="1"/>
            <a:t>Phiên</a:t>
          </a:r>
          <a:r>
            <a:rPr lang="en-US" sz="2000" dirty="0"/>
            <a:t> </a:t>
          </a:r>
          <a:r>
            <a:rPr lang="en-US" sz="2000" dirty="0" err="1"/>
            <a:t>bản</a:t>
          </a:r>
          <a:r>
            <a:rPr lang="en-US" sz="2000" dirty="0"/>
            <a:t> </a:t>
          </a:r>
          <a:r>
            <a:rPr lang="en-US" sz="2000" dirty="0" err="1"/>
            <a:t>trực</a:t>
          </a:r>
          <a:r>
            <a:rPr lang="en-US" sz="2000" dirty="0"/>
            <a:t> </a:t>
          </a:r>
          <a:r>
            <a:rPr lang="en-US" sz="2000" dirty="0" err="1"/>
            <a:t>tuyến</a:t>
          </a:r>
          <a:r>
            <a:rPr lang="en-US" sz="2000" dirty="0"/>
            <a:t>:</a:t>
          </a:r>
        </a:p>
        <a:p>
          <a:r>
            <a:rPr lang="en-US" sz="2000" dirty="0">
              <a:hlinkClick xmlns:r="http://schemas.openxmlformats.org/officeDocument/2006/relationships" r:id="rId1"/>
            </a:rPr>
            <a:t>http://bubbl.us</a:t>
          </a:r>
          <a:r>
            <a:rPr lang="en-US" sz="2000" dirty="0"/>
            <a:t>; </a:t>
          </a:r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2"/>
            </a:rPr>
            <a:t>http://www.mindmup.com</a:t>
          </a:r>
          <a:r>
            <a:rPr lang="en-US" sz="2000" dirty="0"/>
            <a:t>;</a:t>
          </a:r>
        </a:p>
        <a:p>
          <a:r>
            <a:rPr lang="en-US" sz="2000" dirty="0"/>
            <a:t>https://mindmapfree.com.</a:t>
          </a:r>
          <a:endParaRPr lang="vi-VN" sz="2000" dirty="0"/>
        </a:p>
      </dgm:t>
    </dgm:pt>
    <dgm:pt modelId="{E427C5C9-E57C-4565-8704-6A6872981FEB}" type="parTrans" cxnId="{E4DECA97-2FE6-4E48-B507-83FF87A3EB4E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 w="34925"/>
      </dgm:spPr>
      <dgm:t>
        <a:bodyPr/>
        <a:lstStyle/>
        <a:p>
          <a:endParaRPr lang="vi-VN" sz="2000"/>
        </a:p>
      </dgm:t>
    </dgm:pt>
    <dgm:pt modelId="{C8A7EEE6-8557-4BAB-BA01-A6E411A91787}" type="sibTrans" cxnId="{E4DECA97-2FE6-4E48-B507-83FF87A3EB4E}">
      <dgm:prSet/>
      <dgm:spPr/>
      <dgm:t>
        <a:bodyPr/>
        <a:lstStyle/>
        <a:p>
          <a:endParaRPr lang="vi-VN" sz="2000"/>
        </a:p>
      </dgm:t>
    </dgm:pt>
    <dgm:pt modelId="{E6AEF78F-44A0-43ED-B1B0-91DB92CA2FE0}">
      <dgm:prSet phldrT="[Text]" custT="1"/>
      <dgm:spPr/>
      <dgm:t>
        <a:bodyPr/>
        <a:lstStyle/>
        <a:p>
          <a:r>
            <a:rPr lang="en-US" sz="2000" dirty="0" err="1"/>
            <a:t>Phiên</a:t>
          </a:r>
          <a:r>
            <a:rPr lang="en-US" sz="2000" dirty="0"/>
            <a:t> </a:t>
          </a:r>
          <a:r>
            <a:rPr lang="en-US" sz="2000" dirty="0" err="1"/>
            <a:t>bản</a:t>
          </a:r>
          <a:r>
            <a:rPr lang="en-US" sz="2000" dirty="0"/>
            <a:t> </a:t>
          </a:r>
          <a:r>
            <a:rPr lang="en-US" sz="2000" dirty="0" err="1"/>
            <a:t>cài</a:t>
          </a:r>
          <a:r>
            <a:rPr lang="en-US" sz="2000" dirty="0"/>
            <a:t> </a:t>
          </a:r>
          <a:r>
            <a:rPr lang="en-US" sz="2000" dirty="0" err="1"/>
            <a:t>đặt</a:t>
          </a:r>
          <a:r>
            <a:rPr lang="en-US" sz="2000" dirty="0"/>
            <a:t>: </a:t>
          </a:r>
          <a:r>
            <a:rPr lang="en-US" sz="2000" dirty="0" err="1"/>
            <a:t>MindManager</a:t>
          </a:r>
          <a:endParaRPr lang="vi-VN" sz="2000" dirty="0"/>
        </a:p>
      </dgm:t>
    </dgm:pt>
    <dgm:pt modelId="{F3D0D4B2-9E4D-4042-A06C-77F5F5D646FA}" type="parTrans" cxnId="{3A9A9886-503B-4BDC-8F60-A8CC0844F841}">
      <dgm:prSet custT="1"/>
      <dgm:spPr>
        <a:ln w="31750">
          <a:solidFill>
            <a:srgbClr val="DA234D"/>
          </a:solidFill>
        </a:ln>
      </dgm:spPr>
      <dgm:t>
        <a:bodyPr/>
        <a:lstStyle/>
        <a:p>
          <a:endParaRPr lang="vi-VN" sz="2000"/>
        </a:p>
      </dgm:t>
    </dgm:pt>
    <dgm:pt modelId="{81ABF102-53A7-4566-947F-ACF4F0FFEE08}" type="sibTrans" cxnId="{3A9A9886-503B-4BDC-8F60-A8CC0844F841}">
      <dgm:prSet/>
      <dgm:spPr/>
      <dgm:t>
        <a:bodyPr/>
        <a:lstStyle/>
        <a:p>
          <a:endParaRPr lang="vi-VN" sz="2000"/>
        </a:p>
      </dgm:t>
    </dgm:pt>
    <dgm:pt modelId="{338D5BE8-9D51-47DD-932A-0F4F6E767EA7}">
      <dgm:prSet phldrT="[Text]" custT="1"/>
      <dgm:spPr/>
      <dgm:t>
        <a:bodyPr/>
        <a:lstStyle/>
        <a:p>
          <a:pPr algn="just"/>
          <a:r>
            <a:rPr lang="en-US" sz="2000" dirty="0" err="1"/>
            <a:t>Cài</a:t>
          </a:r>
          <a:r>
            <a:rPr lang="en-US" sz="2000" dirty="0"/>
            <a:t> </a:t>
          </a:r>
          <a:r>
            <a:rPr lang="en-US" sz="2000" dirty="0" err="1"/>
            <a:t>đặt</a:t>
          </a:r>
          <a:r>
            <a:rPr lang="en-US" sz="2000" dirty="0"/>
            <a:t> </a:t>
          </a:r>
          <a:r>
            <a:rPr lang="en-US" sz="2000" dirty="0" err="1"/>
            <a:t>trên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loại</a:t>
          </a:r>
          <a:r>
            <a:rPr lang="en-US" sz="2000" dirty="0"/>
            <a:t> </a:t>
          </a:r>
          <a:r>
            <a:rPr lang="en-US" sz="2000" dirty="0" err="1"/>
            <a:t>máy</a:t>
          </a:r>
          <a:r>
            <a:rPr lang="en-US" sz="2000" dirty="0"/>
            <a:t> </a:t>
          </a:r>
          <a:r>
            <a:rPr lang="en-US" sz="2000" dirty="0" err="1"/>
            <a:t>tính</a:t>
          </a:r>
          <a:r>
            <a:rPr lang="en-US" sz="2000" dirty="0"/>
            <a:t> (</a:t>
          </a:r>
          <a:r>
            <a:rPr lang="en-US" sz="2000" dirty="0" err="1"/>
            <a:t>Thường</a:t>
          </a:r>
          <a:r>
            <a:rPr lang="en-US" sz="2000" dirty="0"/>
            <a:t> </a:t>
          </a:r>
          <a:r>
            <a:rPr lang="en-US" sz="2000" dirty="0" err="1"/>
            <a:t>là</a:t>
          </a:r>
          <a:r>
            <a:rPr lang="en-US" sz="2000" dirty="0"/>
            <a:t> </a:t>
          </a:r>
          <a:r>
            <a:rPr lang="en-US" sz="2000" dirty="0" err="1"/>
            <a:t>miễn</a:t>
          </a:r>
          <a:r>
            <a:rPr lang="en-US" sz="2000" dirty="0"/>
            <a:t> </a:t>
          </a:r>
          <a:r>
            <a:rPr lang="en-US" sz="2000" dirty="0" err="1"/>
            <a:t>phí</a:t>
          </a:r>
          <a:r>
            <a:rPr lang="en-US" sz="2000" dirty="0"/>
            <a:t>) </a:t>
          </a:r>
          <a:r>
            <a:rPr lang="en-US" sz="2000" dirty="0" err="1"/>
            <a:t>cung</a:t>
          </a:r>
          <a:r>
            <a:rPr lang="en-US" sz="2000" dirty="0"/>
            <a:t> </a:t>
          </a:r>
          <a:r>
            <a:rPr lang="en-US" sz="2000" dirty="0" err="1"/>
            <a:t>cấp</a:t>
          </a:r>
          <a:r>
            <a:rPr lang="en-US" sz="2000" dirty="0"/>
            <a:t> </a:t>
          </a:r>
          <a:r>
            <a:rPr lang="en-US" sz="2000" dirty="0" err="1"/>
            <a:t>nhiều</a:t>
          </a:r>
          <a:r>
            <a:rPr lang="en-US" sz="2000" dirty="0"/>
            <a:t> </a:t>
          </a:r>
          <a:r>
            <a:rPr lang="en-US" sz="2000" dirty="0" err="1"/>
            <a:t>tính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tùy</a:t>
          </a:r>
          <a:r>
            <a:rPr lang="en-US" sz="2000" dirty="0"/>
            <a:t> </a:t>
          </a:r>
          <a:r>
            <a:rPr lang="en-US" sz="2000" dirty="0" err="1"/>
            <a:t>biến</a:t>
          </a:r>
          <a:r>
            <a:rPr lang="en-US" sz="2000" dirty="0"/>
            <a:t>.</a:t>
          </a:r>
          <a:endParaRPr lang="vi-VN" sz="2000" dirty="0"/>
        </a:p>
      </dgm:t>
    </dgm:pt>
    <dgm:pt modelId="{5B0B2740-EA63-4B02-B070-E57FBBCF7B04}" type="sibTrans" cxnId="{393DA5FE-8B6A-49EF-9E34-8D3D85174E46}">
      <dgm:prSet/>
      <dgm:spPr/>
      <dgm:t>
        <a:bodyPr/>
        <a:lstStyle/>
        <a:p>
          <a:endParaRPr lang="vi-VN" sz="2000"/>
        </a:p>
      </dgm:t>
    </dgm:pt>
    <dgm:pt modelId="{9A649DE7-5AC1-4869-94A7-F544B342A05D}" type="parTrans" cxnId="{393DA5FE-8B6A-49EF-9E34-8D3D85174E46}">
      <dgm:prSet custT="1"/>
      <dgm:spPr>
        <a:ln w="25400">
          <a:solidFill>
            <a:srgbClr val="DA234D"/>
          </a:solidFill>
        </a:ln>
      </dgm:spPr>
      <dgm:t>
        <a:bodyPr/>
        <a:lstStyle/>
        <a:p>
          <a:endParaRPr lang="vi-VN" sz="2000"/>
        </a:p>
      </dgm:t>
    </dgm:pt>
    <dgm:pt modelId="{65577331-9CDD-40CD-8F44-E08555524819}">
      <dgm:prSet phldrT="[Text]" custT="1"/>
      <dgm:spPr/>
      <dgm:t>
        <a:bodyPr/>
        <a:lstStyle/>
        <a:p>
          <a:pPr algn="just"/>
          <a:r>
            <a:rPr lang="en-US" sz="2000" dirty="0"/>
            <a:t>Cho </a:t>
          </a:r>
          <a:r>
            <a:rPr lang="en-US" sz="2000" dirty="0" err="1"/>
            <a:t>phép</a:t>
          </a:r>
          <a:r>
            <a:rPr lang="en-US" sz="2000" dirty="0"/>
            <a:t> </a:t>
          </a:r>
          <a:r>
            <a:rPr lang="en-US" sz="2000" dirty="0" err="1"/>
            <a:t>nhiều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dùng</a:t>
          </a:r>
          <a:r>
            <a:rPr lang="en-US" sz="2000" dirty="0"/>
            <a:t> </a:t>
          </a:r>
          <a:r>
            <a:rPr lang="en-US" sz="2000" dirty="0" err="1"/>
            <a:t>chỉnh</a:t>
          </a:r>
          <a:r>
            <a:rPr lang="en-US" sz="2000" dirty="0"/>
            <a:t> </a:t>
          </a:r>
          <a:r>
            <a:rPr lang="en-US" sz="2000" dirty="0" err="1"/>
            <a:t>sửa</a:t>
          </a:r>
          <a:r>
            <a:rPr lang="en-US" sz="2000" dirty="0"/>
            <a:t> </a:t>
          </a:r>
          <a:r>
            <a:rPr lang="en-US" sz="2000" dirty="0" err="1"/>
            <a:t>đồng</a:t>
          </a:r>
          <a:r>
            <a:rPr lang="en-US" sz="2000" dirty="0"/>
            <a:t> </a:t>
          </a:r>
          <a:r>
            <a:rPr lang="en-US" sz="2000" dirty="0" err="1"/>
            <a:t>thời</a:t>
          </a:r>
          <a:r>
            <a:rPr lang="en-US" sz="2000" dirty="0"/>
            <a:t> </a:t>
          </a:r>
          <a:r>
            <a:rPr lang="en-US" sz="2000" dirty="0" err="1"/>
            <a:t>cùng</a:t>
          </a:r>
          <a:r>
            <a:rPr lang="en-US" sz="2000" dirty="0"/>
            <a:t> </a:t>
          </a:r>
          <a:r>
            <a:rPr lang="en-US" sz="2000" dirty="0" err="1"/>
            <a:t>một</a:t>
          </a:r>
          <a:r>
            <a:rPr lang="en-US" sz="2000" dirty="0"/>
            <a:t> </a:t>
          </a:r>
          <a:r>
            <a:rPr lang="en-US" sz="2000" dirty="0" err="1"/>
            <a:t>sơ</a:t>
          </a:r>
          <a:r>
            <a:rPr lang="en-US" sz="2000" dirty="0"/>
            <a:t> </a:t>
          </a:r>
          <a:r>
            <a:rPr lang="en-US" sz="2000" dirty="0" err="1"/>
            <a:t>đồ</a:t>
          </a:r>
          <a:r>
            <a:rPr lang="en-US" sz="2000" dirty="0"/>
            <a:t> </a:t>
          </a:r>
          <a:r>
            <a:rPr lang="en-US" sz="2000" dirty="0" err="1"/>
            <a:t>tư</a:t>
          </a:r>
          <a:r>
            <a:rPr lang="en-US" sz="2000" dirty="0"/>
            <a:t> </a:t>
          </a:r>
          <a:r>
            <a:rPr lang="en-US" sz="2000" dirty="0" err="1"/>
            <a:t>duy</a:t>
          </a:r>
          <a:r>
            <a:rPr lang="en-US" sz="2000" dirty="0"/>
            <a:t>.</a:t>
          </a:r>
        </a:p>
      </dgm:t>
    </dgm:pt>
    <dgm:pt modelId="{64C3DF7B-6AF5-4AC2-AC96-3209FABA0F7B}" type="sibTrans" cxnId="{7FA5AC15-A61C-4D60-B7F3-A197F13A445F}">
      <dgm:prSet/>
      <dgm:spPr/>
      <dgm:t>
        <a:bodyPr/>
        <a:lstStyle/>
        <a:p>
          <a:endParaRPr lang="vi-VN" sz="2000"/>
        </a:p>
      </dgm:t>
    </dgm:pt>
    <dgm:pt modelId="{B9C8446C-CC5E-476F-9281-3281D0B425DF}" type="parTrans" cxnId="{7FA5AC15-A61C-4D60-B7F3-A197F13A445F}">
      <dgm:prSet custT="1"/>
      <dgm:spPr>
        <a:ln w="25400">
          <a:solidFill>
            <a:srgbClr val="E36F90"/>
          </a:solidFill>
        </a:ln>
      </dgm:spPr>
      <dgm:t>
        <a:bodyPr/>
        <a:lstStyle/>
        <a:p>
          <a:endParaRPr lang="vi-VN" sz="2000"/>
        </a:p>
      </dgm:t>
    </dgm:pt>
    <dgm:pt modelId="{B47F9A41-406B-4780-A483-8A740F4AC57E}" type="pres">
      <dgm:prSet presAssocID="{06AD0305-8F3F-4C7B-B1AC-27FB2AD47C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1AF371-6F79-4A3C-87B6-6B46662414FC}" type="pres">
      <dgm:prSet presAssocID="{A27036B9-4B8F-48AB-9D9B-7018FF93F58C}" presName="root1" presStyleCnt="0"/>
      <dgm:spPr/>
    </dgm:pt>
    <dgm:pt modelId="{876EBFE7-25B3-4A2F-AD23-C6C750CEE35D}" type="pres">
      <dgm:prSet presAssocID="{A27036B9-4B8F-48AB-9D9B-7018FF93F58C}" presName="LevelOneTextNode" presStyleLbl="node0" presStyleIdx="0" presStyleCnt="1" custScaleX="266223" custScaleY="294701">
        <dgm:presLayoutVars>
          <dgm:chPref val="3"/>
        </dgm:presLayoutVars>
      </dgm:prSet>
      <dgm:spPr/>
    </dgm:pt>
    <dgm:pt modelId="{48A2CE54-CA83-45AE-A65C-6BF9909DB45E}" type="pres">
      <dgm:prSet presAssocID="{A27036B9-4B8F-48AB-9D9B-7018FF93F58C}" presName="level2hierChild" presStyleCnt="0"/>
      <dgm:spPr/>
    </dgm:pt>
    <dgm:pt modelId="{679E29F6-6EDA-4B8A-9A9D-08C9313D1CC8}" type="pres">
      <dgm:prSet presAssocID="{E427C5C9-E57C-4565-8704-6A6872981FEB}" presName="conn2-1" presStyleLbl="parChTrans1D2" presStyleIdx="0" presStyleCnt="2"/>
      <dgm:spPr/>
    </dgm:pt>
    <dgm:pt modelId="{FE63579D-5B5D-4956-8110-BF1F9F1C25BD}" type="pres">
      <dgm:prSet presAssocID="{E427C5C9-E57C-4565-8704-6A6872981FEB}" presName="connTx" presStyleLbl="parChTrans1D2" presStyleIdx="0" presStyleCnt="2"/>
      <dgm:spPr/>
    </dgm:pt>
    <dgm:pt modelId="{1B94678C-31CE-4EF4-BE2C-F40A614C0B34}" type="pres">
      <dgm:prSet presAssocID="{FED37EEF-7148-4399-B765-6D7A97A61E47}" presName="root2" presStyleCnt="0"/>
      <dgm:spPr/>
    </dgm:pt>
    <dgm:pt modelId="{FF171830-F745-45FA-88C2-269C5262FD86}" type="pres">
      <dgm:prSet presAssocID="{FED37EEF-7148-4399-B765-6D7A97A61E47}" presName="LevelTwoTextNode" presStyleLbl="node2" presStyleIdx="0" presStyleCnt="2" custScaleX="447233" custScaleY="527108">
        <dgm:presLayoutVars>
          <dgm:chPref val="3"/>
        </dgm:presLayoutVars>
      </dgm:prSet>
      <dgm:spPr/>
    </dgm:pt>
    <dgm:pt modelId="{0F9B52D8-4709-4F70-98C2-E6742F6AB726}" type="pres">
      <dgm:prSet presAssocID="{FED37EEF-7148-4399-B765-6D7A97A61E47}" presName="level3hierChild" presStyleCnt="0"/>
      <dgm:spPr/>
    </dgm:pt>
    <dgm:pt modelId="{667E270C-349B-46D8-9A68-8EB7DA36732B}" type="pres">
      <dgm:prSet presAssocID="{B9C8446C-CC5E-476F-9281-3281D0B425DF}" presName="conn2-1" presStyleLbl="parChTrans1D3" presStyleIdx="0" presStyleCnt="2"/>
      <dgm:spPr/>
    </dgm:pt>
    <dgm:pt modelId="{D571D429-1117-453C-B937-2C063420E1AF}" type="pres">
      <dgm:prSet presAssocID="{B9C8446C-CC5E-476F-9281-3281D0B425DF}" presName="connTx" presStyleLbl="parChTrans1D3" presStyleIdx="0" presStyleCnt="2"/>
      <dgm:spPr/>
    </dgm:pt>
    <dgm:pt modelId="{D8AD6487-2038-48C2-B9DB-B9C4D0034FAE}" type="pres">
      <dgm:prSet presAssocID="{65577331-9CDD-40CD-8F44-E08555524819}" presName="root2" presStyleCnt="0"/>
      <dgm:spPr/>
    </dgm:pt>
    <dgm:pt modelId="{9040CB45-D2E8-4B4A-A7DF-F073E631837C}" type="pres">
      <dgm:prSet presAssocID="{65577331-9CDD-40CD-8F44-E08555524819}" presName="LevelTwoTextNode" presStyleLbl="node3" presStyleIdx="0" presStyleCnt="2" custScaleX="660761" custScaleY="368592" custLinFactX="50844" custLinFactNeighborX="100000">
        <dgm:presLayoutVars>
          <dgm:chPref val="3"/>
        </dgm:presLayoutVars>
      </dgm:prSet>
      <dgm:spPr/>
    </dgm:pt>
    <dgm:pt modelId="{0A6A1137-C1A9-4969-B98E-0073C861323F}" type="pres">
      <dgm:prSet presAssocID="{65577331-9CDD-40CD-8F44-E08555524819}" presName="level3hierChild" presStyleCnt="0"/>
      <dgm:spPr/>
    </dgm:pt>
    <dgm:pt modelId="{81B582D2-40C8-4F57-9CCE-D22B2284639F}" type="pres">
      <dgm:prSet presAssocID="{F3D0D4B2-9E4D-4042-A06C-77F5F5D646FA}" presName="conn2-1" presStyleLbl="parChTrans1D2" presStyleIdx="1" presStyleCnt="2"/>
      <dgm:spPr/>
    </dgm:pt>
    <dgm:pt modelId="{CB21F4B2-EEC5-4439-A1D8-0D7C5122641B}" type="pres">
      <dgm:prSet presAssocID="{F3D0D4B2-9E4D-4042-A06C-77F5F5D646FA}" presName="connTx" presStyleLbl="parChTrans1D2" presStyleIdx="1" presStyleCnt="2"/>
      <dgm:spPr/>
    </dgm:pt>
    <dgm:pt modelId="{A916A72D-79F6-48AF-9C0B-AEF03AC88018}" type="pres">
      <dgm:prSet presAssocID="{E6AEF78F-44A0-43ED-B1B0-91DB92CA2FE0}" presName="root2" presStyleCnt="0"/>
      <dgm:spPr/>
    </dgm:pt>
    <dgm:pt modelId="{5C2314D7-E287-4E35-8D22-8671099A8286}" type="pres">
      <dgm:prSet presAssocID="{E6AEF78F-44A0-43ED-B1B0-91DB92CA2FE0}" presName="LevelTwoTextNode" presStyleLbl="node2" presStyleIdx="1" presStyleCnt="2" custScaleX="442614" custScaleY="289969">
        <dgm:presLayoutVars>
          <dgm:chPref val="3"/>
        </dgm:presLayoutVars>
      </dgm:prSet>
      <dgm:spPr/>
    </dgm:pt>
    <dgm:pt modelId="{22FE0824-CD09-4FB3-8EB8-50A23982173C}" type="pres">
      <dgm:prSet presAssocID="{E6AEF78F-44A0-43ED-B1B0-91DB92CA2FE0}" presName="level3hierChild" presStyleCnt="0"/>
      <dgm:spPr/>
    </dgm:pt>
    <dgm:pt modelId="{7BA582F0-27EE-4900-9A47-E9A545770F60}" type="pres">
      <dgm:prSet presAssocID="{9A649DE7-5AC1-4869-94A7-F544B342A05D}" presName="conn2-1" presStyleLbl="parChTrans1D3" presStyleIdx="1" presStyleCnt="2"/>
      <dgm:spPr/>
    </dgm:pt>
    <dgm:pt modelId="{85842246-4629-42BF-B90D-9A00F843E180}" type="pres">
      <dgm:prSet presAssocID="{9A649DE7-5AC1-4869-94A7-F544B342A05D}" presName="connTx" presStyleLbl="parChTrans1D3" presStyleIdx="1" presStyleCnt="2"/>
      <dgm:spPr/>
    </dgm:pt>
    <dgm:pt modelId="{341BD97A-73F2-4A56-8284-6CCF91D6ACB1}" type="pres">
      <dgm:prSet presAssocID="{338D5BE8-9D51-47DD-932A-0F4F6E767EA7}" presName="root2" presStyleCnt="0"/>
      <dgm:spPr/>
    </dgm:pt>
    <dgm:pt modelId="{41302AC6-C4D4-4EF4-B384-B660F8532D7F}" type="pres">
      <dgm:prSet presAssocID="{338D5BE8-9D51-47DD-932A-0F4F6E767EA7}" presName="LevelTwoTextNode" presStyleLbl="node3" presStyleIdx="1" presStyleCnt="2" custScaleX="665730" custScaleY="389415" custLinFactX="38222" custLinFactNeighborX="100000" custLinFactNeighborY="-1">
        <dgm:presLayoutVars>
          <dgm:chPref val="3"/>
        </dgm:presLayoutVars>
      </dgm:prSet>
      <dgm:spPr/>
    </dgm:pt>
    <dgm:pt modelId="{A6EA9B39-16A4-4A04-B1CF-1CE85AAEE624}" type="pres">
      <dgm:prSet presAssocID="{338D5BE8-9D51-47DD-932A-0F4F6E767EA7}" presName="level3hierChild" presStyleCnt="0"/>
      <dgm:spPr/>
    </dgm:pt>
  </dgm:ptLst>
  <dgm:cxnLst>
    <dgm:cxn modelId="{8FF52112-AAED-4DDC-A915-8F00AD7E0FAC}" type="presOf" srcId="{B9C8446C-CC5E-476F-9281-3281D0B425DF}" destId="{667E270C-349B-46D8-9A68-8EB7DA36732B}" srcOrd="0" destOrd="0" presId="urn:microsoft.com/office/officeart/2005/8/layout/hierarchy2"/>
    <dgm:cxn modelId="{7FA5AC15-A61C-4D60-B7F3-A197F13A445F}" srcId="{FED37EEF-7148-4399-B765-6D7A97A61E47}" destId="{65577331-9CDD-40CD-8F44-E08555524819}" srcOrd="0" destOrd="0" parTransId="{B9C8446C-CC5E-476F-9281-3281D0B425DF}" sibTransId="{64C3DF7B-6AF5-4AC2-AC96-3209FABA0F7B}"/>
    <dgm:cxn modelId="{20079821-1DF6-4B64-A904-8A92EF357EAD}" type="presOf" srcId="{06AD0305-8F3F-4C7B-B1AC-27FB2AD47CB6}" destId="{B47F9A41-406B-4780-A483-8A740F4AC57E}" srcOrd="0" destOrd="0" presId="urn:microsoft.com/office/officeart/2005/8/layout/hierarchy2"/>
    <dgm:cxn modelId="{E645CD26-4773-4DCE-92E5-F431762337E7}" type="presOf" srcId="{E427C5C9-E57C-4565-8704-6A6872981FEB}" destId="{679E29F6-6EDA-4B8A-9A9D-08C9313D1CC8}" srcOrd="0" destOrd="0" presId="urn:microsoft.com/office/officeart/2005/8/layout/hierarchy2"/>
    <dgm:cxn modelId="{1E75E62E-8A6B-40E5-BD18-FA7B7CC00EF3}" type="presOf" srcId="{F3D0D4B2-9E4D-4042-A06C-77F5F5D646FA}" destId="{81B582D2-40C8-4F57-9CCE-D22B2284639F}" srcOrd="0" destOrd="0" presId="urn:microsoft.com/office/officeart/2005/8/layout/hierarchy2"/>
    <dgm:cxn modelId="{1EDF5838-964C-48A2-98E4-161916DF2CAA}" type="presOf" srcId="{9A649DE7-5AC1-4869-94A7-F544B342A05D}" destId="{7BA582F0-27EE-4900-9A47-E9A545770F60}" srcOrd="0" destOrd="0" presId="urn:microsoft.com/office/officeart/2005/8/layout/hierarchy2"/>
    <dgm:cxn modelId="{2F3FF170-E418-4DEF-9FAC-AE35D68254CD}" type="presOf" srcId="{FED37EEF-7148-4399-B765-6D7A97A61E47}" destId="{FF171830-F745-45FA-88C2-269C5262FD86}" srcOrd="0" destOrd="0" presId="urn:microsoft.com/office/officeart/2005/8/layout/hierarchy2"/>
    <dgm:cxn modelId="{D54EEB75-9AF1-45AE-B36B-FC9C448EFD34}" type="presOf" srcId="{B9C8446C-CC5E-476F-9281-3281D0B425DF}" destId="{D571D429-1117-453C-B937-2C063420E1AF}" srcOrd="1" destOrd="0" presId="urn:microsoft.com/office/officeart/2005/8/layout/hierarchy2"/>
    <dgm:cxn modelId="{C5459A58-E769-43A6-A9D0-12A8F22A3D29}" type="presOf" srcId="{E6AEF78F-44A0-43ED-B1B0-91DB92CA2FE0}" destId="{5C2314D7-E287-4E35-8D22-8671099A8286}" srcOrd="0" destOrd="0" presId="urn:microsoft.com/office/officeart/2005/8/layout/hierarchy2"/>
    <dgm:cxn modelId="{E66B967F-C3FE-4727-ADD9-82F437E1BF1E}" type="presOf" srcId="{E427C5C9-E57C-4565-8704-6A6872981FEB}" destId="{FE63579D-5B5D-4956-8110-BF1F9F1C25BD}" srcOrd="1" destOrd="0" presId="urn:microsoft.com/office/officeart/2005/8/layout/hierarchy2"/>
    <dgm:cxn modelId="{3A9A9886-503B-4BDC-8F60-A8CC0844F841}" srcId="{A27036B9-4B8F-48AB-9D9B-7018FF93F58C}" destId="{E6AEF78F-44A0-43ED-B1B0-91DB92CA2FE0}" srcOrd="1" destOrd="0" parTransId="{F3D0D4B2-9E4D-4042-A06C-77F5F5D646FA}" sibTransId="{81ABF102-53A7-4566-947F-ACF4F0FFEE08}"/>
    <dgm:cxn modelId="{0C8EEE8F-C4C3-42D7-AB0A-65C08EC960FA}" type="presOf" srcId="{9A649DE7-5AC1-4869-94A7-F544B342A05D}" destId="{85842246-4629-42BF-B90D-9A00F843E180}" srcOrd="1" destOrd="0" presId="urn:microsoft.com/office/officeart/2005/8/layout/hierarchy2"/>
    <dgm:cxn modelId="{E4DECA97-2FE6-4E48-B507-83FF87A3EB4E}" srcId="{A27036B9-4B8F-48AB-9D9B-7018FF93F58C}" destId="{FED37EEF-7148-4399-B765-6D7A97A61E47}" srcOrd="0" destOrd="0" parTransId="{E427C5C9-E57C-4565-8704-6A6872981FEB}" sibTransId="{C8A7EEE6-8557-4BAB-BA01-A6E411A91787}"/>
    <dgm:cxn modelId="{4D2088A7-6788-4AA4-BBC1-62E580456F42}" srcId="{06AD0305-8F3F-4C7B-B1AC-27FB2AD47CB6}" destId="{A27036B9-4B8F-48AB-9D9B-7018FF93F58C}" srcOrd="0" destOrd="0" parTransId="{0943B784-BF37-4674-92B7-FC0F6FC7F652}" sibTransId="{21D23925-9687-45D1-9DC6-A30AAD4C4024}"/>
    <dgm:cxn modelId="{054829BD-24A2-49F3-8446-7AF048BCAA0F}" type="presOf" srcId="{A27036B9-4B8F-48AB-9D9B-7018FF93F58C}" destId="{876EBFE7-25B3-4A2F-AD23-C6C750CEE35D}" srcOrd="0" destOrd="0" presId="urn:microsoft.com/office/officeart/2005/8/layout/hierarchy2"/>
    <dgm:cxn modelId="{1A26D6D2-F5FD-4294-8E3E-5708D2C7C98A}" type="presOf" srcId="{F3D0D4B2-9E4D-4042-A06C-77F5F5D646FA}" destId="{CB21F4B2-EEC5-4439-A1D8-0D7C5122641B}" srcOrd="1" destOrd="0" presId="urn:microsoft.com/office/officeart/2005/8/layout/hierarchy2"/>
    <dgm:cxn modelId="{52711EF4-9A1C-49F6-AB62-B8D60CD07B44}" type="presOf" srcId="{65577331-9CDD-40CD-8F44-E08555524819}" destId="{9040CB45-D2E8-4B4A-A7DF-F073E631837C}" srcOrd="0" destOrd="0" presId="urn:microsoft.com/office/officeart/2005/8/layout/hierarchy2"/>
    <dgm:cxn modelId="{C3B412FB-99A0-4B82-901B-3CE7F3FBAEBF}" type="presOf" srcId="{338D5BE8-9D51-47DD-932A-0F4F6E767EA7}" destId="{41302AC6-C4D4-4EF4-B384-B660F8532D7F}" srcOrd="0" destOrd="0" presId="urn:microsoft.com/office/officeart/2005/8/layout/hierarchy2"/>
    <dgm:cxn modelId="{393DA5FE-8B6A-49EF-9E34-8D3D85174E46}" srcId="{E6AEF78F-44A0-43ED-B1B0-91DB92CA2FE0}" destId="{338D5BE8-9D51-47DD-932A-0F4F6E767EA7}" srcOrd="0" destOrd="0" parTransId="{9A649DE7-5AC1-4869-94A7-F544B342A05D}" sibTransId="{5B0B2740-EA63-4B02-B070-E57FBBCF7B04}"/>
    <dgm:cxn modelId="{82ADF90E-F8E0-47C2-9100-2E0DC53DB1F0}" type="presParOf" srcId="{B47F9A41-406B-4780-A483-8A740F4AC57E}" destId="{701AF371-6F79-4A3C-87B6-6B46662414FC}" srcOrd="0" destOrd="0" presId="urn:microsoft.com/office/officeart/2005/8/layout/hierarchy2"/>
    <dgm:cxn modelId="{02172DFF-6D4E-49D6-B69E-7077FC4159F3}" type="presParOf" srcId="{701AF371-6F79-4A3C-87B6-6B46662414FC}" destId="{876EBFE7-25B3-4A2F-AD23-C6C750CEE35D}" srcOrd="0" destOrd="0" presId="urn:microsoft.com/office/officeart/2005/8/layout/hierarchy2"/>
    <dgm:cxn modelId="{E56FCB81-9C17-43F3-894F-C7EF9DE0B006}" type="presParOf" srcId="{701AF371-6F79-4A3C-87B6-6B46662414FC}" destId="{48A2CE54-CA83-45AE-A65C-6BF9909DB45E}" srcOrd="1" destOrd="0" presId="urn:microsoft.com/office/officeart/2005/8/layout/hierarchy2"/>
    <dgm:cxn modelId="{70154A80-5A96-437F-92E6-753EA5B36C2F}" type="presParOf" srcId="{48A2CE54-CA83-45AE-A65C-6BF9909DB45E}" destId="{679E29F6-6EDA-4B8A-9A9D-08C9313D1CC8}" srcOrd="0" destOrd="0" presId="urn:microsoft.com/office/officeart/2005/8/layout/hierarchy2"/>
    <dgm:cxn modelId="{82F93A34-C4A4-44E6-B20E-05F602CC06AC}" type="presParOf" srcId="{679E29F6-6EDA-4B8A-9A9D-08C9313D1CC8}" destId="{FE63579D-5B5D-4956-8110-BF1F9F1C25BD}" srcOrd="0" destOrd="0" presId="urn:microsoft.com/office/officeart/2005/8/layout/hierarchy2"/>
    <dgm:cxn modelId="{E646B542-B0EC-4DFB-92EE-F37A1367B787}" type="presParOf" srcId="{48A2CE54-CA83-45AE-A65C-6BF9909DB45E}" destId="{1B94678C-31CE-4EF4-BE2C-F40A614C0B34}" srcOrd="1" destOrd="0" presId="urn:microsoft.com/office/officeart/2005/8/layout/hierarchy2"/>
    <dgm:cxn modelId="{DBDD2A4D-7444-40E0-A6D5-5371989612EB}" type="presParOf" srcId="{1B94678C-31CE-4EF4-BE2C-F40A614C0B34}" destId="{FF171830-F745-45FA-88C2-269C5262FD86}" srcOrd="0" destOrd="0" presId="urn:microsoft.com/office/officeart/2005/8/layout/hierarchy2"/>
    <dgm:cxn modelId="{99B55274-789A-4763-B812-D8D5AC7120D6}" type="presParOf" srcId="{1B94678C-31CE-4EF4-BE2C-F40A614C0B34}" destId="{0F9B52D8-4709-4F70-98C2-E6742F6AB726}" srcOrd="1" destOrd="0" presId="urn:microsoft.com/office/officeart/2005/8/layout/hierarchy2"/>
    <dgm:cxn modelId="{A8B16754-F781-4B6C-90DA-A4914907AFCE}" type="presParOf" srcId="{0F9B52D8-4709-4F70-98C2-E6742F6AB726}" destId="{667E270C-349B-46D8-9A68-8EB7DA36732B}" srcOrd="0" destOrd="0" presId="urn:microsoft.com/office/officeart/2005/8/layout/hierarchy2"/>
    <dgm:cxn modelId="{6785D6B4-9852-4217-9B46-67F2033FD85C}" type="presParOf" srcId="{667E270C-349B-46D8-9A68-8EB7DA36732B}" destId="{D571D429-1117-453C-B937-2C063420E1AF}" srcOrd="0" destOrd="0" presId="urn:microsoft.com/office/officeart/2005/8/layout/hierarchy2"/>
    <dgm:cxn modelId="{A722CEC3-6AD0-4DA5-909C-34FF4A8DFA19}" type="presParOf" srcId="{0F9B52D8-4709-4F70-98C2-E6742F6AB726}" destId="{D8AD6487-2038-48C2-B9DB-B9C4D0034FAE}" srcOrd="1" destOrd="0" presId="urn:microsoft.com/office/officeart/2005/8/layout/hierarchy2"/>
    <dgm:cxn modelId="{EC51B7FF-13DD-4CD8-B40B-8508F7695AA4}" type="presParOf" srcId="{D8AD6487-2038-48C2-B9DB-B9C4D0034FAE}" destId="{9040CB45-D2E8-4B4A-A7DF-F073E631837C}" srcOrd="0" destOrd="0" presId="urn:microsoft.com/office/officeart/2005/8/layout/hierarchy2"/>
    <dgm:cxn modelId="{8FBE728D-1E69-4675-BB5F-A8754DDCE402}" type="presParOf" srcId="{D8AD6487-2038-48C2-B9DB-B9C4D0034FAE}" destId="{0A6A1137-C1A9-4969-B98E-0073C861323F}" srcOrd="1" destOrd="0" presId="urn:microsoft.com/office/officeart/2005/8/layout/hierarchy2"/>
    <dgm:cxn modelId="{493D5A5E-FE0F-4871-A2DA-B2714090BDF0}" type="presParOf" srcId="{48A2CE54-CA83-45AE-A65C-6BF9909DB45E}" destId="{81B582D2-40C8-4F57-9CCE-D22B2284639F}" srcOrd="2" destOrd="0" presId="urn:microsoft.com/office/officeart/2005/8/layout/hierarchy2"/>
    <dgm:cxn modelId="{37438D86-8B17-4A49-87C8-5298B7770338}" type="presParOf" srcId="{81B582D2-40C8-4F57-9CCE-D22B2284639F}" destId="{CB21F4B2-EEC5-4439-A1D8-0D7C5122641B}" srcOrd="0" destOrd="0" presId="urn:microsoft.com/office/officeart/2005/8/layout/hierarchy2"/>
    <dgm:cxn modelId="{C1F9BF1E-C987-4964-A18D-8A6D01C3D2D7}" type="presParOf" srcId="{48A2CE54-CA83-45AE-A65C-6BF9909DB45E}" destId="{A916A72D-79F6-48AF-9C0B-AEF03AC88018}" srcOrd="3" destOrd="0" presId="urn:microsoft.com/office/officeart/2005/8/layout/hierarchy2"/>
    <dgm:cxn modelId="{B049F5CB-2686-4246-AA44-C04041C32FE5}" type="presParOf" srcId="{A916A72D-79F6-48AF-9C0B-AEF03AC88018}" destId="{5C2314D7-E287-4E35-8D22-8671099A8286}" srcOrd="0" destOrd="0" presId="urn:microsoft.com/office/officeart/2005/8/layout/hierarchy2"/>
    <dgm:cxn modelId="{EA899544-A722-40A3-8FEF-2EAF708B4F5D}" type="presParOf" srcId="{A916A72D-79F6-48AF-9C0B-AEF03AC88018}" destId="{22FE0824-CD09-4FB3-8EB8-50A23982173C}" srcOrd="1" destOrd="0" presId="urn:microsoft.com/office/officeart/2005/8/layout/hierarchy2"/>
    <dgm:cxn modelId="{6AE63DC8-23B1-4D71-9F5D-541BC23C1CE6}" type="presParOf" srcId="{22FE0824-CD09-4FB3-8EB8-50A23982173C}" destId="{7BA582F0-27EE-4900-9A47-E9A545770F60}" srcOrd="0" destOrd="0" presId="urn:microsoft.com/office/officeart/2005/8/layout/hierarchy2"/>
    <dgm:cxn modelId="{D3C86165-FF12-4A68-8D4C-22AFDAC9E19C}" type="presParOf" srcId="{7BA582F0-27EE-4900-9A47-E9A545770F60}" destId="{85842246-4629-42BF-B90D-9A00F843E180}" srcOrd="0" destOrd="0" presId="urn:microsoft.com/office/officeart/2005/8/layout/hierarchy2"/>
    <dgm:cxn modelId="{003C1144-C7FF-4D29-8EDF-F194E29AA2CF}" type="presParOf" srcId="{22FE0824-CD09-4FB3-8EB8-50A23982173C}" destId="{341BD97A-73F2-4A56-8284-6CCF91D6ACB1}" srcOrd="1" destOrd="0" presId="urn:microsoft.com/office/officeart/2005/8/layout/hierarchy2"/>
    <dgm:cxn modelId="{7718B964-9403-4488-8B37-36C744282B64}" type="presParOf" srcId="{341BD97A-73F2-4A56-8284-6CCF91D6ACB1}" destId="{41302AC6-C4D4-4EF4-B384-B660F8532D7F}" srcOrd="0" destOrd="0" presId="urn:microsoft.com/office/officeart/2005/8/layout/hierarchy2"/>
    <dgm:cxn modelId="{0BD98728-A88B-44B4-8F34-4429BF570FEB}" type="presParOf" srcId="{341BD97A-73F2-4A56-8284-6CCF91D6ACB1}" destId="{A6EA9B39-16A4-4A04-B1CF-1CE85AAEE6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BFE7-25B3-4A2F-AD23-C6C750CEE35D}">
      <dsp:nvSpPr>
        <dsp:cNvPr id="0" name=""/>
        <dsp:cNvSpPr/>
      </dsp:nvSpPr>
      <dsp:spPr>
        <a:xfrm>
          <a:off x="8980" y="2192682"/>
          <a:ext cx="1597385" cy="88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phiên</a:t>
          </a:r>
          <a:r>
            <a:rPr lang="en-US" sz="2000" kern="1200" dirty="0"/>
            <a:t> </a:t>
          </a:r>
          <a:r>
            <a:rPr lang="en-US" sz="2000" kern="1200" dirty="0" err="1"/>
            <a:t>bản</a:t>
          </a:r>
          <a:endParaRPr lang="vi-VN" sz="2000" kern="1200" dirty="0"/>
        </a:p>
      </dsp:txBody>
      <dsp:txXfrm>
        <a:off x="34875" y="2218577"/>
        <a:ext cx="1545595" cy="832339"/>
      </dsp:txXfrm>
    </dsp:sp>
    <dsp:sp modelId="{679E29F6-6EDA-4B8A-9A9D-08C9313D1CC8}">
      <dsp:nvSpPr>
        <dsp:cNvPr id="0" name=""/>
        <dsp:cNvSpPr/>
      </dsp:nvSpPr>
      <dsp:spPr>
        <a:xfrm rot="17861007">
          <a:off x="1468067" y="2401030"/>
          <a:ext cx="516603" cy="9965"/>
        </a:xfrm>
        <a:custGeom>
          <a:avLst/>
          <a:gdLst/>
          <a:ahLst/>
          <a:cxnLst/>
          <a:rect l="0" t="0" r="0" b="0"/>
          <a:pathLst>
            <a:path>
              <a:moveTo>
                <a:pt x="0" y="4982"/>
              </a:moveTo>
              <a:lnTo>
                <a:pt x="516603" y="4982"/>
              </a:lnTo>
            </a:path>
          </a:pathLst>
        </a:custGeom>
        <a:noFill/>
        <a:ln w="349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/>
        </a:p>
      </dsp:txBody>
      <dsp:txXfrm>
        <a:off x="1713454" y="2393098"/>
        <a:ext cx="25830" cy="25830"/>
      </dsp:txXfrm>
    </dsp:sp>
    <dsp:sp modelId="{FF171830-F745-45FA-88C2-269C5262FD86}">
      <dsp:nvSpPr>
        <dsp:cNvPr id="0" name=""/>
        <dsp:cNvSpPr/>
      </dsp:nvSpPr>
      <dsp:spPr>
        <a:xfrm>
          <a:off x="1846373" y="1386594"/>
          <a:ext cx="2683477" cy="158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Phiên</a:t>
          </a:r>
          <a:r>
            <a:rPr lang="en-US" sz="2000" kern="1200" dirty="0"/>
            <a:t> </a:t>
          </a:r>
          <a:r>
            <a:rPr lang="en-US" sz="2000" kern="1200" dirty="0" err="1"/>
            <a:t>bản</a:t>
          </a:r>
          <a:r>
            <a:rPr lang="en-US" sz="2000" kern="1200" dirty="0"/>
            <a:t> </a:t>
          </a:r>
          <a:r>
            <a:rPr lang="en-US" sz="2000" kern="1200" dirty="0" err="1"/>
            <a:t>trực</a:t>
          </a:r>
          <a:r>
            <a:rPr lang="en-US" sz="2000" kern="1200" dirty="0"/>
            <a:t> </a:t>
          </a:r>
          <a:r>
            <a:rPr lang="en-US" sz="2000" kern="1200" dirty="0" err="1"/>
            <a:t>tuyến</a:t>
          </a:r>
          <a:r>
            <a:rPr lang="en-US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rId1"/>
            </a:rPr>
            <a:t>http://bubbl.us</a:t>
          </a:r>
          <a:r>
            <a:rPr lang="en-US" sz="2000" kern="1200" dirty="0"/>
            <a:t>; </a:t>
          </a: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http://www.mindmup.com</a:t>
          </a:r>
          <a:r>
            <a:rPr lang="en-US" sz="2000" kern="1200" dirty="0"/>
            <a:t>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https://mindmapfree.com.</a:t>
          </a:r>
          <a:endParaRPr lang="vi-VN" sz="2000" kern="1200" dirty="0"/>
        </a:p>
      </dsp:txBody>
      <dsp:txXfrm>
        <a:off x="1892690" y="1432911"/>
        <a:ext cx="2590843" cy="1488736"/>
      </dsp:txXfrm>
    </dsp:sp>
    <dsp:sp modelId="{667E270C-349B-46D8-9A68-8EB7DA36732B}">
      <dsp:nvSpPr>
        <dsp:cNvPr id="0" name=""/>
        <dsp:cNvSpPr/>
      </dsp:nvSpPr>
      <dsp:spPr>
        <a:xfrm>
          <a:off x="4529850" y="2172296"/>
          <a:ext cx="251088" cy="9965"/>
        </a:xfrm>
        <a:custGeom>
          <a:avLst/>
          <a:gdLst/>
          <a:ahLst/>
          <a:cxnLst/>
          <a:rect l="0" t="0" r="0" b="0"/>
          <a:pathLst>
            <a:path>
              <a:moveTo>
                <a:pt x="0" y="4982"/>
              </a:moveTo>
              <a:lnTo>
                <a:pt x="251088" y="4982"/>
              </a:lnTo>
            </a:path>
          </a:pathLst>
        </a:custGeom>
        <a:noFill/>
        <a:ln w="25400" cap="flat" cmpd="sng" algn="ctr">
          <a:solidFill>
            <a:srgbClr val="E36F9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/>
        </a:p>
      </dsp:txBody>
      <dsp:txXfrm>
        <a:off x="4649116" y="2171002"/>
        <a:ext cx="12554" cy="12554"/>
      </dsp:txXfrm>
    </dsp:sp>
    <dsp:sp modelId="{9040CB45-D2E8-4B4A-A7DF-F073E631837C}">
      <dsp:nvSpPr>
        <dsp:cNvPr id="0" name=""/>
        <dsp:cNvSpPr/>
      </dsp:nvSpPr>
      <dsp:spPr>
        <a:xfrm>
          <a:off x="4780938" y="1624375"/>
          <a:ext cx="3964682" cy="1105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 </a:t>
          </a:r>
          <a:r>
            <a:rPr lang="en-US" sz="2000" kern="1200" dirty="0" err="1"/>
            <a:t>phép</a:t>
          </a:r>
          <a:r>
            <a:rPr lang="en-US" sz="2000" kern="1200" dirty="0"/>
            <a:t> </a:t>
          </a:r>
          <a:r>
            <a:rPr lang="en-US" sz="2000" kern="1200" dirty="0" err="1"/>
            <a:t>nhiều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dùng</a:t>
          </a:r>
          <a:r>
            <a:rPr lang="en-US" sz="2000" kern="1200" dirty="0"/>
            <a:t> </a:t>
          </a:r>
          <a:r>
            <a:rPr lang="en-US" sz="2000" kern="1200" dirty="0" err="1"/>
            <a:t>chỉnh</a:t>
          </a:r>
          <a:r>
            <a:rPr lang="en-US" sz="2000" kern="1200" dirty="0"/>
            <a:t> </a:t>
          </a:r>
          <a:r>
            <a:rPr lang="en-US" sz="2000" kern="1200" dirty="0" err="1"/>
            <a:t>sửa</a:t>
          </a:r>
          <a:r>
            <a:rPr lang="en-US" sz="2000" kern="1200" dirty="0"/>
            <a:t> </a:t>
          </a:r>
          <a:r>
            <a:rPr lang="en-US" sz="2000" kern="1200" dirty="0" err="1"/>
            <a:t>đồng</a:t>
          </a:r>
          <a:r>
            <a:rPr lang="en-US" sz="2000" kern="1200" dirty="0"/>
            <a:t> </a:t>
          </a:r>
          <a:r>
            <a:rPr lang="en-US" sz="2000" kern="1200" dirty="0" err="1"/>
            <a:t>thời</a:t>
          </a:r>
          <a:r>
            <a:rPr lang="en-US" sz="2000" kern="1200" dirty="0"/>
            <a:t> </a:t>
          </a:r>
          <a:r>
            <a:rPr lang="en-US" sz="2000" kern="1200" dirty="0" err="1"/>
            <a:t>cùng</a:t>
          </a:r>
          <a:r>
            <a:rPr lang="en-US" sz="2000" kern="1200" dirty="0"/>
            <a:t> </a:t>
          </a: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sơ</a:t>
          </a:r>
          <a:r>
            <a:rPr lang="en-US" sz="2000" kern="1200" dirty="0"/>
            <a:t> </a:t>
          </a:r>
          <a:r>
            <a:rPr lang="en-US" sz="2000" kern="1200" dirty="0" err="1"/>
            <a:t>đồ</a:t>
          </a:r>
          <a:r>
            <a:rPr lang="en-US" sz="2000" kern="1200" dirty="0"/>
            <a:t> </a:t>
          </a:r>
          <a:r>
            <a:rPr lang="en-US" sz="2000" kern="1200" dirty="0" err="1"/>
            <a:t>tư</a:t>
          </a:r>
          <a:r>
            <a:rPr lang="en-US" sz="2000" kern="1200" dirty="0"/>
            <a:t> </a:t>
          </a:r>
          <a:r>
            <a:rPr lang="en-US" sz="2000" kern="1200" dirty="0" err="1"/>
            <a:t>duy</a:t>
          </a:r>
          <a:r>
            <a:rPr lang="en-US" sz="2000" kern="1200" dirty="0"/>
            <a:t>.</a:t>
          </a:r>
        </a:p>
      </dsp:txBody>
      <dsp:txXfrm>
        <a:off x="4813326" y="1656763"/>
        <a:ext cx="3899906" cy="1041032"/>
      </dsp:txXfrm>
    </dsp:sp>
    <dsp:sp modelId="{81B582D2-40C8-4F57-9CCE-D22B2284639F}">
      <dsp:nvSpPr>
        <dsp:cNvPr id="0" name=""/>
        <dsp:cNvSpPr/>
      </dsp:nvSpPr>
      <dsp:spPr>
        <a:xfrm rot="4413381">
          <a:off x="1302437" y="3036356"/>
          <a:ext cx="847864" cy="9965"/>
        </a:xfrm>
        <a:custGeom>
          <a:avLst/>
          <a:gdLst/>
          <a:ahLst/>
          <a:cxnLst/>
          <a:rect l="0" t="0" r="0" b="0"/>
          <a:pathLst>
            <a:path>
              <a:moveTo>
                <a:pt x="0" y="4982"/>
              </a:moveTo>
              <a:lnTo>
                <a:pt x="847864" y="4982"/>
              </a:lnTo>
            </a:path>
          </a:pathLst>
        </a:custGeom>
        <a:noFill/>
        <a:ln w="31750" cap="flat" cmpd="sng" algn="ctr">
          <a:solidFill>
            <a:srgbClr val="DA23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/>
        </a:p>
      </dsp:txBody>
      <dsp:txXfrm>
        <a:off x="1705172" y="3020143"/>
        <a:ext cx="42393" cy="42393"/>
      </dsp:txXfrm>
    </dsp:sp>
    <dsp:sp modelId="{5C2314D7-E287-4E35-8D22-8671099A8286}">
      <dsp:nvSpPr>
        <dsp:cNvPr id="0" name=""/>
        <dsp:cNvSpPr/>
      </dsp:nvSpPr>
      <dsp:spPr>
        <a:xfrm>
          <a:off x="1846373" y="3012966"/>
          <a:ext cx="2655762" cy="86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Phiên</a:t>
          </a:r>
          <a:r>
            <a:rPr lang="en-US" sz="2000" kern="1200" dirty="0"/>
            <a:t> </a:t>
          </a:r>
          <a:r>
            <a:rPr lang="en-US" sz="2000" kern="1200" dirty="0" err="1"/>
            <a:t>bản</a:t>
          </a:r>
          <a:r>
            <a:rPr lang="en-US" sz="2000" kern="1200" dirty="0"/>
            <a:t> </a:t>
          </a:r>
          <a:r>
            <a:rPr lang="en-US" sz="2000" kern="1200" dirty="0" err="1"/>
            <a:t>cài</a:t>
          </a:r>
          <a:r>
            <a:rPr lang="en-US" sz="2000" kern="1200" dirty="0"/>
            <a:t> </a:t>
          </a:r>
          <a:r>
            <a:rPr lang="en-US" sz="2000" kern="1200" dirty="0" err="1"/>
            <a:t>đặt</a:t>
          </a:r>
          <a:r>
            <a:rPr lang="en-US" sz="2000" kern="1200" dirty="0"/>
            <a:t>: </a:t>
          </a:r>
          <a:r>
            <a:rPr lang="en-US" sz="2000" kern="1200" dirty="0" err="1"/>
            <a:t>MindManager</a:t>
          </a:r>
          <a:endParaRPr lang="vi-VN" sz="2000" kern="1200" dirty="0"/>
        </a:p>
      </dsp:txBody>
      <dsp:txXfrm>
        <a:off x="1871852" y="3038445"/>
        <a:ext cx="2604804" cy="818974"/>
      </dsp:txXfrm>
    </dsp:sp>
    <dsp:sp modelId="{7BA582F0-27EE-4900-9A47-E9A545770F60}">
      <dsp:nvSpPr>
        <dsp:cNvPr id="0" name=""/>
        <dsp:cNvSpPr/>
      </dsp:nvSpPr>
      <dsp:spPr>
        <a:xfrm rot="21599959">
          <a:off x="4502135" y="3442948"/>
          <a:ext cx="248988" cy="9965"/>
        </a:xfrm>
        <a:custGeom>
          <a:avLst/>
          <a:gdLst/>
          <a:ahLst/>
          <a:cxnLst/>
          <a:rect l="0" t="0" r="0" b="0"/>
          <a:pathLst>
            <a:path>
              <a:moveTo>
                <a:pt x="0" y="4982"/>
              </a:moveTo>
              <a:lnTo>
                <a:pt x="248988" y="4982"/>
              </a:lnTo>
            </a:path>
          </a:pathLst>
        </a:custGeom>
        <a:noFill/>
        <a:ln w="25400" cap="flat" cmpd="sng" algn="ctr">
          <a:solidFill>
            <a:srgbClr val="DA23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/>
        </a:p>
      </dsp:txBody>
      <dsp:txXfrm>
        <a:off x="4620404" y="3441706"/>
        <a:ext cx="12449" cy="12449"/>
      </dsp:txXfrm>
    </dsp:sp>
    <dsp:sp modelId="{41302AC6-C4D4-4EF4-B384-B660F8532D7F}">
      <dsp:nvSpPr>
        <dsp:cNvPr id="0" name=""/>
        <dsp:cNvSpPr/>
      </dsp:nvSpPr>
      <dsp:spPr>
        <a:xfrm>
          <a:off x="4751123" y="2863790"/>
          <a:ext cx="3994497" cy="1168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Cài</a:t>
          </a:r>
          <a:r>
            <a:rPr lang="en-US" sz="2000" kern="1200" dirty="0"/>
            <a:t> </a:t>
          </a:r>
          <a:r>
            <a:rPr lang="en-US" sz="2000" kern="1200" dirty="0" err="1"/>
            <a:t>đặt</a:t>
          </a:r>
          <a:r>
            <a:rPr lang="en-US" sz="2000" kern="1200" dirty="0"/>
            <a:t> </a:t>
          </a:r>
          <a:r>
            <a:rPr lang="en-US" sz="2000" kern="1200" dirty="0" err="1"/>
            <a:t>trên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loại</a:t>
          </a:r>
          <a:r>
            <a:rPr lang="en-US" sz="2000" kern="1200" dirty="0"/>
            <a:t> </a:t>
          </a:r>
          <a:r>
            <a:rPr lang="en-US" sz="2000" kern="1200" dirty="0" err="1"/>
            <a:t>máy</a:t>
          </a:r>
          <a:r>
            <a:rPr lang="en-US" sz="2000" kern="1200" dirty="0"/>
            <a:t> </a:t>
          </a:r>
          <a:r>
            <a:rPr lang="en-US" sz="2000" kern="1200" dirty="0" err="1"/>
            <a:t>tính</a:t>
          </a:r>
          <a:r>
            <a:rPr lang="en-US" sz="2000" kern="1200" dirty="0"/>
            <a:t> (</a:t>
          </a:r>
          <a:r>
            <a:rPr lang="en-US" sz="2000" kern="1200" dirty="0" err="1"/>
            <a:t>Thường</a:t>
          </a:r>
          <a:r>
            <a:rPr lang="en-US" sz="2000" kern="1200" dirty="0"/>
            <a:t> </a:t>
          </a:r>
          <a:r>
            <a:rPr lang="en-US" sz="2000" kern="1200" dirty="0" err="1"/>
            <a:t>là</a:t>
          </a:r>
          <a:r>
            <a:rPr lang="en-US" sz="2000" kern="1200" dirty="0"/>
            <a:t> </a:t>
          </a:r>
          <a:r>
            <a:rPr lang="en-US" sz="2000" kern="1200" dirty="0" err="1"/>
            <a:t>miễn</a:t>
          </a:r>
          <a:r>
            <a:rPr lang="en-US" sz="2000" kern="1200" dirty="0"/>
            <a:t> </a:t>
          </a:r>
          <a:r>
            <a:rPr lang="en-US" sz="2000" kern="1200" dirty="0" err="1"/>
            <a:t>phí</a:t>
          </a:r>
          <a:r>
            <a:rPr lang="en-US" sz="2000" kern="1200" dirty="0"/>
            <a:t>) </a:t>
          </a:r>
          <a:r>
            <a:rPr lang="en-US" sz="2000" kern="1200" dirty="0" err="1"/>
            <a:t>cung</a:t>
          </a:r>
          <a:r>
            <a:rPr lang="en-US" sz="2000" kern="1200" dirty="0"/>
            <a:t> </a:t>
          </a:r>
          <a:r>
            <a:rPr lang="en-US" sz="2000" kern="1200" dirty="0" err="1"/>
            <a:t>cấp</a:t>
          </a:r>
          <a:r>
            <a:rPr lang="en-US" sz="2000" kern="1200" dirty="0"/>
            <a:t> </a:t>
          </a:r>
          <a:r>
            <a:rPr lang="en-US" sz="2000" kern="1200" dirty="0" err="1"/>
            <a:t>nhiều</a:t>
          </a:r>
          <a:r>
            <a:rPr lang="en-US" sz="2000" kern="1200" dirty="0"/>
            <a:t> </a:t>
          </a:r>
          <a:r>
            <a:rPr lang="en-US" sz="2000" kern="1200" dirty="0" err="1"/>
            <a:t>tính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tùy</a:t>
          </a:r>
          <a:r>
            <a:rPr lang="en-US" sz="2000" kern="1200" dirty="0"/>
            <a:t> </a:t>
          </a:r>
          <a:r>
            <a:rPr lang="en-US" sz="2000" kern="1200" dirty="0" err="1"/>
            <a:t>biến</a:t>
          </a:r>
          <a:r>
            <a:rPr lang="en-US" sz="2000" kern="1200" dirty="0"/>
            <a:t>.</a:t>
          </a:r>
          <a:endParaRPr lang="vi-VN" sz="2000" kern="1200" dirty="0"/>
        </a:p>
      </dsp:txBody>
      <dsp:txXfrm>
        <a:off x="4785341" y="2898008"/>
        <a:ext cx="3926061" cy="109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D63565-5986-475B-BA54-AA9CDF4A57E5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D60F8C-199E-4C32-A6AA-B92B344F78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3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8474D7-B1A6-47AB-958E-76129FE27128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42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42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8474D7-B1A6-47AB-958E-76129FE27128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EC0B-63D9-4B14-8150-408FF4AA0690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AC84-C863-4D39-883F-AEF418FF59B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3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CDB4-93E6-4A39-AC28-DBC23972B83D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B59-F465-4ED5-A8C8-F3E9BCD691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95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8BCB-1F9C-413A-BF84-CA7D3C95D285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DDC2-5B0B-4C1C-9C43-CDBE6F2E66B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19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4AB3DC6-C6B2-412A-A828-BCEA047BF76D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14CA82-3643-4C46-A4AD-868936E1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 flipH="1">
            <a:off x="628652" y="-4763"/>
            <a:ext cx="787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 TỔ CHỨC VÀ TRUY CẬP THÔNG TIN TRÊN INTERNET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65125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2365"/>
            <a:ext cx="7886700" cy="9883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E9738B7-87E7-4DE9-B276-16F3E30753D4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52E274F-3ECA-4BD1-8427-9E5338C4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294487-C414-48B6-BB5E-EB3FEA6A751D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6A9658-E1EB-4F7F-AFF0-3D8B1E6F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D1AC93-59A8-43A4-8DC4-0DCD84C52954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DD0A4A-5CA5-47CF-A385-390CFFCB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A16F66-DC2E-4409-97D3-84331B7E1739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9E11A1-09B6-4E39-93F8-0B034FEA2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9009A1A-1CBD-4332-A6E9-FC9078B5F7E9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2D34007-AFAA-4854-8570-039FC398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297E25-3F2D-4851-A631-078299C6BFCF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BE9C01-8983-413A-A061-C10C13EC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7F61EB-C094-421E-A126-8D682DC40894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A6CD52C-AA2D-4659-8354-62C85119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5DA0-63E0-4498-9EF7-8EC7829F99A5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CE71-5747-4979-9C26-87AAFB321E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565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691346E-0CE0-4026-9796-912183B882F3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73B46A2-1B2C-44FE-BBE3-772C3038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EEE3A5-A236-4315-B2C4-AE47D11831C8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9EFBD9-3291-44A5-90E8-0E9F12516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0BA941-8ADD-461B-8906-00471EFAB753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A80923-CB92-401C-889B-5FA1D81E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6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8624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26025469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6891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4916-173E-433E-864C-D89BB7499BB5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1E4-7641-4697-9C41-1463BEE95C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9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251F-694D-42AD-A9AB-51C92FB2198E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CA36-C9AE-469A-8BDB-5457C95281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40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1FDF-0478-4DB7-B231-D3A7329EE0CA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2A27-CA91-4E02-BA9F-255EEC7813D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9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D1A1-4B82-42B1-8D88-102BF8019DF3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508-F5EC-4546-BB4C-DFCFFD3A609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2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08DD-0101-4FC4-AD23-B6C2C8A39C3E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26A5-01BD-4556-8863-DAECABCCD9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1055-330C-4876-B54B-2723D7BCCE3C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89F-8DF9-414E-BE8F-3EF669F4F3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0BF6-45C9-4D2F-A620-3BE8B0A7F96A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24B0-2E87-46F6-8D09-42EAE03788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24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25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5.xml" /><Relationship Id="rId1" Type="http://schemas.openxmlformats.org/officeDocument/2006/relationships/slideLayout" Target="../slideLayouts/slideLayout26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 /><Relationship Id="rId1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1E543-6285-4CF9-8025-144A6FF144FA}" type="datetimeFigureOut">
              <a:rPr lang="vi-VN"/>
              <a:pPr>
                <a:defRPr/>
              </a:pPr>
              <a:t>24/07/2021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B6962-11B4-4FB1-A9ED-3497CBAA2D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835BB7D-53D9-47C4-B1AE-AA9B1426F707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E6C9DC-3C9D-4651-B29D-73A04E29B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9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eaLnBrk="0" hangingPunct="0"/>
            <a:r>
              <a:rPr lang="en-US" altLang="en-US">
                <a:cs typeface="Arial" panose="020B0604020202020204" pitchFamily="34" charset="0"/>
              </a:rPr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3"/>
            <a:ext cx="9144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5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endPara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297"/>
                <a:ext cx="35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9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2825" y="304805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en-US" sz="2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7.8.9</a:t>
            </a:r>
          </a:p>
        </p:txBody>
      </p:sp>
    </p:spTree>
    <p:extLst>
      <p:ext uri="{BB962C8B-B14F-4D97-AF65-F5344CB8AC3E}">
        <p14:creationId xmlns:p14="http://schemas.microsoft.com/office/powerpoint/2010/main" val="1082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22264" y="2484444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904963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916073" y="3646414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904963" y="4821160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904963" y="587049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52441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22264" y="3576566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52441" y="3706739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22264" y="4710041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52441" y="4841797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22264" y="574667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52441" y="587843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447882" y="213363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447885" y="3284112"/>
            <a:ext cx="7353218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447885" y="441957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447885" y="5575220"/>
            <a:ext cx="7353218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447882" y="622336"/>
            <a:ext cx="7353218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4" y="984250"/>
            <a:ext cx="101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276628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9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eaLnBrk="0" hangingPunct="0"/>
            <a:r>
              <a:rPr lang="en-US" altLang="en-US">
                <a:cs typeface="Arial" panose="020B0604020202020204" pitchFamily="34" charset="0"/>
              </a:rPr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3"/>
            <a:ext cx="9144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4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endPara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297"/>
                <a:ext cx="35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9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2825" y="304805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en-US" sz="2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7.8.9</a:t>
            </a:r>
          </a:p>
        </p:txBody>
      </p:sp>
    </p:spTree>
    <p:extLst>
      <p:ext uri="{BB962C8B-B14F-4D97-AF65-F5344CB8AC3E}">
        <p14:creationId xmlns:p14="http://schemas.microsoft.com/office/powerpoint/2010/main" val="234360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22264" y="2484440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904962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916073" y="3646414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904962" y="4821160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904962" y="587049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52440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22264" y="3576566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52440" y="3706739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22264" y="4710037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52440" y="4841797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22264" y="574667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52440" y="587843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447882" y="213363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447884" y="3284112"/>
            <a:ext cx="7353218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447884" y="441957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447884" y="5575220"/>
            <a:ext cx="7353218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447882" y="622336"/>
            <a:ext cx="7353218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4" y="984250"/>
            <a:ext cx="101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276628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 /><Relationship Id="rId18" Type="http://schemas.openxmlformats.org/officeDocument/2006/relationships/tags" Target="../tags/tag18.xml" /><Relationship Id="rId26" Type="http://schemas.openxmlformats.org/officeDocument/2006/relationships/tags" Target="../tags/tag26.xml" /><Relationship Id="rId39" Type="http://schemas.openxmlformats.org/officeDocument/2006/relationships/tags" Target="../tags/tag39.xml" /><Relationship Id="rId21" Type="http://schemas.openxmlformats.org/officeDocument/2006/relationships/tags" Target="../tags/tag21.xml" /><Relationship Id="rId34" Type="http://schemas.openxmlformats.org/officeDocument/2006/relationships/tags" Target="../tags/tag34.xml" /><Relationship Id="rId42" Type="http://schemas.openxmlformats.org/officeDocument/2006/relationships/tags" Target="../tags/tag42.xml" /><Relationship Id="rId47" Type="http://schemas.openxmlformats.org/officeDocument/2006/relationships/tags" Target="../tags/tag47.xml" /><Relationship Id="rId50" Type="http://schemas.openxmlformats.org/officeDocument/2006/relationships/notesSlide" Target="../notesSlides/notesSlide1.xml" /><Relationship Id="rId55" Type="http://schemas.openxmlformats.org/officeDocument/2006/relationships/image" Target="../media/image8.gif" /><Relationship Id="rId63" Type="http://schemas.openxmlformats.org/officeDocument/2006/relationships/image" Target="../media/image16.gif" /><Relationship Id="rId7" Type="http://schemas.openxmlformats.org/officeDocument/2006/relationships/tags" Target="../tags/tag7.xml" /><Relationship Id="rId2" Type="http://schemas.openxmlformats.org/officeDocument/2006/relationships/tags" Target="../tags/tag2.xml" /><Relationship Id="rId16" Type="http://schemas.openxmlformats.org/officeDocument/2006/relationships/tags" Target="../tags/tag16.xml" /><Relationship Id="rId20" Type="http://schemas.openxmlformats.org/officeDocument/2006/relationships/tags" Target="../tags/tag20.xml" /><Relationship Id="rId29" Type="http://schemas.openxmlformats.org/officeDocument/2006/relationships/tags" Target="../tags/tag29.xml" /><Relationship Id="rId41" Type="http://schemas.openxmlformats.org/officeDocument/2006/relationships/tags" Target="../tags/tag41.xml" /><Relationship Id="rId54" Type="http://schemas.openxmlformats.org/officeDocument/2006/relationships/image" Target="../media/image7.gif" /><Relationship Id="rId62" Type="http://schemas.openxmlformats.org/officeDocument/2006/relationships/image" Target="../media/image15.gif" /><Relationship Id="rId1" Type="http://schemas.openxmlformats.org/officeDocument/2006/relationships/tags" Target="../tags/tag1.xml" /><Relationship Id="rId6" Type="http://schemas.openxmlformats.org/officeDocument/2006/relationships/tags" Target="../tags/tag6.xml" /><Relationship Id="rId11" Type="http://schemas.openxmlformats.org/officeDocument/2006/relationships/tags" Target="../tags/tag11.xml" /><Relationship Id="rId24" Type="http://schemas.openxmlformats.org/officeDocument/2006/relationships/tags" Target="../tags/tag24.xml" /><Relationship Id="rId32" Type="http://schemas.openxmlformats.org/officeDocument/2006/relationships/tags" Target="../tags/tag32.xml" /><Relationship Id="rId37" Type="http://schemas.openxmlformats.org/officeDocument/2006/relationships/tags" Target="../tags/tag37.xml" /><Relationship Id="rId40" Type="http://schemas.openxmlformats.org/officeDocument/2006/relationships/tags" Target="../tags/tag40.xml" /><Relationship Id="rId45" Type="http://schemas.openxmlformats.org/officeDocument/2006/relationships/tags" Target="../tags/tag45.xml" /><Relationship Id="rId53" Type="http://schemas.openxmlformats.org/officeDocument/2006/relationships/image" Target="../media/image6.gif" /><Relationship Id="rId58" Type="http://schemas.openxmlformats.org/officeDocument/2006/relationships/image" Target="../media/image11.gif" /><Relationship Id="rId5" Type="http://schemas.openxmlformats.org/officeDocument/2006/relationships/tags" Target="../tags/tag5.xml" /><Relationship Id="rId15" Type="http://schemas.openxmlformats.org/officeDocument/2006/relationships/tags" Target="../tags/tag15.xml" /><Relationship Id="rId23" Type="http://schemas.openxmlformats.org/officeDocument/2006/relationships/tags" Target="../tags/tag23.xml" /><Relationship Id="rId28" Type="http://schemas.openxmlformats.org/officeDocument/2006/relationships/tags" Target="../tags/tag28.xml" /><Relationship Id="rId36" Type="http://schemas.openxmlformats.org/officeDocument/2006/relationships/tags" Target="../tags/tag36.xml" /><Relationship Id="rId49" Type="http://schemas.openxmlformats.org/officeDocument/2006/relationships/slideLayout" Target="../slideLayouts/slideLayout12.xml" /><Relationship Id="rId57" Type="http://schemas.openxmlformats.org/officeDocument/2006/relationships/image" Target="../media/image10.gif" /><Relationship Id="rId61" Type="http://schemas.openxmlformats.org/officeDocument/2006/relationships/image" Target="../media/image14.gif" /><Relationship Id="rId10" Type="http://schemas.openxmlformats.org/officeDocument/2006/relationships/tags" Target="../tags/tag10.xml" /><Relationship Id="rId19" Type="http://schemas.openxmlformats.org/officeDocument/2006/relationships/tags" Target="../tags/tag19.xml" /><Relationship Id="rId31" Type="http://schemas.openxmlformats.org/officeDocument/2006/relationships/tags" Target="../tags/tag31.xml" /><Relationship Id="rId44" Type="http://schemas.openxmlformats.org/officeDocument/2006/relationships/tags" Target="../tags/tag44.xml" /><Relationship Id="rId52" Type="http://schemas.openxmlformats.org/officeDocument/2006/relationships/image" Target="../media/image5.emf" /><Relationship Id="rId60" Type="http://schemas.openxmlformats.org/officeDocument/2006/relationships/image" Target="../media/image13.gif" /><Relationship Id="rId65" Type="http://schemas.openxmlformats.org/officeDocument/2006/relationships/image" Target="../media/image18.jpeg" /><Relationship Id="rId4" Type="http://schemas.openxmlformats.org/officeDocument/2006/relationships/tags" Target="../tags/tag4.xml" /><Relationship Id="rId9" Type="http://schemas.openxmlformats.org/officeDocument/2006/relationships/tags" Target="../tags/tag9.xml" /><Relationship Id="rId14" Type="http://schemas.openxmlformats.org/officeDocument/2006/relationships/tags" Target="../tags/tag14.xml" /><Relationship Id="rId22" Type="http://schemas.openxmlformats.org/officeDocument/2006/relationships/tags" Target="../tags/tag22.xml" /><Relationship Id="rId27" Type="http://schemas.openxmlformats.org/officeDocument/2006/relationships/tags" Target="../tags/tag27.xml" /><Relationship Id="rId30" Type="http://schemas.openxmlformats.org/officeDocument/2006/relationships/tags" Target="../tags/tag30.xml" /><Relationship Id="rId35" Type="http://schemas.openxmlformats.org/officeDocument/2006/relationships/tags" Target="../tags/tag35.xml" /><Relationship Id="rId43" Type="http://schemas.openxmlformats.org/officeDocument/2006/relationships/tags" Target="../tags/tag43.xml" /><Relationship Id="rId48" Type="http://schemas.openxmlformats.org/officeDocument/2006/relationships/tags" Target="../tags/tag48.xml" /><Relationship Id="rId56" Type="http://schemas.openxmlformats.org/officeDocument/2006/relationships/image" Target="../media/image9.gif" /><Relationship Id="rId64" Type="http://schemas.openxmlformats.org/officeDocument/2006/relationships/image" Target="../media/image17.png" /><Relationship Id="rId8" Type="http://schemas.openxmlformats.org/officeDocument/2006/relationships/tags" Target="../tags/tag8.xml" /><Relationship Id="rId51" Type="http://schemas.openxmlformats.org/officeDocument/2006/relationships/image" Target="../media/image4.gif" /><Relationship Id="rId3" Type="http://schemas.openxmlformats.org/officeDocument/2006/relationships/tags" Target="../tags/tag3.xml" /><Relationship Id="rId12" Type="http://schemas.openxmlformats.org/officeDocument/2006/relationships/tags" Target="../tags/tag12.xml" /><Relationship Id="rId17" Type="http://schemas.openxmlformats.org/officeDocument/2006/relationships/tags" Target="../tags/tag17.xml" /><Relationship Id="rId25" Type="http://schemas.openxmlformats.org/officeDocument/2006/relationships/tags" Target="../tags/tag25.xml" /><Relationship Id="rId33" Type="http://schemas.openxmlformats.org/officeDocument/2006/relationships/tags" Target="../tags/tag33.xml" /><Relationship Id="rId38" Type="http://schemas.openxmlformats.org/officeDocument/2006/relationships/tags" Target="../tags/tag38.xml" /><Relationship Id="rId46" Type="http://schemas.openxmlformats.org/officeDocument/2006/relationships/tags" Target="../tags/tag46.xml" /><Relationship Id="rId59" Type="http://schemas.openxmlformats.org/officeDocument/2006/relationships/image" Target="../media/image12.gi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13" Type="http://schemas.microsoft.com/office/2007/relationships/diagramDrawing" Target="../diagrams/drawing1.xml" /><Relationship Id="rId3" Type="http://schemas.openxmlformats.org/officeDocument/2006/relationships/image" Target="../media/image31.png" /><Relationship Id="rId7" Type="http://schemas.openxmlformats.org/officeDocument/2006/relationships/image" Target="../media/image34.png" /><Relationship Id="rId12" Type="http://schemas.openxmlformats.org/officeDocument/2006/relationships/diagramColors" Target="../diagrams/colors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11" Type="http://schemas.openxmlformats.org/officeDocument/2006/relationships/diagramQuickStyle" Target="../diagrams/quickStyle1.xml" /><Relationship Id="rId5" Type="http://schemas.openxmlformats.org/officeDocument/2006/relationships/image" Target="../media/image33.png" /><Relationship Id="rId10" Type="http://schemas.openxmlformats.org/officeDocument/2006/relationships/diagramLayout" Target="../diagrams/layout1.xml" /><Relationship Id="rId4" Type="http://schemas.openxmlformats.org/officeDocument/2006/relationships/image" Target="../media/image32.png" /><Relationship Id="rId9" Type="http://schemas.openxmlformats.org/officeDocument/2006/relationships/diagramData" Target="../diagrams/data1.xml" 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 /><Relationship Id="rId18" Type="http://schemas.openxmlformats.org/officeDocument/2006/relationships/tags" Target="../tags/tag135.xml" /><Relationship Id="rId26" Type="http://schemas.openxmlformats.org/officeDocument/2006/relationships/tags" Target="../tags/tag143.xml" /><Relationship Id="rId39" Type="http://schemas.openxmlformats.org/officeDocument/2006/relationships/tags" Target="../tags/tag156.xml" /><Relationship Id="rId21" Type="http://schemas.openxmlformats.org/officeDocument/2006/relationships/tags" Target="../tags/tag138.xml" /><Relationship Id="rId34" Type="http://schemas.openxmlformats.org/officeDocument/2006/relationships/tags" Target="../tags/tag151.xml" /><Relationship Id="rId42" Type="http://schemas.openxmlformats.org/officeDocument/2006/relationships/tags" Target="../tags/tag159.xml" /><Relationship Id="rId47" Type="http://schemas.openxmlformats.org/officeDocument/2006/relationships/tags" Target="../tags/tag164.xml" /><Relationship Id="rId50" Type="http://schemas.openxmlformats.org/officeDocument/2006/relationships/tags" Target="../tags/tag167.xml" /><Relationship Id="rId55" Type="http://schemas.openxmlformats.org/officeDocument/2006/relationships/tags" Target="../tags/tag172.xml" /><Relationship Id="rId63" Type="http://schemas.openxmlformats.org/officeDocument/2006/relationships/tags" Target="../tags/tag180.xml" /><Relationship Id="rId68" Type="http://schemas.openxmlformats.org/officeDocument/2006/relationships/slide" Target="slide7.xml" /><Relationship Id="rId7" Type="http://schemas.openxmlformats.org/officeDocument/2006/relationships/tags" Target="../tags/tag124.xml" /><Relationship Id="rId71" Type="http://schemas.openxmlformats.org/officeDocument/2006/relationships/hyperlink" Target="file:///G:/tin%208/Ngoai%20kh&#243;a1/TT3.ppt" TargetMode="External" /><Relationship Id="rId2" Type="http://schemas.openxmlformats.org/officeDocument/2006/relationships/tags" Target="../tags/tag119.xml" /><Relationship Id="rId16" Type="http://schemas.openxmlformats.org/officeDocument/2006/relationships/tags" Target="../tags/tag133.xml" /><Relationship Id="rId29" Type="http://schemas.openxmlformats.org/officeDocument/2006/relationships/tags" Target="../tags/tag146.xml" /><Relationship Id="rId11" Type="http://schemas.openxmlformats.org/officeDocument/2006/relationships/tags" Target="../tags/tag128.xml" /><Relationship Id="rId24" Type="http://schemas.openxmlformats.org/officeDocument/2006/relationships/tags" Target="../tags/tag141.xml" /><Relationship Id="rId32" Type="http://schemas.openxmlformats.org/officeDocument/2006/relationships/tags" Target="../tags/tag149.xml" /><Relationship Id="rId37" Type="http://schemas.openxmlformats.org/officeDocument/2006/relationships/tags" Target="../tags/tag154.xml" /><Relationship Id="rId40" Type="http://schemas.openxmlformats.org/officeDocument/2006/relationships/tags" Target="../tags/tag157.xml" /><Relationship Id="rId45" Type="http://schemas.openxmlformats.org/officeDocument/2006/relationships/tags" Target="../tags/tag162.xml" /><Relationship Id="rId53" Type="http://schemas.openxmlformats.org/officeDocument/2006/relationships/tags" Target="../tags/tag170.xml" /><Relationship Id="rId58" Type="http://schemas.openxmlformats.org/officeDocument/2006/relationships/tags" Target="../tags/tag175.xml" /><Relationship Id="rId66" Type="http://schemas.openxmlformats.org/officeDocument/2006/relationships/slide" Target="slide3.xml" /><Relationship Id="rId74" Type="http://schemas.openxmlformats.org/officeDocument/2006/relationships/image" Target="../media/image21.jpeg" /><Relationship Id="rId5" Type="http://schemas.openxmlformats.org/officeDocument/2006/relationships/tags" Target="../tags/tag122.xml" /><Relationship Id="rId15" Type="http://schemas.openxmlformats.org/officeDocument/2006/relationships/tags" Target="../tags/tag132.xml" /><Relationship Id="rId23" Type="http://schemas.openxmlformats.org/officeDocument/2006/relationships/tags" Target="../tags/tag140.xml" /><Relationship Id="rId28" Type="http://schemas.openxmlformats.org/officeDocument/2006/relationships/tags" Target="../tags/tag145.xml" /><Relationship Id="rId36" Type="http://schemas.openxmlformats.org/officeDocument/2006/relationships/tags" Target="../tags/tag153.xml" /><Relationship Id="rId49" Type="http://schemas.openxmlformats.org/officeDocument/2006/relationships/tags" Target="../tags/tag166.xml" /><Relationship Id="rId57" Type="http://schemas.openxmlformats.org/officeDocument/2006/relationships/tags" Target="../tags/tag174.xml" /><Relationship Id="rId61" Type="http://schemas.openxmlformats.org/officeDocument/2006/relationships/tags" Target="../tags/tag178.xml" /><Relationship Id="rId10" Type="http://schemas.openxmlformats.org/officeDocument/2006/relationships/tags" Target="../tags/tag127.xml" /><Relationship Id="rId19" Type="http://schemas.openxmlformats.org/officeDocument/2006/relationships/tags" Target="../tags/tag136.xml" /><Relationship Id="rId31" Type="http://schemas.openxmlformats.org/officeDocument/2006/relationships/tags" Target="../tags/tag148.xml" /><Relationship Id="rId44" Type="http://schemas.openxmlformats.org/officeDocument/2006/relationships/tags" Target="../tags/tag161.xml" /><Relationship Id="rId52" Type="http://schemas.openxmlformats.org/officeDocument/2006/relationships/tags" Target="../tags/tag169.xml" /><Relationship Id="rId60" Type="http://schemas.openxmlformats.org/officeDocument/2006/relationships/tags" Target="../tags/tag177.xml" /><Relationship Id="rId65" Type="http://schemas.openxmlformats.org/officeDocument/2006/relationships/notesSlide" Target="../notesSlides/notesSlide5.xml" /><Relationship Id="rId73" Type="http://schemas.openxmlformats.org/officeDocument/2006/relationships/image" Target="../media/image35.jpeg" /><Relationship Id="rId4" Type="http://schemas.openxmlformats.org/officeDocument/2006/relationships/tags" Target="../tags/tag121.xml" /><Relationship Id="rId9" Type="http://schemas.openxmlformats.org/officeDocument/2006/relationships/tags" Target="../tags/tag126.xml" /><Relationship Id="rId14" Type="http://schemas.openxmlformats.org/officeDocument/2006/relationships/tags" Target="../tags/tag131.xml" /><Relationship Id="rId22" Type="http://schemas.openxmlformats.org/officeDocument/2006/relationships/tags" Target="../tags/tag139.xml" /><Relationship Id="rId27" Type="http://schemas.openxmlformats.org/officeDocument/2006/relationships/tags" Target="../tags/tag144.xml" /><Relationship Id="rId30" Type="http://schemas.openxmlformats.org/officeDocument/2006/relationships/tags" Target="../tags/tag147.xml" /><Relationship Id="rId35" Type="http://schemas.openxmlformats.org/officeDocument/2006/relationships/tags" Target="../tags/tag152.xml" /><Relationship Id="rId43" Type="http://schemas.openxmlformats.org/officeDocument/2006/relationships/tags" Target="../tags/tag160.xml" /><Relationship Id="rId48" Type="http://schemas.openxmlformats.org/officeDocument/2006/relationships/tags" Target="../tags/tag165.xml" /><Relationship Id="rId56" Type="http://schemas.openxmlformats.org/officeDocument/2006/relationships/tags" Target="../tags/tag173.xml" /><Relationship Id="rId64" Type="http://schemas.openxmlformats.org/officeDocument/2006/relationships/slideLayout" Target="../slideLayouts/slideLayout7.xml" /><Relationship Id="rId69" Type="http://schemas.openxmlformats.org/officeDocument/2006/relationships/hyperlink" Target="file:///G:/tin%208/TTDD1.ppt" TargetMode="External" /><Relationship Id="rId8" Type="http://schemas.openxmlformats.org/officeDocument/2006/relationships/tags" Target="../tags/tag125.xml" /><Relationship Id="rId51" Type="http://schemas.openxmlformats.org/officeDocument/2006/relationships/tags" Target="../tags/tag168.xml" /><Relationship Id="rId72" Type="http://schemas.openxmlformats.org/officeDocument/2006/relationships/hyperlink" Target="file:///G:/tin%208/TTDD3.ppt" TargetMode="External" /><Relationship Id="rId3" Type="http://schemas.openxmlformats.org/officeDocument/2006/relationships/tags" Target="../tags/tag120.xml" /><Relationship Id="rId12" Type="http://schemas.openxmlformats.org/officeDocument/2006/relationships/tags" Target="../tags/tag129.xml" /><Relationship Id="rId17" Type="http://schemas.openxmlformats.org/officeDocument/2006/relationships/tags" Target="../tags/tag134.xml" /><Relationship Id="rId25" Type="http://schemas.openxmlformats.org/officeDocument/2006/relationships/tags" Target="../tags/tag142.xml" /><Relationship Id="rId33" Type="http://schemas.openxmlformats.org/officeDocument/2006/relationships/tags" Target="../tags/tag150.xml" /><Relationship Id="rId38" Type="http://schemas.openxmlformats.org/officeDocument/2006/relationships/tags" Target="../tags/tag155.xml" /><Relationship Id="rId46" Type="http://schemas.openxmlformats.org/officeDocument/2006/relationships/tags" Target="../tags/tag163.xml" /><Relationship Id="rId59" Type="http://schemas.openxmlformats.org/officeDocument/2006/relationships/tags" Target="../tags/tag176.xml" /><Relationship Id="rId67" Type="http://schemas.openxmlformats.org/officeDocument/2006/relationships/image" Target="../media/image24.jpeg" /><Relationship Id="rId20" Type="http://schemas.openxmlformats.org/officeDocument/2006/relationships/tags" Target="../tags/tag137.xml" /><Relationship Id="rId41" Type="http://schemas.openxmlformats.org/officeDocument/2006/relationships/tags" Target="../tags/tag158.xml" /><Relationship Id="rId54" Type="http://schemas.openxmlformats.org/officeDocument/2006/relationships/tags" Target="../tags/tag171.xml" /><Relationship Id="rId62" Type="http://schemas.openxmlformats.org/officeDocument/2006/relationships/tags" Target="../tags/tag179.xml" /><Relationship Id="rId70" Type="http://schemas.openxmlformats.org/officeDocument/2006/relationships/hyperlink" Target="file:///G:/tin%208/TTDD2.ppt" TargetMode="External" /><Relationship Id="rId1" Type="http://schemas.openxmlformats.org/officeDocument/2006/relationships/tags" Target="../tags/tag118.xml" /><Relationship Id="rId6" Type="http://schemas.openxmlformats.org/officeDocument/2006/relationships/tags" Target="../tags/tag123.xml" 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 /><Relationship Id="rId18" Type="http://schemas.openxmlformats.org/officeDocument/2006/relationships/tags" Target="../tags/tag198.xml" /><Relationship Id="rId26" Type="http://schemas.openxmlformats.org/officeDocument/2006/relationships/tags" Target="../tags/tag206.xml" /><Relationship Id="rId39" Type="http://schemas.openxmlformats.org/officeDocument/2006/relationships/tags" Target="../tags/tag219.xml" /><Relationship Id="rId21" Type="http://schemas.openxmlformats.org/officeDocument/2006/relationships/tags" Target="../tags/tag201.xml" /><Relationship Id="rId34" Type="http://schemas.openxmlformats.org/officeDocument/2006/relationships/tags" Target="../tags/tag214.xml" /><Relationship Id="rId42" Type="http://schemas.openxmlformats.org/officeDocument/2006/relationships/tags" Target="../tags/tag222.xml" /><Relationship Id="rId47" Type="http://schemas.openxmlformats.org/officeDocument/2006/relationships/tags" Target="../tags/tag227.xml" /><Relationship Id="rId50" Type="http://schemas.openxmlformats.org/officeDocument/2006/relationships/tags" Target="../tags/tag230.xml" /><Relationship Id="rId55" Type="http://schemas.openxmlformats.org/officeDocument/2006/relationships/tags" Target="../tags/tag235.xml" /><Relationship Id="rId63" Type="http://schemas.openxmlformats.org/officeDocument/2006/relationships/tags" Target="../tags/tag243.xml" /><Relationship Id="rId68" Type="http://schemas.openxmlformats.org/officeDocument/2006/relationships/slide" Target="slide7.xml" /><Relationship Id="rId7" Type="http://schemas.openxmlformats.org/officeDocument/2006/relationships/tags" Target="../tags/tag187.xml" /><Relationship Id="rId71" Type="http://schemas.openxmlformats.org/officeDocument/2006/relationships/hyperlink" Target="file:///G:/tin%208/Ngoai%20kh&#243;a1/TT3.ppt" TargetMode="External" /><Relationship Id="rId2" Type="http://schemas.openxmlformats.org/officeDocument/2006/relationships/tags" Target="../tags/tag182.xml" /><Relationship Id="rId16" Type="http://schemas.openxmlformats.org/officeDocument/2006/relationships/tags" Target="../tags/tag196.xml" /><Relationship Id="rId29" Type="http://schemas.openxmlformats.org/officeDocument/2006/relationships/tags" Target="../tags/tag209.xml" /><Relationship Id="rId11" Type="http://schemas.openxmlformats.org/officeDocument/2006/relationships/tags" Target="../tags/tag191.xml" /><Relationship Id="rId24" Type="http://schemas.openxmlformats.org/officeDocument/2006/relationships/tags" Target="../tags/tag204.xml" /><Relationship Id="rId32" Type="http://schemas.openxmlformats.org/officeDocument/2006/relationships/tags" Target="../tags/tag212.xml" /><Relationship Id="rId37" Type="http://schemas.openxmlformats.org/officeDocument/2006/relationships/tags" Target="../tags/tag217.xml" /><Relationship Id="rId40" Type="http://schemas.openxmlformats.org/officeDocument/2006/relationships/tags" Target="../tags/tag220.xml" /><Relationship Id="rId45" Type="http://schemas.openxmlformats.org/officeDocument/2006/relationships/tags" Target="../tags/tag225.xml" /><Relationship Id="rId53" Type="http://schemas.openxmlformats.org/officeDocument/2006/relationships/tags" Target="../tags/tag233.xml" /><Relationship Id="rId58" Type="http://schemas.openxmlformats.org/officeDocument/2006/relationships/tags" Target="../tags/tag238.xml" /><Relationship Id="rId66" Type="http://schemas.openxmlformats.org/officeDocument/2006/relationships/slide" Target="slide3.xml" /><Relationship Id="rId74" Type="http://schemas.openxmlformats.org/officeDocument/2006/relationships/image" Target="../media/image21.jpeg" /><Relationship Id="rId5" Type="http://schemas.openxmlformats.org/officeDocument/2006/relationships/tags" Target="../tags/tag185.xml" /><Relationship Id="rId15" Type="http://schemas.openxmlformats.org/officeDocument/2006/relationships/tags" Target="../tags/tag195.xml" /><Relationship Id="rId23" Type="http://schemas.openxmlformats.org/officeDocument/2006/relationships/tags" Target="../tags/tag203.xml" /><Relationship Id="rId28" Type="http://schemas.openxmlformats.org/officeDocument/2006/relationships/tags" Target="../tags/tag208.xml" /><Relationship Id="rId36" Type="http://schemas.openxmlformats.org/officeDocument/2006/relationships/tags" Target="../tags/tag216.xml" /><Relationship Id="rId49" Type="http://schemas.openxmlformats.org/officeDocument/2006/relationships/tags" Target="../tags/tag229.xml" /><Relationship Id="rId57" Type="http://schemas.openxmlformats.org/officeDocument/2006/relationships/tags" Target="../tags/tag237.xml" /><Relationship Id="rId61" Type="http://schemas.openxmlformats.org/officeDocument/2006/relationships/tags" Target="../tags/tag241.xml" /><Relationship Id="rId10" Type="http://schemas.openxmlformats.org/officeDocument/2006/relationships/tags" Target="../tags/tag190.xml" /><Relationship Id="rId19" Type="http://schemas.openxmlformats.org/officeDocument/2006/relationships/tags" Target="../tags/tag199.xml" /><Relationship Id="rId31" Type="http://schemas.openxmlformats.org/officeDocument/2006/relationships/tags" Target="../tags/tag211.xml" /><Relationship Id="rId44" Type="http://schemas.openxmlformats.org/officeDocument/2006/relationships/tags" Target="../tags/tag224.xml" /><Relationship Id="rId52" Type="http://schemas.openxmlformats.org/officeDocument/2006/relationships/tags" Target="../tags/tag232.xml" /><Relationship Id="rId60" Type="http://schemas.openxmlformats.org/officeDocument/2006/relationships/tags" Target="../tags/tag240.xml" /><Relationship Id="rId65" Type="http://schemas.openxmlformats.org/officeDocument/2006/relationships/notesSlide" Target="../notesSlides/notesSlide6.xml" /><Relationship Id="rId73" Type="http://schemas.openxmlformats.org/officeDocument/2006/relationships/image" Target="../media/image35.jpeg" /><Relationship Id="rId4" Type="http://schemas.openxmlformats.org/officeDocument/2006/relationships/tags" Target="../tags/tag184.xml" /><Relationship Id="rId9" Type="http://schemas.openxmlformats.org/officeDocument/2006/relationships/tags" Target="../tags/tag189.xml" /><Relationship Id="rId14" Type="http://schemas.openxmlformats.org/officeDocument/2006/relationships/tags" Target="../tags/tag194.xml" /><Relationship Id="rId22" Type="http://schemas.openxmlformats.org/officeDocument/2006/relationships/tags" Target="../tags/tag202.xml" /><Relationship Id="rId27" Type="http://schemas.openxmlformats.org/officeDocument/2006/relationships/tags" Target="../tags/tag207.xml" /><Relationship Id="rId30" Type="http://schemas.openxmlformats.org/officeDocument/2006/relationships/tags" Target="../tags/tag210.xml" /><Relationship Id="rId35" Type="http://schemas.openxmlformats.org/officeDocument/2006/relationships/tags" Target="../tags/tag215.xml" /><Relationship Id="rId43" Type="http://schemas.openxmlformats.org/officeDocument/2006/relationships/tags" Target="../tags/tag223.xml" /><Relationship Id="rId48" Type="http://schemas.openxmlformats.org/officeDocument/2006/relationships/tags" Target="../tags/tag228.xml" /><Relationship Id="rId56" Type="http://schemas.openxmlformats.org/officeDocument/2006/relationships/tags" Target="../tags/tag236.xml" /><Relationship Id="rId64" Type="http://schemas.openxmlformats.org/officeDocument/2006/relationships/slideLayout" Target="../slideLayouts/slideLayout7.xml" /><Relationship Id="rId69" Type="http://schemas.openxmlformats.org/officeDocument/2006/relationships/hyperlink" Target="file:///G:/tin%208/TTDD1.ppt" TargetMode="External" /><Relationship Id="rId8" Type="http://schemas.openxmlformats.org/officeDocument/2006/relationships/tags" Target="../tags/tag188.xml" /><Relationship Id="rId51" Type="http://schemas.openxmlformats.org/officeDocument/2006/relationships/tags" Target="../tags/tag231.xml" /><Relationship Id="rId72" Type="http://schemas.openxmlformats.org/officeDocument/2006/relationships/hyperlink" Target="file:///G:/tin%208/TTDD3.ppt" TargetMode="External" /><Relationship Id="rId3" Type="http://schemas.openxmlformats.org/officeDocument/2006/relationships/tags" Target="../tags/tag183.xml" /><Relationship Id="rId12" Type="http://schemas.openxmlformats.org/officeDocument/2006/relationships/tags" Target="../tags/tag192.xml" /><Relationship Id="rId17" Type="http://schemas.openxmlformats.org/officeDocument/2006/relationships/tags" Target="../tags/tag197.xml" /><Relationship Id="rId25" Type="http://schemas.openxmlformats.org/officeDocument/2006/relationships/tags" Target="../tags/tag205.xml" /><Relationship Id="rId33" Type="http://schemas.openxmlformats.org/officeDocument/2006/relationships/tags" Target="../tags/tag213.xml" /><Relationship Id="rId38" Type="http://schemas.openxmlformats.org/officeDocument/2006/relationships/tags" Target="../tags/tag218.xml" /><Relationship Id="rId46" Type="http://schemas.openxmlformats.org/officeDocument/2006/relationships/tags" Target="../tags/tag226.xml" /><Relationship Id="rId59" Type="http://schemas.openxmlformats.org/officeDocument/2006/relationships/tags" Target="../tags/tag239.xml" /><Relationship Id="rId67" Type="http://schemas.openxmlformats.org/officeDocument/2006/relationships/image" Target="../media/image24.jpeg" /><Relationship Id="rId20" Type="http://schemas.openxmlformats.org/officeDocument/2006/relationships/tags" Target="../tags/tag200.xml" /><Relationship Id="rId41" Type="http://schemas.openxmlformats.org/officeDocument/2006/relationships/tags" Target="../tags/tag221.xml" /><Relationship Id="rId54" Type="http://schemas.openxmlformats.org/officeDocument/2006/relationships/tags" Target="../tags/tag234.xml" /><Relationship Id="rId62" Type="http://schemas.openxmlformats.org/officeDocument/2006/relationships/tags" Target="../tags/tag242.xml" /><Relationship Id="rId70" Type="http://schemas.openxmlformats.org/officeDocument/2006/relationships/hyperlink" Target="file:///G:/tin%208/TTDD2.ppt" TargetMode="External" /><Relationship Id="rId1" Type="http://schemas.openxmlformats.org/officeDocument/2006/relationships/tags" Target="../tags/tag181.xml" /><Relationship Id="rId6" Type="http://schemas.openxmlformats.org/officeDocument/2006/relationships/tags" Target="../tags/tag18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tags" Target="../tags/tag245.xml" /><Relationship Id="rId1" Type="http://schemas.openxmlformats.org/officeDocument/2006/relationships/tags" Target="../tags/tag244.xml" /><Relationship Id="rId6" Type="http://schemas.openxmlformats.org/officeDocument/2006/relationships/image" Target="../media/image21.jpeg" /><Relationship Id="rId5" Type="http://schemas.openxmlformats.org/officeDocument/2006/relationships/image" Target="../media/image35.jpeg" /><Relationship Id="rId4" Type="http://schemas.openxmlformats.org/officeDocument/2006/relationships/notesSlide" Target="../notesSlides/notesSlide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tags" Target="../tags/tag247.xml" /><Relationship Id="rId1" Type="http://schemas.openxmlformats.org/officeDocument/2006/relationships/tags" Target="../tags/tag246.xml" /><Relationship Id="rId6" Type="http://schemas.openxmlformats.org/officeDocument/2006/relationships/image" Target="../media/image25.jpeg" /><Relationship Id="rId5" Type="http://schemas.openxmlformats.org/officeDocument/2006/relationships/image" Target="../media/image30.gif" /><Relationship Id="rId4" Type="http://schemas.openxmlformats.org/officeDocument/2006/relationships/image" Target="../media/image20.jpeg" 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 /><Relationship Id="rId18" Type="http://schemas.openxmlformats.org/officeDocument/2006/relationships/tags" Target="../tags/tag265.xml" /><Relationship Id="rId26" Type="http://schemas.openxmlformats.org/officeDocument/2006/relationships/tags" Target="../tags/tag273.xml" /><Relationship Id="rId39" Type="http://schemas.openxmlformats.org/officeDocument/2006/relationships/tags" Target="../tags/tag286.xml" /><Relationship Id="rId21" Type="http://schemas.openxmlformats.org/officeDocument/2006/relationships/tags" Target="../tags/tag268.xml" /><Relationship Id="rId34" Type="http://schemas.openxmlformats.org/officeDocument/2006/relationships/tags" Target="../tags/tag281.xml" /><Relationship Id="rId42" Type="http://schemas.openxmlformats.org/officeDocument/2006/relationships/tags" Target="../tags/tag289.xml" /><Relationship Id="rId47" Type="http://schemas.openxmlformats.org/officeDocument/2006/relationships/tags" Target="../tags/tag294.xml" /><Relationship Id="rId50" Type="http://schemas.openxmlformats.org/officeDocument/2006/relationships/image" Target="../media/image4.gif" /><Relationship Id="rId55" Type="http://schemas.openxmlformats.org/officeDocument/2006/relationships/image" Target="../media/image9.gif" /><Relationship Id="rId63" Type="http://schemas.openxmlformats.org/officeDocument/2006/relationships/image" Target="../media/image17.png" /><Relationship Id="rId7" Type="http://schemas.openxmlformats.org/officeDocument/2006/relationships/tags" Target="../tags/tag254.xml" /><Relationship Id="rId2" Type="http://schemas.openxmlformats.org/officeDocument/2006/relationships/tags" Target="../tags/tag249.xml" /><Relationship Id="rId16" Type="http://schemas.openxmlformats.org/officeDocument/2006/relationships/tags" Target="../tags/tag263.xml" /><Relationship Id="rId20" Type="http://schemas.openxmlformats.org/officeDocument/2006/relationships/tags" Target="../tags/tag267.xml" /><Relationship Id="rId29" Type="http://schemas.openxmlformats.org/officeDocument/2006/relationships/tags" Target="../tags/tag276.xml" /><Relationship Id="rId41" Type="http://schemas.openxmlformats.org/officeDocument/2006/relationships/tags" Target="../tags/tag288.xml" /><Relationship Id="rId54" Type="http://schemas.openxmlformats.org/officeDocument/2006/relationships/image" Target="../media/image8.gif" /><Relationship Id="rId62" Type="http://schemas.openxmlformats.org/officeDocument/2006/relationships/image" Target="../media/image16.gif" /><Relationship Id="rId1" Type="http://schemas.openxmlformats.org/officeDocument/2006/relationships/tags" Target="../tags/tag248.xml" /><Relationship Id="rId6" Type="http://schemas.openxmlformats.org/officeDocument/2006/relationships/tags" Target="../tags/tag253.xml" /><Relationship Id="rId11" Type="http://schemas.openxmlformats.org/officeDocument/2006/relationships/tags" Target="../tags/tag258.xml" /><Relationship Id="rId24" Type="http://schemas.openxmlformats.org/officeDocument/2006/relationships/tags" Target="../tags/tag271.xml" /><Relationship Id="rId32" Type="http://schemas.openxmlformats.org/officeDocument/2006/relationships/tags" Target="../tags/tag279.xml" /><Relationship Id="rId37" Type="http://schemas.openxmlformats.org/officeDocument/2006/relationships/tags" Target="../tags/tag284.xml" /><Relationship Id="rId40" Type="http://schemas.openxmlformats.org/officeDocument/2006/relationships/tags" Target="../tags/tag287.xml" /><Relationship Id="rId45" Type="http://schemas.openxmlformats.org/officeDocument/2006/relationships/tags" Target="../tags/tag292.xml" /><Relationship Id="rId53" Type="http://schemas.openxmlformats.org/officeDocument/2006/relationships/image" Target="../media/image7.gif" /><Relationship Id="rId58" Type="http://schemas.openxmlformats.org/officeDocument/2006/relationships/image" Target="../media/image12.gif" /><Relationship Id="rId5" Type="http://schemas.openxmlformats.org/officeDocument/2006/relationships/tags" Target="../tags/tag252.xml" /><Relationship Id="rId15" Type="http://schemas.openxmlformats.org/officeDocument/2006/relationships/tags" Target="../tags/tag262.xml" /><Relationship Id="rId23" Type="http://schemas.openxmlformats.org/officeDocument/2006/relationships/tags" Target="../tags/tag270.xml" /><Relationship Id="rId28" Type="http://schemas.openxmlformats.org/officeDocument/2006/relationships/tags" Target="../tags/tag275.xml" /><Relationship Id="rId36" Type="http://schemas.openxmlformats.org/officeDocument/2006/relationships/tags" Target="../tags/tag283.xml" /><Relationship Id="rId49" Type="http://schemas.openxmlformats.org/officeDocument/2006/relationships/notesSlide" Target="../notesSlides/notesSlide8.xml" /><Relationship Id="rId57" Type="http://schemas.openxmlformats.org/officeDocument/2006/relationships/image" Target="../media/image11.gif" /><Relationship Id="rId61" Type="http://schemas.openxmlformats.org/officeDocument/2006/relationships/image" Target="../media/image15.gif" /><Relationship Id="rId10" Type="http://schemas.openxmlformats.org/officeDocument/2006/relationships/tags" Target="../tags/tag257.xml" /><Relationship Id="rId19" Type="http://schemas.openxmlformats.org/officeDocument/2006/relationships/tags" Target="../tags/tag266.xml" /><Relationship Id="rId31" Type="http://schemas.openxmlformats.org/officeDocument/2006/relationships/tags" Target="../tags/tag278.xml" /><Relationship Id="rId44" Type="http://schemas.openxmlformats.org/officeDocument/2006/relationships/tags" Target="../tags/tag291.xml" /><Relationship Id="rId52" Type="http://schemas.openxmlformats.org/officeDocument/2006/relationships/image" Target="../media/image6.gif" /><Relationship Id="rId60" Type="http://schemas.openxmlformats.org/officeDocument/2006/relationships/image" Target="../media/image14.gif" /><Relationship Id="rId4" Type="http://schemas.openxmlformats.org/officeDocument/2006/relationships/tags" Target="../tags/tag251.xml" /><Relationship Id="rId9" Type="http://schemas.openxmlformats.org/officeDocument/2006/relationships/tags" Target="../tags/tag256.xml" /><Relationship Id="rId14" Type="http://schemas.openxmlformats.org/officeDocument/2006/relationships/tags" Target="../tags/tag261.xml" /><Relationship Id="rId22" Type="http://schemas.openxmlformats.org/officeDocument/2006/relationships/tags" Target="../tags/tag269.xml" /><Relationship Id="rId27" Type="http://schemas.openxmlformats.org/officeDocument/2006/relationships/tags" Target="../tags/tag274.xml" /><Relationship Id="rId30" Type="http://schemas.openxmlformats.org/officeDocument/2006/relationships/tags" Target="../tags/tag277.xml" /><Relationship Id="rId35" Type="http://schemas.openxmlformats.org/officeDocument/2006/relationships/tags" Target="../tags/tag282.xml" /><Relationship Id="rId43" Type="http://schemas.openxmlformats.org/officeDocument/2006/relationships/tags" Target="../tags/tag290.xml" /><Relationship Id="rId48" Type="http://schemas.openxmlformats.org/officeDocument/2006/relationships/slideLayout" Target="../slideLayouts/slideLayout1.xml" /><Relationship Id="rId56" Type="http://schemas.openxmlformats.org/officeDocument/2006/relationships/image" Target="../media/image10.gif" /><Relationship Id="rId64" Type="http://schemas.openxmlformats.org/officeDocument/2006/relationships/image" Target="../media/image18.jpeg" /><Relationship Id="rId8" Type="http://schemas.openxmlformats.org/officeDocument/2006/relationships/tags" Target="../tags/tag255.xml" /><Relationship Id="rId51" Type="http://schemas.openxmlformats.org/officeDocument/2006/relationships/image" Target="../media/image5.emf" /><Relationship Id="rId3" Type="http://schemas.openxmlformats.org/officeDocument/2006/relationships/tags" Target="../tags/tag250.xml" /><Relationship Id="rId12" Type="http://schemas.openxmlformats.org/officeDocument/2006/relationships/tags" Target="../tags/tag259.xml" /><Relationship Id="rId17" Type="http://schemas.openxmlformats.org/officeDocument/2006/relationships/tags" Target="../tags/tag264.xml" /><Relationship Id="rId25" Type="http://schemas.openxmlformats.org/officeDocument/2006/relationships/tags" Target="../tags/tag272.xml" /><Relationship Id="rId33" Type="http://schemas.openxmlformats.org/officeDocument/2006/relationships/tags" Target="../tags/tag280.xml" /><Relationship Id="rId38" Type="http://schemas.openxmlformats.org/officeDocument/2006/relationships/tags" Target="../tags/tag285.xml" /><Relationship Id="rId46" Type="http://schemas.openxmlformats.org/officeDocument/2006/relationships/tags" Target="../tags/tag293.xml" /><Relationship Id="rId59" Type="http://schemas.openxmlformats.org/officeDocument/2006/relationships/image" Target="../media/image13.gi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3.png" /><Relationship Id="rId4" Type="http://schemas.openxmlformats.org/officeDocument/2006/relationships/image" Target="../media/image22.jpeg" 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 /><Relationship Id="rId18" Type="http://schemas.openxmlformats.org/officeDocument/2006/relationships/tags" Target="../tags/tag66.xml" /><Relationship Id="rId26" Type="http://schemas.openxmlformats.org/officeDocument/2006/relationships/tags" Target="../tags/tag74.xml" /><Relationship Id="rId39" Type="http://schemas.openxmlformats.org/officeDocument/2006/relationships/tags" Target="../tags/tag87.xml" /><Relationship Id="rId21" Type="http://schemas.openxmlformats.org/officeDocument/2006/relationships/tags" Target="../tags/tag69.xml" /><Relationship Id="rId34" Type="http://schemas.openxmlformats.org/officeDocument/2006/relationships/tags" Target="../tags/tag82.xml" /><Relationship Id="rId42" Type="http://schemas.openxmlformats.org/officeDocument/2006/relationships/tags" Target="../tags/tag90.xml" /><Relationship Id="rId47" Type="http://schemas.openxmlformats.org/officeDocument/2006/relationships/tags" Target="../tags/tag95.xml" /><Relationship Id="rId50" Type="http://schemas.openxmlformats.org/officeDocument/2006/relationships/tags" Target="../tags/tag98.xml" /><Relationship Id="rId55" Type="http://schemas.openxmlformats.org/officeDocument/2006/relationships/tags" Target="../tags/tag103.xml" /><Relationship Id="rId63" Type="http://schemas.openxmlformats.org/officeDocument/2006/relationships/tags" Target="../tags/tag111.xml" /><Relationship Id="rId68" Type="http://schemas.openxmlformats.org/officeDocument/2006/relationships/audio" Target="../media/audio2.wav" /><Relationship Id="rId76" Type="http://schemas.openxmlformats.org/officeDocument/2006/relationships/hyperlink" Target="file:///G:/tin%208/TTDD3.ppt" TargetMode="External" /><Relationship Id="rId7" Type="http://schemas.openxmlformats.org/officeDocument/2006/relationships/tags" Target="../tags/tag55.xml" /><Relationship Id="rId71" Type="http://schemas.openxmlformats.org/officeDocument/2006/relationships/slide" Target="slide7.xml" /><Relationship Id="rId2" Type="http://schemas.openxmlformats.org/officeDocument/2006/relationships/tags" Target="../tags/tag50.xml" /><Relationship Id="rId16" Type="http://schemas.openxmlformats.org/officeDocument/2006/relationships/tags" Target="../tags/tag64.xml" /><Relationship Id="rId29" Type="http://schemas.openxmlformats.org/officeDocument/2006/relationships/tags" Target="../tags/tag77.xml" /><Relationship Id="rId11" Type="http://schemas.openxmlformats.org/officeDocument/2006/relationships/tags" Target="../tags/tag59.xml" /><Relationship Id="rId24" Type="http://schemas.openxmlformats.org/officeDocument/2006/relationships/tags" Target="../tags/tag72.xml" /><Relationship Id="rId32" Type="http://schemas.openxmlformats.org/officeDocument/2006/relationships/tags" Target="../tags/tag80.xml" /><Relationship Id="rId37" Type="http://schemas.openxmlformats.org/officeDocument/2006/relationships/tags" Target="../tags/tag85.xml" /><Relationship Id="rId40" Type="http://schemas.openxmlformats.org/officeDocument/2006/relationships/tags" Target="../tags/tag88.xml" /><Relationship Id="rId45" Type="http://schemas.openxmlformats.org/officeDocument/2006/relationships/tags" Target="../tags/tag93.xml" /><Relationship Id="rId53" Type="http://schemas.openxmlformats.org/officeDocument/2006/relationships/tags" Target="../tags/tag101.xml" /><Relationship Id="rId58" Type="http://schemas.openxmlformats.org/officeDocument/2006/relationships/tags" Target="../tags/tag106.xml" /><Relationship Id="rId66" Type="http://schemas.openxmlformats.org/officeDocument/2006/relationships/notesSlide" Target="../notesSlides/notesSlide2.xml" /><Relationship Id="rId74" Type="http://schemas.openxmlformats.org/officeDocument/2006/relationships/hyperlink" Target="file:///G:/tin%208/TTDD2.ppt" TargetMode="External" /><Relationship Id="rId79" Type="http://schemas.openxmlformats.org/officeDocument/2006/relationships/image" Target="../media/image28.jpeg" /><Relationship Id="rId5" Type="http://schemas.openxmlformats.org/officeDocument/2006/relationships/tags" Target="../tags/tag53.xml" /><Relationship Id="rId61" Type="http://schemas.openxmlformats.org/officeDocument/2006/relationships/tags" Target="../tags/tag109.xml" /><Relationship Id="rId10" Type="http://schemas.openxmlformats.org/officeDocument/2006/relationships/tags" Target="../tags/tag58.xml" /><Relationship Id="rId19" Type="http://schemas.openxmlformats.org/officeDocument/2006/relationships/tags" Target="../tags/tag67.xml" /><Relationship Id="rId31" Type="http://schemas.openxmlformats.org/officeDocument/2006/relationships/tags" Target="../tags/tag79.xml" /><Relationship Id="rId44" Type="http://schemas.openxmlformats.org/officeDocument/2006/relationships/tags" Target="../tags/tag92.xml" /><Relationship Id="rId52" Type="http://schemas.openxmlformats.org/officeDocument/2006/relationships/tags" Target="../tags/tag100.xml" /><Relationship Id="rId60" Type="http://schemas.openxmlformats.org/officeDocument/2006/relationships/tags" Target="../tags/tag108.xml" /><Relationship Id="rId65" Type="http://schemas.openxmlformats.org/officeDocument/2006/relationships/slideLayout" Target="../slideLayouts/slideLayout7.xml" /><Relationship Id="rId73" Type="http://schemas.openxmlformats.org/officeDocument/2006/relationships/hyperlink" Target="file:///G:/tin%208/TTDD1.ppt" TargetMode="External" /><Relationship Id="rId78" Type="http://schemas.openxmlformats.org/officeDocument/2006/relationships/image" Target="../media/image27.emf" /><Relationship Id="rId4" Type="http://schemas.openxmlformats.org/officeDocument/2006/relationships/tags" Target="../tags/tag52.xml" /><Relationship Id="rId9" Type="http://schemas.openxmlformats.org/officeDocument/2006/relationships/tags" Target="../tags/tag57.xml" /><Relationship Id="rId14" Type="http://schemas.openxmlformats.org/officeDocument/2006/relationships/tags" Target="../tags/tag62.xml" /><Relationship Id="rId22" Type="http://schemas.openxmlformats.org/officeDocument/2006/relationships/tags" Target="../tags/tag70.xml" /><Relationship Id="rId27" Type="http://schemas.openxmlformats.org/officeDocument/2006/relationships/tags" Target="../tags/tag75.xml" /><Relationship Id="rId30" Type="http://schemas.openxmlformats.org/officeDocument/2006/relationships/tags" Target="../tags/tag78.xml" /><Relationship Id="rId35" Type="http://schemas.openxmlformats.org/officeDocument/2006/relationships/tags" Target="../tags/tag83.xml" /><Relationship Id="rId43" Type="http://schemas.openxmlformats.org/officeDocument/2006/relationships/tags" Target="../tags/tag91.xml" /><Relationship Id="rId48" Type="http://schemas.openxmlformats.org/officeDocument/2006/relationships/tags" Target="../tags/tag96.xml" /><Relationship Id="rId56" Type="http://schemas.openxmlformats.org/officeDocument/2006/relationships/tags" Target="../tags/tag104.xml" /><Relationship Id="rId64" Type="http://schemas.openxmlformats.org/officeDocument/2006/relationships/tags" Target="../tags/tag112.xml" /><Relationship Id="rId69" Type="http://schemas.openxmlformats.org/officeDocument/2006/relationships/slide" Target="slide3.xml" /><Relationship Id="rId77" Type="http://schemas.openxmlformats.org/officeDocument/2006/relationships/image" Target="../media/image26.jpeg" /><Relationship Id="rId8" Type="http://schemas.openxmlformats.org/officeDocument/2006/relationships/tags" Target="../tags/tag56.xml" /><Relationship Id="rId51" Type="http://schemas.openxmlformats.org/officeDocument/2006/relationships/tags" Target="../tags/tag99.xml" /><Relationship Id="rId72" Type="http://schemas.openxmlformats.org/officeDocument/2006/relationships/image" Target="../media/image25.jpeg" /><Relationship Id="rId80" Type="http://schemas.openxmlformats.org/officeDocument/2006/relationships/image" Target="../media/image29.jpeg" /><Relationship Id="rId3" Type="http://schemas.openxmlformats.org/officeDocument/2006/relationships/tags" Target="../tags/tag51.xml" /><Relationship Id="rId12" Type="http://schemas.openxmlformats.org/officeDocument/2006/relationships/tags" Target="../tags/tag60.xml" /><Relationship Id="rId17" Type="http://schemas.openxmlformats.org/officeDocument/2006/relationships/tags" Target="../tags/tag65.xml" /><Relationship Id="rId25" Type="http://schemas.openxmlformats.org/officeDocument/2006/relationships/tags" Target="../tags/tag73.xml" /><Relationship Id="rId33" Type="http://schemas.openxmlformats.org/officeDocument/2006/relationships/tags" Target="../tags/tag81.xml" /><Relationship Id="rId38" Type="http://schemas.openxmlformats.org/officeDocument/2006/relationships/tags" Target="../tags/tag86.xml" /><Relationship Id="rId46" Type="http://schemas.openxmlformats.org/officeDocument/2006/relationships/tags" Target="../tags/tag94.xml" /><Relationship Id="rId59" Type="http://schemas.openxmlformats.org/officeDocument/2006/relationships/tags" Target="../tags/tag107.xml" /><Relationship Id="rId67" Type="http://schemas.openxmlformats.org/officeDocument/2006/relationships/audio" Target="../media/audio1.wav" /><Relationship Id="rId20" Type="http://schemas.openxmlformats.org/officeDocument/2006/relationships/tags" Target="../tags/tag68.xml" /><Relationship Id="rId41" Type="http://schemas.openxmlformats.org/officeDocument/2006/relationships/tags" Target="../tags/tag89.xml" /><Relationship Id="rId54" Type="http://schemas.openxmlformats.org/officeDocument/2006/relationships/tags" Target="../tags/tag102.xml" /><Relationship Id="rId62" Type="http://schemas.openxmlformats.org/officeDocument/2006/relationships/tags" Target="../tags/tag110.xml" /><Relationship Id="rId70" Type="http://schemas.openxmlformats.org/officeDocument/2006/relationships/image" Target="../media/image24.jpeg" /><Relationship Id="rId75" Type="http://schemas.openxmlformats.org/officeDocument/2006/relationships/hyperlink" Target="file:///G:/tin%208/Ngoai%20kh&#243;a1/TT3.ppt" TargetMode="External" /><Relationship Id="rId1" Type="http://schemas.openxmlformats.org/officeDocument/2006/relationships/tags" Target="../tags/tag49.xml" /><Relationship Id="rId6" Type="http://schemas.openxmlformats.org/officeDocument/2006/relationships/tags" Target="../tags/tag54.xml" /><Relationship Id="rId15" Type="http://schemas.openxmlformats.org/officeDocument/2006/relationships/tags" Target="../tags/tag63.xml" /><Relationship Id="rId23" Type="http://schemas.openxmlformats.org/officeDocument/2006/relationships/tags" Target="../tags/tag71.xml" /><Relationship Id="rId28" Type="http://schemas.openxmlformats.org/officeDocument/2006/relationships/tags" Target="../tags/tag76.xml" /><Relationship Id="rId36" Type="http://schemas.openxmlformats.org/officeDocument/2006/relationships/tags" Target="../tags/tag84.xml" /><Relationship Id="rId49" Type="http://schemas.openxmlformats.org/officeDocument/2006/relationships/tags" Target="../tags/tag97.xml" /><Relationship Id="rId57" Type="http://schemas.openxmlformats.org/officeDocument/2006/relationships/tags" Target="../tags/tag10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21.jpeg" /><Relationship Id="rId2" Type="http://schemas.openxmlformats.org/officeDocument/2006/relationships/tags" Target="../tags/tag114.xml" /><Relationship Id="rId1" Type="http://schemas.openxmlformats.org/officeDocument/2006/relationships/tags" Target="../tags/tag113.xml" /><Relationship Id="rId6" Type="http://schemas.openxmlformats.org/officeDocument/2006/relationships/image" Target="../media/image25.jpeg" /><Relationship Id="rId5" Type="http://schemas.openxmlformats.org/officeDocument/2006/relationships/image" Target="../media/image30.gif" /><Relationship Id="rId4" Type="http://schemas.openxmlformats.org/officeDocument/2006/relationships/image" Target="../media/image2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15.xml" /><Relationship Id="rId6" Type="http://schemas.openxmlformats.org/officeDocument/2006/relationships/image" Target="../media/image30.gif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21.jpeg" /><Relationship Id="rId2" Type="http://schemas.openxmlformats.org/officeDocument/2006/relationships/tags" Target="../tags/tag117.xml" /><Relationship Id="rId1" Type="http://schemas.openxmlformats.org/officeDocument/2006/relationships/tags" Target="../tags/tag116.xml" /><Relationship Id="rId6" Type="http://schemas.openxmlformats.org/officeDocument/2006/relationships/image" Target="../media/image25.jpeg" /><Relationship Id="rId5" Type="http://schemas.openxmlformats.org/officeDocument/2006/relationships/image" Target="../media/image30.gif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tterflies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 descr="nen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1125538"/>
          </a:xfrm>
          <a:prstGeom prst="flowChartProcess">
            <a:avLst/>
          </a:prstGeom>
          <a:blipFill dpi="0" rotWithShape="1">
            <a:blip r:embed="rId5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7539039" y="4805363"/>
            <a:ext cx="581025" cy="1638300"/>
            <a:chOff x="0" y="0"/>
            <a:chExt cx="366" cy="1032"/>
          </a:xfrm>
        </p:grpSpPr>
        <p:pic>
          <p:nvPicPr>
            <p:cNvPr id="14498" name="Picture 5" descr="42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9" name="Picture 6" descr="40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0" name="Picture 7" descr="41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8" descr="HOA CANH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952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OA CANH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50800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icture1d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838201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Picture1d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685804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Picture1d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381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4186239" y="3967163"/>
            <a:ext cx="581025" cy="1638300"/>
            <a:chOff x="0" y="0"/>
            <a:chExt cx="366" cy="1032"/>
          </a:xfrm>
        </p:grpSpPr>
        <p:pic>
          <p:nvPicPr>
            <p:cNvPr id="14495" name="Picture 14" descr="42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6" name="Picture 15" descr="40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7" name="Picture 16" descr="41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7" name="Picture 17" descr="Picture1buo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4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Picture1buom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 descr="HOA CANH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-31750" y="-47625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0" descr="HOA CANH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631825" y="-69850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1" descr="HOA CANH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-31750" y="620713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2" descr="Picture1df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3" descr="HOA CANH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-317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AutoShape 24" descr="VIETNAMC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539" y="2895600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5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55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895352" y="5837242"/>
            <a:ext cx="8316913" cy="879475"/>
            <a:chOff x="1565" y="3339"/>
            <a:chExt cx="4195" cy="998"/>
          </a:xfrm>
        </p:grpSpPr>
        <p:pic>
          <p:nvPicPr>
            <p:cNvPr id="14447" name="Picture 2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" name="Picture 2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" name="Picture 2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0" name="Picture 2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1" name="Picture 3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2" name="Picture 3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3" name="Picture 3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4" name="Picture 3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5" name="Picture 3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6" name="Picture 3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7" name="Picture 3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8" name="Picture 3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9" name="Picture 3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0" name="Picture 3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1" name="Picture 4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2" name="Picture 4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3" name="Picture 4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4" name="Picture 4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5" name="Picture 4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6" name="Picture 4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7" name="Picture 4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8" name="Picture 4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9" name="Picture 4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0" name="Picture 4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1" name="Picture 5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2" name="Picture 5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3" name="Picture 5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4" name="Picture 5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5" name="Picture 5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6" name="Picture 5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7" name="Picture 5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8" name="Picture 5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9" name="Picture 5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0" name="Picture 5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1" name="Picture 6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2" name="Picture 6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3" name="Picture 6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4" name="Picture 6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5" name="Picture 6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6" name="Picture 6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7" name="Picture 6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8" name="Picture 6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9" name="Picture 6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0" name="Picture 6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1" name="Picture 70" descr="nature%20(19)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2" name="Picture 7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3" name="Picture 7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4" name="Picture 7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9938" y="49149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7" name="Oval 7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9938" y="53467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8" name="Oval 7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938" y="55626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1" name="Line 7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69938" y="3257554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2" name="Line 7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14400" y="3617913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3" name="Line 7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0190" y="6138863"/>
            <a:ext cx="61563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4" name="Line 8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0190" y="6281738"/>
            <a:ext cx="65881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63" name="AutoShape 81" descr="VIETNAMC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73852" y="5922963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AutoShape 82" descr="VIETNAMC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2" y="32766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AutoShape 83" descr="VIETNAMC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15077" y="57785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6" name="Oval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176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7" name="Oval 8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35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8" name="Oval 8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494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9" name="Oval 8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653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0" name="Oval 8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2812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1" name="Oval 8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938" y="51308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2" name="Oval 9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9938" y="469741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3" name="Oval 9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987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4" name="Oval 9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7146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75" name="Picture 93" descr="nature%20(19)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94" descr="Picture1bup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95" descr="Picture1bup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5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96" descr="Picture1bup"/>
          <p:cNvPicPr>
            <a:picLocks noChangeAspect="1" noChangeArrowheads="1" noCrop="1"/>
          </p:cNvPicPr>
          <p:nvPr>
            <p:custDataLst>
              <p:tags r:id="rId41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79" name="Group 9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936627" y="5821367"/>
            <a:ext cx="8316913" cy="879475"/>
            <a:chOff x="1565" y="3339"/>
            <a:chExt cx="4195" cy="998"/>
          </a:xfrm>
        </p:grpSpPr>
        <p:pic>
          <p:nvPicPr>
            <p:cNvPr id="14399" name="Picture 9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9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1" name="Picture 10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10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3" name="Picture 10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10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5" name="Picture 10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6" name="Picture 10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7" name="Picture 10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10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9" name="Picture 10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0" name="Picture 10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1" name="Picture 11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2" name="Picture 11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3" name="Picture 11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4" name="Picture 11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5" name="Picture 11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11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11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11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11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11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2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2" name="Picture 12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3" name="Picture 12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4" name="Picture 12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5" name="Picture 12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6" name="Picture 12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7" name="Picture 12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8" name="Picture 12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9" name="Picture 12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0" name="Picture 12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1" name="Picture 13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2" name="Picture 13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3" name="Picture 132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4" name="Picture 13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5" name="Picture 13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6" name="Picture 13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7" name="Picture 136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" name="Picture 137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" name="Picture 138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" name="Picture 139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" name="Picture 140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" name="Picture 141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" name="Picture 142" descr="nature%20(19)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" name="Picture 143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" name="Picture 144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" name="Picture 145" descr="star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80" name="Picture 146" descr="nature%20(19)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57658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147" descr="Picture1bup"/>
          <p:cNvPicPr>
            <a:picLocks noChangeAspect="1" noChangeArrowheads="1" noCrop="1"/>
          </p:cNvPicPr>
          <p:nvPr>
            <p:custDataLst>
              <p:tags r:id="rId44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172200"/>
            <a:ext cx="57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2" name="Group 14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048000" y="3810000"/>
            <a:ext cx="2857500" cy="1041400"/>
            <a:chOff x="2064" y="2976"/>
            <a:chExt cx="1800" cy="824"/>
          </a:xfrm>
        </p:grpSpPr>
        <p:grpSp>
          <p:nvGrpSpPr>
            <p:cNvPr id="14386" name="Group 149"/>
            <p:cNvGrpSpPr>
              <a:grpSpLocks/>
            </p:cNvGrpSpPr>
            <p:nvPr/>
          </p:nvGrpSpPr>
          <p:grpSpPr bwMode="auto">
            <a:xfrm rot="5400000">
              <a:off x="3165" y="2747"/>
              <a:ext cx="366" cy="1032"/>
              <a:chOff x="0" y="0"/>
              <a:chExt cx="366" cy="1032"/>
            </a:xfrm>
          </p:grpSpPr>
          <p:pic>
            <p:nvPicPr>
              <p:cNvPr id="14396" name="Picture 150" descr="42"/>
              <p:cNvPicPr>
                <a:picLocks noChangeAspect="1" noChangeArrowheads="1" noCrop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151" descr="40"/>
              <p:cNvPicPr>
                <a:picLocks noChangeAspect="1" noChangeArrowheads="1" noCrop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152" descr="41"/>
              <p:cNvPicPr>
                <a:picLocks noChangeAspect="1" noChangeArrowheads="1" noCrop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0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87" name="Picture 153" descr="Picture1df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2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154" descr="Picture1df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8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155" descr="Picture1df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2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0" name="Group 156"/>
            <p:cNvGrpSpPr>
              <a:grpSpLocks/>
            </p:cNvGrpSpPr>
            <p:nvPr/>
          </p:nvGrpSpPr>
          <p:grpSpPr bwMode="auto">
            <a:xfrm>
              <a:off x="2064" y="2976"/>
              <a:ext cx="1682" cy="824"/>
              <a:chOff x="2064" y="2064"/>
              <a:chExt cx="1682" cy="824"/>
            </a:xfrm>
          </p:grpSpPr>
          <p:pic>
            <p:nvPicPr>
              <p:cNvPr id="14392" name="Picture 157" descr="Book"/>
              <p:cNvPicPr>
                <a:picLocks noChangeAspect="1" noChangeArrowheads="1" noCrop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2207"/>
                <a:ext cx="158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158" descr="hooooo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064"/>
                <a:ext cx="168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159" descr="Picture1df"/>
              <p:cNvPicPr>
                <a:picLocks noChangeAspect="1" noChangeArrowheads="1" noCrop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" y="2379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160" descr="Picture1df"/>
              <p:cNvPicPr>
                <a:picLocks noChangeAspect="1" noChangeArrowheads="1" noCrop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91" name="Picture 161" descr="Picture1df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83" name="Text Box 16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3048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... </a:t>
            </a:r>
          </a:p>
        </p:txBody>
      </p:sp>
      <p:sp>
        <p:nvSpPr>
          <p:cNvPr id="14384" name="WordArt 165" descr="Green marble"/>
          <p:cNvSpPr>
            <a:spLocks noChangeArrowheads="1" noChangeShapeType="1" noTextEdit="1"/>
          </p:cNvSpPr>
          <p:nvPr>
            <p:custDataLst>
              <p:tags r:id="rId47"/>
            </p:custDataLst>
          </p:nvPr>
        </p:nvSpPr>
        <p:spPr bwMode="auto">
          <a:xfrm>
            <a:off x="990602" y="1600200"/>
            <a:ext cx="6943725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blipFill dpi="0" rotWithShape="0">
                  <a:blip r:embed="rId65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</a:t>
            </a:r>
          </a:p>
          <a:p>
            <a:pPr algn="ctr"/>
            <a:r>
              <a:rPr lang="vi-VN" sz="4000" b="1" kern="10">
                <a:blipFill dpi="0" rotWithShape="0">
                  <a:blip r:embed="rId65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</a:p>
        </p:txBody>
      </p:sp>
      <p:sp>
        <p:nvSpPr>
          <p:cNvPr id="14385" name="Text Box 1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163638" y="5067300"/>
            <a:ext cx="691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 viên: ....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Lớp: 6</a:t>
            </a: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	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1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191857F2-4591-453A-B99D-B74589645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02569" y="4640820"/>
            <a:ext cx="1419741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63B7F764-7F01-490F-8F44-E98ECEDAC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7093420" y="3429001"/>
            <a:ext cx="2050580" cy="3607077"/>
          </a:xfrm>
          <a:prstGeom prst="rect">
            <a:avLst/>
          </a:prstGeom>
        </p:spPr>
      </p:pic>
      <p:grpSp>
        <p:nvGrpSpPr>
          <p:cNvPr id="29" name="组合 20">
            <a:extLst>
              <a:ext uri="{FF2B5EF4-FFF2-40B4-BE49-F238E27FC236}">
                <a16:creationId xmlns:a16="http://schemas.microsoft.com/office/drawing/2014/main" id="{3485ED78-A0B2-4057-A68A-97D71E074ED1}"/>
              </a:ext>
            </a:extLst>
          </p:cNvPr>
          <p:cNvGrpSpPr/>
          <p:nvPr/>
        </p:nvGrpSpPr>
        <p:grpSpPr>
          <a:xfrm>
            <a:off x="-223666" y="-249762"/>
            <a:ext cx="1167397" cy="1685817"/>
            <a:chOff x="2821679" y="3130896"/>
            <a:chExt cx="1556529" cy="1685817"/>
          </a:xfrm>
        </p:grpSpPr>
        <p:grpSp>
          <p:nvGrpSpPr>
            <p:cNvPr id="30" name="组合 21">
              <a:extLst>
                <a:ext uri="{FF2B5EF4-FFF2-40B4-BE49-F238E27FC236}">
                  <a16:creationId xmlns:a16="http://schemas.microsoft.com/office/drawing/2014/main" id="{4E490C93-5599-4B73-AC18-1D7A215FB593}"/>
                </a:ext>
              </a:extLst>
            </p:cNvPr>
            <p:cNvGrpSpPr/>
            <p:nvPr/>
          </p:nvGrpSpPr>
          <p:grpSpPr>
            <a:xfrm>
              <a:off x="3194983" y="3515304"/>
              <a:ext cx="1183225" cy="1175054"/>
              <a:chOff x="4446562" y="702945"/>
              <a:chExt cx="2827887" cy="2808359"/>
            </a:xfrm>
          </p:grpSpPr>
          <p:grpSp>
            <p:nvGrpSpPr>
              <p:cNvPr id="32" name="组合 23">
                <a:extLst>
                  <a:ext uri="{FF2B5EF4-FFF2-40B4-BE49-F238E27FC236}">
                    <a16:creationId xmlns:a16="http://schemas.microsoft.com/office/drawing/2014/main" id="{6AE4DDC6-0966-4BE6-A868-62C13BAE0A8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827887" cy="2730963"/>
                <a:chOff x="3046202" y="1429332"/>
                <a:chExt cx="2298247" cy="2219476"/>
              </a:xfrm>
            </p:grpSpPr>
            <p:grpSp>
              <p:nvGrpSpPr>
                <p:cNvPr id="34" name="组合 25">
                  <a:extLst>
                    <a:ext uri="{FF2B5EF4-FFF2-40B4-BE49-F238E27FC236}">
                      <a16:creationId xmlns:a16="http://schemas.microsoft.com/office/drawing/2014/main" id="{AFC5BD76-487A-4019-B082-D525109DB27B}"/>
                    </a:ext>
                  </a:extLst>
                </p:cNvPr>
                <p:cNvGrpSpPr/>
                <p:nvPr/>
              </p:nvGrpSpPr>
              <p:grpSpPr>
                <a:xfrm>
                  <a:off x="3046202" y="1429332"/>
                  <a:ext cx="2230731" cy="2219476"/>
                  <a:chOff x="1845875" y="986465"/>
                  <a:chExt cx="3908850" cy="3889126"/>
                </a:xfrm>
              </p:grpSpPr>
              <p:sp>
                <p:nvSpPr>
                  <p:cNvPr id="36" name="弧形 27">
                    <a:extLst>
                      <a:ext uri="{FF2B5EF4-FFF2-40B4-BE49-F238E27FC236}">
                        <a16:creationId xmlns:a16="http://schemas.microsoft.com/office/drawing/2014/main" id="{B3AD9035-66FF-4186-8421-7CB82A8A1EB8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印品黑体" panose="00000500000000000000" pitchFamily="2" charset="-122"/>
                      <a:ea typeface="印品黑体" panose="00000500000000000000" pitchFamily="2" charset="-122"/>
                    </a:endParaRPr>
                  </a:p>
                </p:txBody>
              </p:sp>
              <p:sp>
                <p:nvSpPr>
                  <p:cNvPr id="38" name="弧形 28">
                    <a:extLst>
                      <a:ext uri="{FF2B5EF4-FFF2-40B4-BE49-F238E27FC236}">
                        <a16:creationId xmlns:a16="http://schemas.microsoft.com/office/drawing/2014/main" id="{10ABC3F9-6986-433B-B3CA-8331CFB2D0A4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印品黑体" panose="00000500000000000000" pitchFamily="2" charset="-122"/>
                      <a:ea typeface="印品黑体" panose="00000500000000000000" pitchFamily="2" charset="-122"/>
                    </a:endParaRPr>
                  </a:p>
                </p:txBody>
              </p:sp>
            </p:grpSp>
            <p:sp>
              <p:nvSpPr>
                <p:cNvPr id="35" name="文本框 26">
                  <a:extLst>
                    <a:ext uri="{FF2B5EF4-FFF2-40B4-BE49-F238E27FC236}">
                      <a16:creationId xmlns:a16="http://schemas.microsoft.com/office/drawing/2014/main" id="{658A8750-B53F-464C-8B72-431665054FA0}"/>
                    </a:ext>
                  </a:extLst>
                </p:cNvPr>
                <p:cNvSpPr txBox="1"/>
                <p:nvPr/>
              </p:nvSpPr>
              <p:spPr>
                <a:xfrm>
                  <a:off x="4246822" y="1444494"/>
                  <a:ext cx="1097627" cy="1494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400" b="1" dirty="0">
                      <a:solidFill>
                        <a:srgbClr val="669F59"/>
                      </a:solidFill>
                      <a:latin typeface="+mj-lt"/>
                      <a:ea typeface="印品黑体" panose="00000500000000000000" pitchFamily="2" charset="-122"/>
                    </a:rPr>
                    <a:t>3</a:t>
                  </a:r>
                  <a:endParaRPr lang="zh-CN" altLang="en-US" sz="4400" b="1" dirty="0">
                    <a:solidFill>
                      <a:srgbClr val="669F59"/>
                    </a:solidFill>
                    <a:latin typeface="+mj-lt"/>
                    <a:ea typeface="印品黑体" panose="00000500000000000000" pitchFamily="2" charset="-122"/>
                  </a:endParaRPr>
                </a:p>
              </p:txBody>
            </p:sp>
          </p:grpSp>
          <p:pic>
            <p:nvPicPr>
              <p:cNvPr id="33" name="图片 24" descr="图片包含 鲜花&#10;&#10;已生成高可信度的说明">
                <a:extLst>
                  <a:ext uri="{FF2B5EF4-FFF2-40B4-BE49-F238E27FC236}">
                    <a16:creationId xmlns:a16="http://schemas.microsoft.com/office/drawing/2014/main" id="{1610C2D9-64B7-49A2-A600-62B5F4C988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31" name="图片 22" descr="图片包含 鲜花&#10;&#10;已生成高可信度的说明">
              <a:extLst>
                <a:ext uri="{FF2B5EF4-FFF2-40B4-BE49-F238E27FC236}">
                  <a16:creationId xmlns:a16="http://schemas.microsoft.com/office/drawing/2014/main" id="{79EA859D-EB92-4AD1-A240-7E3D24704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9" name="文本框 59">
            <a:extLst>
              <a:ext uri="{FF2B5EF4-FFF2-40B4-BE49-F238E27FC236}">
                <a16:creationId xmlns:a16="http://schemas.microsoft.com/office/drawing/2014/main" id="{C80657F5-474C-44D7-8593-7464EA251BC3}"/>
              </a:ext>
            </a:extLst>
          </p:cNvPr>
          <p:cNvSpPr txBox="1"/>
          <p:nvPr/>
        </p:nvSpPr>
        <p:spPr>
          <a:xfrm>
            <a:off x="1055881" y="248052"/>
            <a:ext cx="697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Phần</a:t>
            </a:r>
            <a:r>
              <a:rPr lang="en-US" altLang="zh-CN" sz="4400" b="1" dirty="0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mềm</a:t>
            </a:r>
            <a:r>
              <a:rPr lang="en-US" altLang="zh-CN" sz="4400" b="1" dirty="0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sơ</a:t>
            </a:r>
            <a:r>
              <a:rPr lang="en-US" altLang="zh-CN" sz="4400" b="1" dirty="0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đồ</a:t>
            </a:r>
            <a:r>
              <a:rPr lang="en-US" altLang="zh-CN" sz="4400" b="1" dirty="0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tư</a:t>
            </a:r>
            <a:r>
              <a:rPr lang="en-US" altLang="zh-CN" sz="4400" b="1" dirty="0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UTM Edwardian" panose="02040603050506020204" pitchFamily="18" charset="0"/>
                <a:ea typeface="印品黑体" panose="00000500000000000000" pitchFamily="2" charset="-122"/>
              </a:rPr>
              <a:t>duy</a:t>
            </a:r>
            <a:endParaRPr lang="zh-CN" altLang="en-US" sz="4400" b="1" dirty="0">
              <a:solidFill>
                <a:srgbClr val="0070C0"/>
              </a:solidFill>
              <a:latin typeface="UTM Edwardian" panose="02040603050506020204" pitchFamily="18" charset="0"/>
              <a:ea typeface="印品黑体" panose="00000500000000000000" pitchFamily="2" charset="-122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4325176"/>
              </p:ext>
            </p:extLst>
          </p:nvPr>
        </p:nvGraphicFramePr>
        <p:xfrm>
          <a:off x="149609" y="761999"/>
          <a:ext cx="87456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85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4050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3101975"/>
            <a:ext cx="6253162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69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69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70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70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B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8" name="Oval 65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7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9243" y="80290"/>
            <a:ext cx="7558557" cy="958850"/>
            <a:chOff x="1296545" y="161413"/>
            <a:chExt cx="7772400" cy="958850"/>
          </a:xfrm>
        </p:grpSpPr>
        <p:sp>
          <p:nvSpPr>
            <p:cNvPr id="17422" name="AutoShape 23" descr="White marble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296545" y="161413"/>
              <a:ext cx="7772400" cy="9588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3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423" name="Text Box 26" descr="White marble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1406974" y="382965"/>
              <a:ext cx="7661971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sz="24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2" y="-22814"/>
            <a:ext cx="1509241" cy="1381158"/>
          </a:xfrm>
          <a:prstGeom prst="roundRect">
            <a:avLst>
              <a:gd name="adj" fmla="val 49847"/>
            </a:avLst>
          </a:prstGeom>
          <a:blipFill>
            <a:blip r:embed="rId7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2201009" y="1373306"/>
            <a:ext cx="564500" cy="129926"/>
            <a:chOff x="0" y="1896"/>
            <a:chExt cx="5760" cy="120"/>
          </a:xfrm>
        </p:grpSpPr>
        <p:sp>
          <p:nvSpPr>
            <p:cNvPr id="85" name="Rectangl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3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46772" y="5738616"/>
            <a:ext cx="6221028" cy="838200"/>
          </a:xfrm>
          <a:prstGeom prst="roundRect">
            <a:avLst>
              <a:gd name="adj" fmla="val 50000"/>
            </a:avLst>
          </a:prstGeom>
          <a:blipFill>
            <a:blip r:embed="rId67"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vi-VN" sz="2400" dirty="0">
              <a:solidFill>
                <a:srgbClr val="FF0000"/>
              </a:solidFill>
            </a:endParaRPr>
          </a:p>
        </p:txBody>
      </p:sp>
      <p:grpSp>
        <p:nvGrpSpPr>
          <p:cNvPr id="82" name="Group 4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rot="5400000">
            <a:off x="2237794" y="5519491"/>
            <a:ext cx="586581" cy="120795"/>
            <a:chOff x="0" y="1896"/>
            <a:chExt cx="5760" cy="120"/>
          </a:xfrm>
        </p:grpSpPr>
        <p:sp>
          <p:nvSpPr>
            <p:cNvPr id="83" name="Rectangle 4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4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5" name="Group 5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970882" y="5658035"/>
            <a:ext cx="922338" cy="989013"/>
            <a:chOff x="3247" y="2515"/>
            <a:chExt cx="581" cy="623"/>
          </a:xfrm>
        </p:grpSpPr>
        <p:grpSp>
          <p:nvGrpSpPr>
            <p:cNvPr id="96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98" name="AutoShap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6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63" descr="Bouquet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6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Oval 65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6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67" descr="Bouquet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7" name="WordArt 68">
              <a:hlinkClick r:id="rId7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4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</a:p>
          </p:txBody>
        </p:sp>
      </p:grpSp>
      <p:sp>
        <p:nvSpPr>
          <p:cNvPr id="107" name="AutoShape 43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763743" y="4464050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3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  <p:bldP spid="79" grpId="0" animBg="1"/>
      <p:bldP spid="93" grpId="0" animBg="1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8910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3101975"/>
            <a:ext cx="6253162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69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69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70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70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B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8" name="Oval 65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7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9243" y="80290"/>
            <a:ext cx="7558557" cy="1089482"/>
            <a:chOff x="1296545" y="161413"/>
            <a:chExt cx="7772400" cy="1089482"/>
          </a:xfrm>
        </p:grpSpPr>
        <p:sp>
          <p:nvSpPr>
            <p:cNvPr id="17422" name="AutoShape 23" descr="White marble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296545" y="161413"/>
              <a:ext cx="7772400" cy="9588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3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423" name="Text Box 26" descr="White marble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1406974" y="382965"/>
              <a:ext cx="7661971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endParaRPr lang="en-US" altLang="en-US" sz="24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2" y="-22814"/>
            <a:ext cx="1509241" cy="1381158"/>
          </a:xfrm>
          <a:prstGeom prst="roundRect">
            <a:avLst>
              <a:gd name="adj" fmla="val 49847"/>
            </a:avLst>
          </a:prstGeom>
          <a:blipFill>
            <a:blip r:embed="rId7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2201009" y="1373306"/>
            <a:ext cx="564500" cy="129926"/>
            <a:chOff x="0" y="1896"/>
            <a:chExt cx="5760" cy="120"/>
          </a:xfrm>
        </p:grpSpPr>
        <p:sp>
          <p:nvSpPr>
            <p:cNvPr id="85" name="Rectangl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3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46772" y="5798050"/>
            <a:ext cx="6221028" cy="838200"/>
          </a:xfrm>
          <a:prstGeom prst="roundRect">
            <a:avLst>
              <a:gd name="adj" fmla="val 50000"/>
            </a:avLst>
          </a:prstGeom>
          <a:blipFill>
            <a:blip r:embed="rId67"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vi-VN" sz="2400" dirty="0">
              <a:solidFill>
                <a:srgbClr val="FF0000"/>
              </a:solidFill>
            </a:endParaRPr>
          </a:p>
        </p:txBody>
      </p:sp>
      <p:grpSp>
        <p:nvGrpSpPr>
          <p:cNvPr id="82" name="Group 4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rot="5400000">
            <a:off x="2237794" y="5519491"/>
            <a:ext cx="586581" cy="120795"/>
            <a:chOff x="0" y="1896"/>
            <a:chExt cx="5760" cy="120"/>
          </a:xfrm>
        </p:grpSpPr>
        <p:sp>
          <p:nvSpPr>
            <p:cNvPr id="83" name="Rectangle 4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4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5" name="Group 5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970882" y="5658035"/>
            <a:ext cx="922338" cy="989013"/>
            <a:chOff x="3247" y="2515"/>
            <a:chExt cx="581" cy="623"/>
          </a:xfrm>
        </p:grpSpPr>
        <p:grpSp>
          <p:nvGrpSpPr>
            <p:cNvPr id="96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98" name="AutoShap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6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63" descr="Bouquet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6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Oval 65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6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67" descr="Bouquet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7" name="WordArt 68">
              <a:hlinkClick r:id="rId7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4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</a:p>
          </p:txBody>
        </p:sp>
      </p:grpSp>
      <p:sp>
        <p:nvSpPr>
          <p:cNvPr id="107" name="AutoShape 43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821782" y="4442482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8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  <p:bldP spid="79" grpId="0" animBg="1"/>
      <p:bldP spid="93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8950" y="1778091"/>
            <a:ext cx="7714868" cy="1980558"/>
            <a:chOff x="1356709" y="1784508"/>
            <a:chExt cx="7772400" cy="1980558"/>
          </a:xfrm>
        </p:grpSpPr>
        <p:sp>
          <p:nvSpPr>
            <p:cNvPr id="17422" name="AutoShape 23" descr="White marble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56709" y="1784508"/>
              <a:ext cx="7772400" cy="1980558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423" name="Text Box 26" descr="White marble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467138" y="2313122"/>
              <a:ext cx="766197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nhánh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en-US" sz="24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-30291" y="2077791"/>
            <a:ext cx="1509241" cy="1381158"/>
          </a:xfrm>
          <a:prstGeom prst="roundRect">
            <a:avLst>
              <a:gd name="adj" fmla="val 4984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5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4"/>
            <a:ext cx="91567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pic>
        <p:nvPicPr>
          <p:cNvPr id="6" name="Picture 12" descr="Picture1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6715" y="4493452"/>
            <a:ext cx="204716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>
            <p:custDataLst>
              <p:tags r:id="rId2"/>
            </p:custDataLst>
          </p:nvPr>
        </p:nvSpPr>
        <p:spPr>
          <a:xfrm>
            <a:off x="641214" y="1628800"/>
            <a:ext cx="8502786" cy="2376266"/>
          </a:xfrm>
          <a:prstGeom prst="cloudCallout">
            <a:avLst>
              <a:gd name="adj1" fmla="val 30964"/>
              <a:gd name="adj2" fmla="val 74861"/>
            </a:avLst>
          </a:prstGeom>
          <a:blipFill>
            <a:blip r:embed="rId6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MindMaple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An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mail buiquyendb@gmail.com</a:t>
            </a:r>
          </a:p>
        </p:txBody>
      </p:sp>
    </p:spTree>
    <p:extLst>
      <p:ext uri="{BB962C8B-B14F-4D97-AF65-F5344CB8AC3E}">
        <p14:creationId xmlns:p14="http://schemas.microsoft.com/office/powerpoint/2010/main" val="6108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tterflies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 descr="nen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1125538"/>
          </a:xfrm>
          <a:prstGeom prst="flowChartProcess">
            <a:avLst/>
          </a:prstGeom>
          <a:blipFill dpi="0" rotWithShape="1">
            <a:blip r:embed="rId5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7539039" y="4805363"/>
            <a:ext cx="581025" cy="1638300"/>
            <a:chOff x="0" y="0"/>
            <a:chExt cx="366" cy="1032"/>
          </a:xfrm>
        </p:grpSpPr>
        <p:pic>
          <p:nvPicPr>
            <p:cNvPr id="14498" name="Picture 5" descr="42"/>
            <p:cNvPicPr>
              <a:picLocks noChangeAspect="1" noChangeArrowheads="1" noCrop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9" name="Picture 6" descr="40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0" name="Picture 7" descr="41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8" descr="HOA CANH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952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OA CANH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50800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icture1d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838201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Picture1d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685804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Picture1d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381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4186239" y="3967163"/>
            <a:ext cx="581025" cy="1638300"/>
            <a:chOff x="0" y="0"/>
            <a:chExt cx="366" cy="1032"/>
          </a:xfrm>
        </p:grpSpPr>
        <p:pic>
          <p:nvPicPr>
            <p:cNvPr id="14495" name="Picture 14" descr="42"/>
            <p:cNvPicPr>
              <a:picLocks noChangeAspect="1" noChangeArrowheads="1" noCrop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6" name="Picture 15" descr="40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7" name="Picture 16" descr="41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7" name="Picture 17" descr="Picture1buo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4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Picture1buom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 descr="HOA CANH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-31750" y="-47625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0" descr="HOA CANH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631825" y="-69850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1" descr="HOA CANH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-31750" y="620713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2" descr="Picture1df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3" descr="HOA CANH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-317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AutoShape 24" descr="VIETNAMC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539" y="2895600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5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55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895352" y="5837242"/>
            <a:ext cx="8316913" cy="879475"/>
            <a:chOff x="1565" y="3339"/>
            <a:chExt cx="4195" cy="998"/>
          </a:xfrm>
        </p:grpSpPr>
        <p:pic>
          <p:nvPicPr>
            <p:cNvPr id="14447" name="Picture 2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" name="Picture 2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" name="Picture 2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0" name="Picture 2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1" name="Picture 3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2" name="Picture 3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3" name="Picture 3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4" name="Picture 3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5" name="Picture 3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6" name="Picture 3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7" name="Picture 3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8" name="Picture 3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9" name="Picture 3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0" name="Picture 3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1" name="Picture 4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2" name="Picture 4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3" name="Picture 4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4" name="Picture 4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5" name="Picture 4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6" name="Picture 4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7" name="Picture 4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8" name="Picture 4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9" name="Picture 4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0" name="Picture 4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1" name="Picture 5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2" name="Picture 5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3" name="Picture 5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4" name="Picture 5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5" name="Picture 5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6" name="Picture 5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7" name="Picture 5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8" name="Picture 5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9" name="Picture 5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0" name="Picture 5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1" name="Picture 6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2" name="Picture 6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3" name="Picture 6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4" name="Picture 6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5" name="Picture 6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6" name="Picture 6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7" name="Picture 6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8" name="Picture 6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9" name="Picture 6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0" name="Picture 6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1" name="Picture 70" descr="nature%20(19)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2" name="Picture 7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3" name="Picture 7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4" name="Picture 7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9938" y="49149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7" name="Oval 7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9938" y="53467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8" name="Oval 7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938" y="55626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1" name="Line 7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69938" y="3257554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2" name="Line 7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14400" y="3617913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3" name="Line 7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0190" y="6138863"/>
            <a:ext cx="61563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4" name="Line 8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0190" y="6281738"/>
            <a:ext cx="65881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63" name="AutoShape 81" descr="VIETNAMC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73852" y="5922963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AutoShape 82" descr="VIETNAMC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2" y="32766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AutoShape 83" descr="VIETNAMC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15077" y="57785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6" name="Oval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176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7" name="Oval 8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35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8" name="Oval 8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494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9" name="Oval 8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653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0" name="Oval 8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2812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1" name="Oval 8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938" y="51308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2" name="Oval 9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9938" y="469741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3" name="Oval 9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987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4" name="Oval 9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7146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75" name="Picture 93" descr="nature%20(19)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94" descr="Picture1bup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95" descr="Picture1bup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5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96" descr="Picture1bup"/>
          <p:cNvPicPr>
            <a:picLocks noChangeAspect="1" noChangeArrowheads="1" noCrop="1"/>
          </p:cNvPicPr>
          <p:nvPr>
            <p:custDataLst>
              <p:tags r:id="rId41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79" name="Group 9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936627" y="5821367"/>
            <a:ext cx="8316913" cy="879475"/>
            <a:chOff x="1565" y="3339"/>
            <a:chExt cx="4195" cy="998"/>
          </a:xfrm>
        </p:grpSpPr>
        <p:pic>
          <p:nvPicPr>
            <p:cNvPr id="14399" name="Picture 9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9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1" name="Picture 10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10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3" name="Picture 10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10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5" name="Picture 10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6" name="Picture 10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7" name="Picture 10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10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9" name="Picture 10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0" name="Picture 10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1" name="Picture 11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2" name="Picture 11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3" name="Picture 11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4" name="Picture 11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5" name="Picture 11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11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11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11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11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11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2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2" name="Picture 12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3" name="Picture 12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4" name="Picture 12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5" name="Picture 12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6" name="Picture 12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7" name="Picture 12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8" name="Picture 12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9" name="Picture 12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0" name="Picture 12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1" name="Picture 13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2" name="Picture 13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3" name="Picture 132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4" name="Picture 13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5" name="Picture 13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6" name="Picture 13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7" name="Picture 136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" name="Picture 137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" name="Picture 138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" name="Picture 139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" name="Picture 140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" name="Picture 141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" name="Picture 142" descr="nature%20(19)"/>
            <p:cNvPicPr>
              <a:picLocks noChangeAspect="1" noChangeArrowheads="1" noCrop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" name="Picture 143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" name="Picture 144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" name="Picture 145" descr="star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80" name="Picture 146" descr="nature%20(19)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57658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147" descr="Picture1bup"/>
          <p:cNvPicPr>
            <a:picLocks noChangeAspect="1" noChangeArrowheads="1" noCrop="1"/>
          </p:cNvPicPr>
          <p:nvPr>
            <p:custDataLst>
              <p:tags r:id="rId4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172200"/>
            <a:ext cx="57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2" name="Group 14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048000" y="3810000"/>
            <a:ext cx="2857500" cy="1041400"/>
            <a:chOff x="2064" y="2976"/>
            <a:chExt cx="1800" cy="824"/>
          </a:xfrm>
        </p:grpSpPr>
        <p:grpSp>
          <p:nvGrpSpPr>
            <p:cNvPr id="14386" name="Group 149"/>
            <p:cNvGrpSpPr>
              <a:grpSpLocks/>
            </p:cNvGrpSpPr>
            <p:nvPr/>
          </p:nvGrpSpPr>
          <p:grpSpPr bwMode="auto">
            <a:xfrm rot="5400000">
              <a:off x="3165" y="2747"/>
              <a:ext cx="366" cy="1032"/>
              <a:chOff x="0" y="0"/>
              <a:chExt cx="366" cy="1032"/>
            </a:xfrm>
          </p:grpSpPr>
          <p:pic>
            <p:nvPicPr>
              <p:cNvPr id="14396" name="Picture 150" descr="42"/>
              <p:cNvPicPr>
                <a:picLocks noChangeAspect="1" noChangeArrowheads="1" noCrop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151" descr="40"/>
              <p:cNvPicPr>
                <a:picLocks noChangeAspect="1" noChangeArrowheads="1" noCrop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152" descr="41"/>
              <p:cNvPicPr>
                <a:picLocks noChangeAspect="1" noChangeArrowheads="1" noCrop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0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87" name="Picture 153" descr="Picture1df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2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154" descr="Picture1df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8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155" descr="Picture1df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2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0" name="Group 156"/>
            <p:cNvGrpSpPr>
              <a:grpSpLocks/>
            </p:cNvGrpSpPr>
            <p:nvPr/>
          </p:nvGrpSpPr>
          <p:grpSpPr bwMode="auto">
            <a:xfrm>
              <a:off x="2064" y="2976"/>
              <a:ext cx="1682" cy="824"/>
              <a:chOff x="2064" y="2064"/>
              <a:chExt cx="1682" cy="824"/>
            </a:xfrm>
          </p:grpSpPr>
          <p:pic>
            <p:nvPicPr>
              <p:cNvPr id="14392" name="Picture 157" descr="Book"/>
              <p:cNvPicPr>
                <a:picLocks noChangeAspect="1" noChangeArrowheads="1" noCrop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2207"/>
                <a:ext cx="158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158" descr="hooooo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064"/>
                <a:ext cx="168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159" descr="Picture1df"/>
              <p:cNvPicPr>
                <a:picLocks noChangeAspect="1" noChangeArrowheads="1" noCrop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" y="2379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160" descr="Picture1df"/>
              <p:cNvPicPr>
                <a:picLocks noChangeAspect="1" noChangeArrowheads="1" noCrop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91" name="Picture 161" descr="Picture1df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83" name="Text Box 16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3048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... </a:t>
            </a:r>
          </a:p>
        </p:txBody>
      </p:sp>
      <p:sp>
        <p:nvSpPr>
          <p:cNvPr id="14384" name="WordArt 165" descr="Green marble"/>
          <p:cNvSpPr>
            <a:spLocks noChangeArrowheads="1" noChangeShapeType="1" noTextEdit="1"/>
          </p:cNvSpPr>
          <p:nvPr>
            <p:custDataLst>
              <p:tags r:id="rId47"/>
            </p:custDataLst>
          </p:nvPr>
        </p:nvSpPr>
        <p:spPr bwMode="auto">
          <a:xfrm>
            <a:off x="990602" y="1600200"/>
            <a:ext cx="6943725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blipFill dpi="0" rotWithShape="0">
                  <a:blip r:embed="rId64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30147370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ỨNG DỤNG TIN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84983"/>
            <a:ext cx="93392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10: SƠ ĐỒ TƯ DUY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2204864"/>
            <a:ext cx="7956376" cy="42351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0"/>
            <a:ext cx="91567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10: SƠ ĐỒ TƯ DUY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42989" y="690567"/>
            <a:ext cx="3384550" cy="7207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 bwMode="auto">
          <a:xfrm>
            <a:off x="250827" y="1412879"/>
            <a:ext cx="4283075" cy="2293938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hoạch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hè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ý)</a:t>
            </a:r>
          </a:p>
          <a:p>
            <a:pPr algn="ctr">
              <a:defRPr/>
            </a:pPr>
            <a:endParaRPr lang="vi-VN" sz="2800" b="1" kern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Horizontal Scroll 11"/>
          <p:cNvSpPr/>
          <p:nvPr/>
        </p:nvSpPr>
        <p:spPr bwMode="auto">
          <a:xfrm>
            <a:off x="174627" y="3716338"/>
            <a:ext cx="4359275" cy="2736850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phiếu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1.1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phiếu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1.2 </a:t>
            </a:r>
            <a:endParaRPr lang="vi-VN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661992"/>
            <a:ext cx="91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76463" cy="3239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9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70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>
                <a:solidFill>
                  <a:srgbClr val="0000FF"/>
                </a:solidFill>
                <a:latin typeface="Arial" charset="0"/>
              </a:rPr>
              <a:t>Tổ chức thông tin trên Internet</a:t>
            </a:r>
          </a:p>
        </p:txBody>
      </p:sp>
      <p:sp>
        <p:nvSpPr>
          <p:cNvPr id="6187" name="AutoShape 43" descr="Bouquet">
            <a:hlinkClick r:id="rId69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4050"/>
            <a:ext cx="6359525" cy="981174"/>
          </a:xfrm>
          <a:prstGeom prst="roundRect">
            <a:avLst>
              <a:gd name="adj" fmla="val 50000"/>
            </a:avLst>
          </a:prstGeom>
          <a:blipFill dpi="0" rotWithShape="1">
            <a:blip r:embed="rId70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</a:rPr>
              <a:t>THỰC HÀNH: TẠO SƠ ĐỒ TƯ DUY BẰNG </a:t>
            </a:r>
          </a:p>
          <a:p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</a:rPr>
              <a:t>PHẦN MỀM MÁY TÍNH</a:t>
            </a:r>
          </a:p>
        </p:txBody>
      </p:sp>
      <p:sp>
        <p:nvSpPr>
          <p:cNvPr id="6" name="AutoShape 43" descr="Bouquet">
            <a:hlinkClick r:id="rId71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2981083"/>
            <a:ext cx="6253162" cy="959092"/>
          </a:xfrm>
          <a:prstGeom prst="roundRect">
            <a:avLst>
              <a:gd name="adj" fmla="val 50000"/>
            </a:avLst>
          </a:prstGeom>
          <a:blipFill dpi="0" rotWithShape="1">
            <a:blip r:embed="rId70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CÁCH TẠO SƠ ĐỒ TƯ DUY</a:t>
            </a:r>
          </a:p>
        </p:txBody>
      </p:sp>
      <p:sp>
        <p:nvSpPr>
          <p:cNvPr id="17413" name="AutoShape 17" descr="Pink tissue pap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290513"/>
            <a:ext cx="7772400" cy="819150"/>
          </a:xfrm>
          <a:prstGeom prst="roundRect">
            <a:avLst>
              <a:gd name="adj" fmla="val 50000"/>
            </a:avLst>
          </a:prstGeom>
          <a:blipFill dpi="0" rotWithShape="1">
            <a:blip r:embed="rId7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Arial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2" y="2003425"/>
            <a:ext cx="1563688" cy="203200"/>
            <a:chOff x="0" y="1896"/>
            <a:chExt cx="5760" cy="120"/>
          </a:xfrm>
        </p:grpSpPr>
        <p:sp>
          <p:nvSpPr>
            <p:cNvPr id="17480" name="Rectangle 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81" name="Rectangle 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6077" y="1284288"/>
            <a:ext cx="720725" cy="1219200"/>
            <a:chOff x="1474" y="2341"/>
            <a:chExt cx="454" cy="679"/>
          </a:xfrm>
        </p:grpSpPr>
        <p:grpSp>
          <p:nvGrpSpPr>
            <p:cNvPr id="174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7478" name="Rectangle 1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9" name="Rectangle 1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7468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3" y="1824"/>
              <a:chExt cx="2018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 rot="16200000" flipH="1">
                <a:off x="1791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0" name="AutoShape 16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1" name="AutoShape 1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2" name="Oval 1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3" name="Oval 1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050" y="2838"/>
                <a:ext cx="1611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5" name="Oval 2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082" y="2840"/>
                <a:ext cx="1611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050" y="2111"/>
                <a:ext cx="1611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7" name="Oval 23" descr="Pink tissue paper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82" y="2085"/>
                <a:ext cx="1611" cy="1095"/>
              </a:xfrm>
              <a:prstGeom prst="ellipse">
                <a:avLst/>
              </a:prstGeom>
              <a:blipFill dpi="0" rotWithShape="1">
                <a:blip r:embed="rId7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7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73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74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7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28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8" name="Oval 65">
                <a:hlinkClick r:id="rId75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70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76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17424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7428" name="Oval 19" descr="Oak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7429" name="Oval 24" descr="Oak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</p:grpSp>
        <p:grpSp>
          <p:nvGrpSpPr>
            <p:cNvPr id="1742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7426" name="Oval 25" descr="Oak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  <p:pic>
            <p:nvPicPr>
              <p:cNvPr id="17427" name="Picture 27" descr="Picture1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22" name="AutoShape 23" descr="White marbl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95400" y="271463"/>
            <a:ext cx="7772400" cy="958850"/>
          </a:xfrm>
          <a:prstGeom prst="roundRect">
            <a:avLst>
              <a:gd name="adj" fmla="val 50000"/>
            </a:avLst>
          </a:prstGeom>
          <a:blipFill dpi="0" rotWithShape="1">
            <a:blip r:embed="rId79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3" name="Text Box 26" descr="White marble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419226" y="438154"/>
            <a:ext cx="7519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10: SƠ ĐỒ TƯ DUY</a:t>
            </a:r>
          </a:p>
        </p:txBody>
      </p:sp>
      <p:sp>
        <p:nvSpPr>
          <p:cNvPr id="74" name="AutoShape 27" descr="Bouquet">
            <a:hlinkClick r:id="rId69" action="ppaction://hlinksldjump"/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59088" y="1732460"/>
            <a:ext cx="6208712" cy="995460"/>
          </a:xfrm>
          <a:prstGeom prst="roundRect">
            <a:avLst>
              <a:gd name="adj" fmla="val 50000"/>
            </a:avLst>
          </a:prstGeom>
          <a:blipFill dpi="0" rotWithShape="1">
            <a:blip r:embed="rId80"/>
            <a:srcRect/>
            <a:tile tx="0" ty="0" sx="100000" sy="100000" flip="none" algn="tl"/>
          </a:blipFill>
          <a:ln w="28575" algn="ctr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 u="sng" dirty="0">
                <a:solidFill>
                  <a:srgbClr val="FF0000"/>
                </a:solidFill>
                <a:latin typeface="Arial" charset="0"/>
              </a:rPr>
              <a:t>SƠ ĐỒ TƯ DUY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0"/>
            <a:ext cx="91567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10: SƠ ĐỒ TƯ DUY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42989" y="690567"/>
            <a:ext cx="3384550" cy="7207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 bwMode="auto">
          <a:xfrm>
            <a:off x="250827" y="1412879"/>
            <a:ext cx="4283075" cy="2293938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kern="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4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661992"/>
            <a:ext cx="91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53235"/>
              </p:ext>
            </p:extLst>
          </p:nvPr>
        </p:nvGraphicFramePr>
        <p:xfrm>
          <a:off x="5292080" y="1196753"/>
          <a:ext cx="3672408" cy="4464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527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Phiếu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2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ý </a:t>
                      </a:r>
                      <a:r>
                        <a:rPr lang="en-US" sz="1400" dirty="0" err="1">
                          <a:effectLst/>
                        </a:rPr>
                        <a:t>đúng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10 </a:t>
                      </a:r>
                      <a:r>
                        <a:rPr lang="en-US" sz="1400" dirty="0" err="1">
                          <a:effectLst/>
                        </a:rPr>
                        <a:t>điểm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:................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Nhóm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chấm</a:t>
                      </a:r>
                      <a:r>
                        <a:rPr lang="en-US" sz="1400" dirty="0">
                          <a:effectLst/>
                        </a:rPr>
                        <a:t>:..............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8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Câu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Chọn đáp án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Điểm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Câu 1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Câu 2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Câu 3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Câu 4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8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Câu 5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Tổng điểm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473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0"/>
            <a:ext cx="91567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SƠ ĐỒ TƯ DUY</a:t>
            </a:r>
          </a:p>
        </p:txBody>
      </p:sp>
      <p:pic>
        <p:nvPicPr>
          <p:cNvPr id="4" name="Picture 12" descr="Picture1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1" y="4068979"/>
            <a:ext cx="2899827" cy="27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>
            <p:custDataLst>
              <p:tags r:id="rId2"/>
            </p:custDataLst>
          </p:nvPr>
        </p:nvSpPr>
        <p:spPr>
          <a:xfrm>
            <a:off x="1619672" y="1501905"/>
            <a:ext cx="5021875" cy="2121638"/>
          </a:xfrm>
          <a:prstGeom prst="cloudCallout">
            <a:avLst>
              <a:gd name="adj1" fmla="val 42696"/>
              <a:gd name="adj2" fmla="val 99029"/>
            </a:avLst>
          </a:prstGeom>
          <a:blipFill>
            <a:blip r:embed="rId6"/>
            <a:tile tx="0" ty="0" sx="100000" sy="100000" flip="none" algn="tl"/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9091" y="1988840"/>
            <a:ext cx="8588458" cy="101296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636588" algn="just">
              <a:buNone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54181" y="2068420"/>
            <a:ext cx="648072" cy="365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285270" y="3284984"/>
            <a:ext cx="8588458" cy="1082243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636588" algn="just">
              <a:buNone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4181" y="3306445"/>
            <a:ext cx="648072" cy="3994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4"/>
            <a:ext cx="91567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 CÁCH TẠO SƠ ĐỒ TƯ DUY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9672" y="631461"/>
            <a:ext cx="3301753" cy="72072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4" y="669794"/>
            <a:ext cx="1035914" cy="86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 descr="Picture1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2410" y="4365104"/>
            <a:ext cx="204716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25250"/>
              </p:ext>
            </p:extLst>
          </p:nvPr>
        </p:nvGraphicFramePr>
        <p:xfrm>
          <a:off x="1043608" y="2492896"/>
          <a:ext cx="2556840" cy="3983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2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Phiếu học tập số 3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(Mỗi ý đúng được 10 điểm)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làm:................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chấm:..............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4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Chọn đáp án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Điểm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4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1...............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4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2...............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4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3.................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4.................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Tổng điểm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60810"/>
              </p:ext>
            </p:extLst>
          </p:nvPr>
        </p:nvGraphicFramePr>
        <p:xfrm>
          <a:off x="5403881" y="2492896"/>
          <a:ext cx="2682111" cy="230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1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Phiếu học tập số 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(đáp án đúng được 10 điểm)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1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Nhóm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Chọn đáp án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Điểm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4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44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Horizontal Scroll 10"/>
          <p:cNvSpPr/>
          <p:nvPr/>
        </p:nvSpPr>
        <p:spPr bwMode="auto">
          <a:xfrm>
            <a:off x="250827" y="1412879"/>
            <a:ext cx="8281613" cy="1008009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kern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700" y="0"/>
            <a:ext cx="91567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 CÁCH TẠO SƠ ĐỒ TƯ DUY</a:t>
            </a:r>
          </a:p>
        </p:txBody>
      </p:sp>
      <p:pic>
        <p:nvPicPr>
          <p:cNvPr id="4" name="Picture 12" descr="Picture1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1" y="4068979"/>
            <a:ext cx="2899827" cy="27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>
            <p:custDataLst>
              <p:tags r:id="rId2"/>
            </p:custDataLst>
          </p:nvPr>
        </p:nvSpPr>
        <p:spPr>
          <a:xfrm>
            <a:off x="1763688" y="1419204"/>
            <a:ext cx="5021875" cy="2121638"/>
          </a:xfrm>
          <a:prstGeom prst="cloudCallout">
            <a:avLst>
              <a:gd name="adj1" fmla="val 42696"/>
              <a:gd name="adj2" fmla="val 99029"/>
            </a:avLst>
          </a:prstGeom>
          <a:blipFill>
            <a:blip r:embed="rId6"/>
            <a:tile tx="0" ty="0" sx="100000" sy="100000" flip="none" algn="tl"/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2521" y="833604"/>
            <a:ext cx="8588458" cy="133419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636588" algn="just">
              <a:buNone/>
            </a:pPr>
            <a:r>
              <a:rPr lang="en-US" sz="2400" dirty="0" err="1">
                <a:solidFill>
                  <a:srgbClr val="0000FF"/>
                </a:solidFill>
              </a:rPr>
              <a:t>Tên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tâm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viết</a:t>
            </a:r>
            <a:r>
              <a:rPr lang="en-US" sz="2400" dirty="0">
                <a:solidFill>
                  <a:srgbClr val="0000FF"/>
                </a:solidFill>
              </a:rPr>
              <a:t> ở </a:t>
            </a:r>
            <a:r>
              <a:rPr lang="en-US" sz="2400" dirty="0" err="1">
                <a:solidFill>
                  <a:srgbClr val="0000FF"/>
                </a:solidFill>
              </a:rPr>
              <a:t>giữa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nổi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bằng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đường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viền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hoặc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màu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hoặc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dùng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ảnh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3041" y="1000922"/>
            <a:ext cx="648072" cy="365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271421" y="2228397"/>
            <a:ext cx="8588458" cy="1082243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6588" algn="just"/>
            <a:r>
              <a:rPr lang="en-US" sz="2400" dirty="0" err="1">
                <a:solidFill>
                  <a:srgbClr val="0000FF"/>
                </a:solidFill>
              </a:rPr>
              <a:t>Triển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khai</a:t>
            </a:r>
            <a:r>
              <a:rPr lang="en-US" sz="2400" dirty="0">
                <a:solidFill>
                  <a:srgbClr val="0000FF"/>
                </a:solidFill>
              </a:rPr>
              <a:t> chi </a:t>
            </a:r>
            <a:r>
              <a:rPr lang="en-US" sz="2400" dirty="0" err="1">
                <a:solidFill>
                  <a:srgbClr val="0000FF"/>
                </a:solidFill>
              </a:rPr>
              <a:t>tiết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tâm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từ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trung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tâm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nhánh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đường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nối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>
                <a:solidFill>
                  <a:srgbClr val="0000FF"/>
                </a:solidFill>
              </a:rPr>
              <a:t>tới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ý </a:t>
            </a:r>
            <a:r>
              <a:rPr lang="en-US" sz="2400" dirty="0" err="1">
                <a:solidFill>
                  <a:srgbClr val="0000FF"/>
                </a:solidFill>
              </a:rPr>
              <a:t>chính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2117" y="2280304"/>
            <a:ext cx="648072" cy="3994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267148" y="3406547"/>
            <a:ext cx="8588458" cy="133419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636588" algn="just">
              <a:buNone/>
            </a:pPr>
            <a:r>
              <a:rPr lang="en-US" sz="2400" dirty="0" err="1">
                <a:solidFill>
                  <a:srgbClr val="0000FF"/>
                </a:solidFill>
              </a:rPr>
              <a:t>Triển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khai</a:t>
            </a:r>
            <a:r>
              <a:rPr lang="en-US" sz="2400" dirty="0">
                <a:solidFill>
                  <a:srgbClr val="0000FF"/>
                </a:solidFill>
              </a:rPr>
              <a:t> chi </a:t>
            </a:r>
            <a:r>
              <a:rPr lang="en-US" sz="2400" dirty="0" err="1">
                <a:solidFill>
                  <a:srgbClr val="0000FF"/>
                </a:solidFill>
              </a:rPr>
              <a:t>tiết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cho</a:t>
            </a:r>
            <a:r>
              <a:rPr lang="en-US" sz="2400" dirty="0">
                <a:solidFill>
                  <a:srgbClr val="0000FF"/>
                </a:solidFill>
              </a:rPr>
              <a:t> ý </a:t>
            </a:r>
            <a:r>
              <a:rPr lang="en-US" sz="2400" dirty="0" err="1">
                <a:solidFill>
                  <a:srgbClr val="0000FF"/>
                </a:solidFill>
              </a:rPr>
              <a:t>chính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ngắn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gọn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thông</a:t>
            </a:r>
            <a:r>
              <a:rPr lang="en-US" sz="2400" dirty="0">
                <a:solidFill>
                  <a:srgbClr val="0000FF"/>
                </a:solidFill>
              </a:rPr>
              <a:t> tin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ý </a:t>
            </a:r>
            <a:r>
              <a:rPr lang="en-US" sz="2400" dirty="0" err="1">
                <a:solidFill>
                  <a:srgbClr val="0000FF"/>
                </a:solidFill>
              </a:rPr>
              <a:t>chính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nhánh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nhỏ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hơn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nối</a:t>
            </a:r>
            <a:r>
              <a:rPr lang="en-US" sz="2400" dirty="0">
                <a:solidFill>
                  <a:srgbClr val="0000FF"/>
                </a:solidFill>
              </a:rPr>
              <a:t> ý </a:t>
            </a:r>
            <a:r>
              <a:rPr lang="en-US" sz="2400" dirty="0" err="1">
                <a:solidFill>
                  <a:srgbClr val="0000FF"/>
                </a:solidFill>
              </a:rPr>
              <a:t>chính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thông</a:t>
            </a:r>
            <a:r>
              <a:rPr lang="en-US" sz="2400" dirty="0">
                <a:solidFill>
                  <a:srgbClr val="0000FF"/>
                </a:solidFill>
              </a:rPr>
              <a:t> tin chi </a:t>
            </a:r>
            <a:r>
              <a:rPr lang="en-US" sz="2400" dirty="0" err="1">
                <a:solidFill>
                  <a:srgbClr val="0000FF"/>
                </a:solidFill>
              </a:rPr>
              <a:t>tiết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nó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2521" y="3466556"/>
            <a:ext cx="648072" cy="365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267148" y="4900441"/>
            <a:ext cx="8588458" cy="1082243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6588" algn="just"/>
            <a:r>
              <a:rPr lang="en-US" sz="2400" dirty="0" err="1">
                <a:solidFill>
                  <a:srgbClr val="0000FF"/>
                </a:solidFill>
              </a:rPr>
              <a:t>Bổ</a:t>
            </a:r>
            <a:r>
              <a:rPr lang="en-US" sz="2400" dirty="0">
                <a:solidFill>
                  <a:srgbClr val="0000FF"/>
                </a:solidFill>
              </a:rPr>
              <a:t> sung </a:t>
            </a:r>
            <a:r>
              <a:rPr lang="en-US" sz="2400" dirty="0" err="1">
                <a:solidFill>
                  <a:srgbClr val="0000FF"/>
                </a:solidFill>
              </a:rPr>
              <a:t>nhánh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mới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bổ</a:t>
            </a:r>
            <a:r>
              <a:rPr lang="en-US" sz="2400" dirty="0">
                <a:solidFill>
                  <a:srgbClr val="0000FF"/>
                </a:solidFill>
              </a:rPr>
              <a:t> sung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nhánh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thông</a:t>
            </a:r>
            <a:r>
              <a:rPr lang="en-US" sz="2400" dirty="0">
                <a:solidFill>
                  <a:srgbClr val="0000FF"/>
                </a:solidFill>
              </a:rPr>
              <a:t> tin </a:t>
            </a:r>
            <a:r>
              <a:rPr lang="en-US" sz="2400" dirty="0" err="1">
                <a:solidFill>
                  <a:srgbClr val="0000FF"/>
                </a:solidFill>
              </a:rPr>
              <a:t>mới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chủ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liên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2521" y="4980811"/>
            <a:ext cx="648072" cy="3994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8160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191857F2-4591-453A-B99D-B74589645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02569" y="4640820"/>
            <a:ext cx="1419741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63B7F764-7F01-490F-8F44-E98ECEDAC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7093420" y="3429001"/>
            <a:ext cx="2050580" cy="360707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266079" y="1054600"/>
            <a:ext cx="2249021" cy="1715494"/>
            <a:chOff x="5029200" y="1188205"/>
            <a:chExt cx="2998694" cy="1715494"/>
          </a:xfrm>
        </p:grpSpPr>
        <p:sp>
          <p:nvSpPr>
            <p:cNvPr id="40" name="Rounded Rectangle 39"/>
            <p:cNvSpPr/>
            <p:nvPr/>
          </p:nvSpPr>
          <p:spPr>
            <a:xfrm>
              <a:off x="5957047" y="1188205"/>
              <a:ext cx="2070847" cy="98163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Chủ</a:t>
              </a:r>
              <a:r>
                <a:rPr lang="en-US" b="1" dirty="0"/>
                <a:t> </a:t>
              </a:r>
              <a:r>
                <a:rPr lang="en-US" b="1" dirty="0" err="1"/>
                <a:t>đề</a:t>
              </a:r>
              <a:r>
                <a:rPr lang="en-US" b="1" dirty="0"/>
                <a:t> </a:t>
              </a:r>
              <a:r>
                <a:rPr lang="en-US" b="1" dirty="0" err="1"/>
                <a:t>chính</a:t>
              </a:r>
              <a:endParaRPr lang="vi-VN" b="1" dirty="0"/>
            </a:p>
          </p:txBody>
        </p:sp>
        <p:cxnSp>
          <p:nvCxnSpPr>
            <p:cNvPr id="42" name="Straight Connector 41"/>
            <p:cNvCxnSpPr>
              <a:endCxn id="40" idx="1"/>
            </p:cNvCxnSpPr>
            <p:nvPr/>
          </p:nvCxnSpPr>
          <p:spPr>
            <a:xfrm flipV="1">
              <a:off x="5029200" y="1679023"/>
              <a:ext cx="927847" cy="1224676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331634" y="3816801"/>
            <a:ext cx="2183467" cy="1337221"/>
            <a:chOff x="5116605" y="832620"/>
            <a:chExt cx="2911289" cy="1337221"/>
          </a:xfrm>
        </p:grpSpPr>
        <p:sp>
          <p:nvSpPr>
            <p:cNvPr id="46" name="Rounded Rectangle 45"/>
            <p:cNvSpPr/>
            <p:nvPr/>
          </p:nvSpPr>
          <p:spPr>
            <a:xfrm>
              <a:off x="5957047" y="1188205"/>
              <a:ext cx="2070847" cy="98163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Chủ</a:t>
              </a:r>
              <a:r>
                <a:rPr lang="en-US" b="1" dirty="0"/>
                <a:t> </a:t>
              </a:r>
              <a:r>
                <a:rPr lang="en-US" b="1" dirty="0" err="1"/>
                <a:t>đề</a:t>
              </a:r>
              <a:r>
                <a:rPr lang="en-US" b="1" dirty="0"/>
                <a:t> </a:t>
              </a:r>
              <a:r>
                <a:rPr lang="en-US" b="1" dirty="0" err="1"/>
                <a:t>nhánh</a:t>
              </a:r>
              <a:endParaRPr lang="vi-VN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16605" y="832620"/>
              <a:ext cx="840442" cy="711170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60" name="Line Callout 2 59"/>
          <p:cNvSpPr/>
          <p:nvPr/>
        </p:nvSpPr>
        <p:spPr>
          <a:xfrm>
            <a:off x="7009349" y="1902056"/>
            <a:ext cx="1048871" cy="735199"/>
          </a:xfrm>
          <a:prstGeom prst="borderCallout2">
            <a:avLst>
              <a:gd name="adj1" fmla="val 18750"/>
              <a:gd name="adj2" fmla="val 3205"/>
              <a:gd name="adj3" fmla="val 18750"/>
              <a:gd name="adj4" fmla="val -16667"/>
              <a:gd name="adj5" fmla="val -31994"/>
              <a:gd name="adj6" fmla="val -4859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Nhánh</a:t>
            </a:r>
            <a:r>
              <a:rPr lang="en-US" dirty="0"/>
              <a:t> 2</a:t>
            </a:r>
            <a:endParaRPr lang="vi-VN" dirty="0"/>
          </a:p>
        </p:txBody>
      </p:sp>
      <p:sp>
        <p:nvSpPr>
          <p:cNvPr id="61" name="Line Callout 2 60"/>
          <p:cNvSpPr/>
          <p:nvPr/>
        </p:nvSpPr>
        <p:spPr>
          <a:xfrm>
            <a:off x="6044550" y="5381811"/>
            <a:ext cx="1048871" cy="735199"/>
          </a:xfrm>
          <a:prstGeom prst="borderCallout2">
            <a:avLst>
              <a:gd name="adj1" fmla="val 18750"/>
              <a:gd name="adj2" fmla="val 3205"/>
              <a:gd name="adj3" fmla="val 18750"/>
              <a:gd name="adj4" fmla="val -16667"/>
              <a:gd name="adj5" fmla="val -31994"/>
              <a:gd name="adj6" fmla="val -4859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Nhánh</a:t>
            </a:r>
            <a:endParaRPr lang="vi-VN" dirty="0"/>
          </a:p>
        </p:txBody>
      </p:sp>
      <p:sp>
        <p:nvSpPr>
          <p:cNvPr id="62" name="Line Callout 2 61"/>
          <p:cNvSpPr/>
          <p:nvPr/>
        </p:nvSpPr>
        <p:spPr>
          <a:xfrm>
            <a:off x="6568985" y="3216835"/>
            <a:ext cx="1048871" cy="735199"/>
          </a:xfrm>
          <a:prstGeom prst="borderCallout2">
            <a:avLst>
              <a:gd name="adj1" fmla="val 18750"/>
              <a:gd name="adj2" fmla="val 3205"/>
              <a:gd name="adj3" fmla="val 18750"/>
              <a:gd name="adj4" fmla="val -16667"/>
              <a:gd name="adj5" fmla="val 127132"/>
              <a:gd name="adj6" fmla="val -71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Nhánh</a:t>
            </a:r>
            <a:r>
              <a:rPr lang="en-US" dirty="0"/>
              <a:t> 1</a:t>
            </a:r>
            <a:endParaRPr lang="vi-VN" dirty="0"/>
          </a:p>
        </p:txBody>
      </p:sp>
      <p:sp>
        <p:nvSpPr>
          <p:cNvPr id="63" name="Line Callout 2 62"/>
          <p:cNvSpPr/>
          <p:nvPr/>
        </p:nvSpPr>
        <p:spPr>
          <a:xfrm>
            <a:off x="792737" y="4273221"/>
            <a:ext cx="1048871" cy="735199"/>
          </a:xfrm>
          <a:prstGeom prst="borderCallout2">
            <a:avLst>
              <a:gd name="adj1" fmla="val 18750"/>
              <a:gd name="adj2" fmla="val 3205"/>
              <a:gd name="adj3" fmla="val 18750"/>
              <a:gd name="adj4" fmla="val -16667"/>
              <a:gd name="adj5" fmla="val -128933"/>
              <a:gd name="adj6" fmla="val 1871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Nhánh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>
            <a:off x="3179390" y="2360183"/>
            <a:ext cx="1583391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tâm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56425" y="2395208"/>
            <a:ext cx="2222964" cy="981636"/>
            <a:chOff x="5957047" y="1188205"/>
            <a:chExt cx="2963952" cy="981636"/>
          </a:xfrm>
        </p:grpSpPr>
        <p:sp>
          <p:nvSpPr>
            <p:cNvPr id="50" name="Rounded Rectangle 49"/>
            <p:cNvSpPr/>
            <p:nvPr/>
          </p:nvSpPr>
          <p:spPr>
            <a:xfrm>
              <a:off x="5957047" y="1188205"/>
              <a:ext cx="2070847" cy="98163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Chủ</a:t>
              </a:r>
              <a:r>
                <a:rPr lang="en-US" b="1" dirty="0"/>
                <a:t> </a:t>
              </a:r>
              <a:r>
                <a:rPr lang="en-US" b="1" dirty="0" err="1"/>
                <a:t>đề</a:t>
              </a:r>
              <a:r>
                <a:rPr lang="en-US" b="1" dirty="0"/>
                <a:t> </a:t>
              </a:r>
              <a:r>
                <a:rPr lang="en-US" b="1" dirty="0" err="1"/>
                <a:t>chính</a:t>
              </a:r>
              <a:endParaRPr lang="vi-VN" b="1" dirty="0"/>
            </a:p>
          </p:txBody>
        </p:sp>
        <p:cxnSp>
          <p:nvCxnSpPr>
            <p:cNvPr id="51" name="Straight Connector 50"/>
            <p:cNvCxnSpPr>
              <a:stCxn id="50" idx="3"/>
              <a:endCxn id="22" idx="2"/>
            </p:cNvCxnSpPr>
            <p:nvPr/>
          </p:nvCxnSpPr>
          <p:spPr>
            <a:xfrm>
              <a:off x="8027894" y="1679023"/>
              <a:ext cx="893105" cy="274257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65" name="Line Callout 2 64"/>
          <p:cNvSpPr/>
          <p:nvPr/>
        </p:nvSpPr>
        <p:spPr>
          <a:xfrm>
            <a:off x="7009349" y="705530"/>
            <a:ext cx="1048871" cy="735199"/>
          </a:xfrm>
          <a:prstGeom prst="borderCallout2">
            <a:avLst>
              <a:gd name="adj1" fmla="val 18750"/>
              <a:gd name="adj2" fmla="val 3205"/>
              <a:gd name="adj3" fmla="val 18750"/>
              <a:gd name="adj4" fmla="val -16667"/>
              <a:gd name="adj5" fmla="val 97868"/>
              <a:gd name="adj6" fmla="val -476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Nhánh</a:t>
            </a:r>
            <a:r>
              <a:rPr lang="en-US" dirty="0"/>
              <a:t> 1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9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22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E46B18-7961-4553-AF40-7A43FB810DEC}&quot;/&gt;&lt;isInvalidForFieldText val=&quot;0&quot;/&gt;&lt;Image&gt;&lt;filename val=&quot;C:\Users\ASUS\Desktop\btc\data\asimages\{51E46B18-7961-4553-AF40-7A43FB810DEC}.png&quot;/&gt;&lt;left val=&quot;551&quot;/&gt;&lt;top val=&quot;257&quot;/&gt;&lt;width val=&quot;186&quot;/&gt;&lt;height val=&quot;22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B0263B-FA03-4C08-9C82-E7E5E272EDAD}&quot;/&gt;&lt;isInvalidForFieldText val=&quot;0&quot;/&gt;&lt;Image&gt;&lt;filename val=&quot;C:\Users\ASUS\Desktop\btc\data\asimages\{89B0263B-FA03-4C08-9C82-E7E5E272EDAD}.png&quot;/&gt;&lt;left val=&quot;631&quot;/&gt;&lt;top val=&quot;20&quot;/&gt;&lt;width val=&quot;63&quot;/&gt;&lt;height val=&quot;37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26DBBB-BA9A-4D2C-8330-10157889BBC3}&quot;/&gt;&lt;isInvalidForFieldText val=&quot;0&quot;/&gt;&lt;Image&gt;&lt;filename val=&quot;C:\Users\ASUS\Desktop\btc\data\asimages\{A026DBBB-BA9A-4D2C-8330-10157889BBC3}.png&quot;/&gt;&lt;left val=&quot;24&quot;/&gt;&lt;top val=&quot;31&quot;/&gt;&lt;width val=&quot;64&quot;/&gt;&lt;height val=&quot;37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2A4FF2-C3A3-4F3C-B8A9-A843C2ABDBC3}&quot;/&gt;&lt;isInvalidForFieldText val=&quot;0&quot;/&gt;&lt;Image&gt;&lt;filename val=&quot;C:\Users\ASUS\Desktop\btc\data\asimages\{F92A4FF2-C3A3-4F3C-B8A9-A843C2ABDBC3}.png&quot;/&gt;&lt;left val=&quot;540&quot;/&gt;&lt;top val=&quot;342&quot;/&gt;&lt;width val=&quot;162&quot;/&gt;&lt;height val=&quot;153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2A4FF2-C3A3-4F3C-B8A9-A843C2ABDBC3}&quot;/&gt;&lt;isInvalidForFieldText val=&quot;0&quot;/&gt;&lt;Image&gt;&lt;filename val=&quot;C:\Users\ASUS\Desktop\btc\data\asimages\{F92A4FF2-C3A3-4F3C-B8A9-A843C2ABDBC3}.png&quot;/&gt;&lt;left val=&quot;540&quot;/&gt;&lt;top val=&quot;342&quot;/&gt;&lt;width val=&quot;162&quot;/&gt;&lt;height val=&quot;153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2A4FF2-C3A3-4F3C-B8A9-A843C2ABDBC3}&quot;/&gt;&lt;isInvalidForFieldText val=&quot;0&quot;/&gt;&lt;Image&gt;&lt;filename val=&quot;C:\Users\ASUS\Desktop\btc\data\asimages\{F92A4FF2-C3A3-4F3C-B8A9-A843C2ABDBC3}.png&quot;/&gt;&lt;left val=&quot;540&quot;/&gt;&lt;top val=&quot;342&quot;/&gt;&lt;width val=&quot;162&quot;/&gt;&lt;height val=&quot;153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EE7970-EBA3-4AF4-A3A2-9A333E2D5DE3}&quot;/&gt;&lt;isInvalidForFieldText val=&quot;0&quot;/&gt;&lt;Image&gt;&lt;filename val=&quot;C:\Users\ASUS\Desktop\btc\data\asimages\{40EE7970-EBA3-4AF4-A3A2-9A333E2D5DE3}.png&quot;/&gt;&lt;left val=&quot;-7&quot;/&gt;&lt;top val=&quot;-15&quot;/&gt;&lt;width val=&quot;76&quot;/&gt;&lt;height val=&quot;81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9AE288-8EE9-427E-98D5-DD6231B5C2A9}&quot;/&gt;&lt;isInvalidForFieldText val=&quot;0&quot;/&gt;&lt;Image&gt;&lt;filename val=&quot;C:\Users\ASUS\Desktop\btc\data\asimages\{9F9AE288-8EE9-427E-98D5-DD6231B5C2A9}.png&quot;/&gt;&lt;left val=&quot;44&quot;/&gt;&lt;top val=&quot;-17&quot;/&gt;&lt;width val=&quot;75&quot;/&gt;&lt;height val=&quot;81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B0D43F-401E-4F11-B1B0-25855F538D6B}&quot;/&gt;&lt;isInvalidForFieldText val=&quot;0&quot;/&gt;&lt;Image&gt;&lt;filename val=&quot;C:\Users\ASUS\Desktop\btc\data\asimages\{E8B0D43F-401E-4F11-B1B0-25855F538D6B}.png&quot;/&gt;&lt;left val=&quot;-13&quot;/&gt;&lt;top val=&quot;34&quot;/&gt;&lt;width val=&quot;87&quot;/&gt;&lt;height val=&quot;86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56EC94-74E0-49C8-ADB6-AB8732C19B6D}&quot;/&gt;&lt;isInvalidForFieldText val=&quot;0&quot;/&gt;&lt;Image&gt;&lt;filename val=&quot;C:\Users\ASUS\Desktop\btc\data\asimages\{0156EC94-74E0-49C8-ADB6-AB8732C19B6D}.png&quot;/&gt;&lt;left val=&quot;30&quot;/&gt;&lt;top val=&quot;59&quot;/&gt;&lt;width val=&quot;19&quot;/&gt;&lt;height val=&quot;19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48C280-9578-4751-A464-7E33CBD20389}&quot;/&gt;&lt;isInvalidForFieldText val=&quot;0&quot;/&gt;&lt;Image&gt;&lt;filename val=&quot;C:\Users\ASUS\Desktop\btc\data\asimages\{8648C280-9578-4751-A464-7E33CBD20389}.png&quot;/&gt;&lt;left val=&quot;657&quot;/&gt;&lt;top val=&quot;-3&quot;/&gt;&lt;width val=&quot;66&quot;/&gt;&lt;height val=&quot;57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08F7BE-9C8B-4045-B012-F27C4E3B933D}&quot;/&gt;&lt;isInvalidForFieldText val=&quot;0&quot;/&gt;&lt;Image&gt;&lt;filename val=&quot;C:\Users\ASUS\Desktop\btc\data\asimages\{BC08F7BE-9C8B-4045-B012-F27C4E3B933D}.png&quot;/&gt;&lt;left val=&quot;69&quot;/&gt;&lt;top val=&quot;459&quot;/&gt;&lt;width val=&quot;655&quot;/&gt;&lt;height val=&quot;70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5789480-DF5C-4698-B7A9-09D6AFE79762}&quot;/&gt;&lt;isInvalidForFieldText val=&quot;0&quot;/&gt;&lt;Image&gt;&lt;filename val=&quot;C:\Users\ASUS\AppData\Local\Temp\~CaABFC\data\asimages\{75789480-DF5C-4698-B7A9-09D6AFE79762}_1.png&quot;/&gt;&lt;left val=&quot;0&quot;/&gt;&lt;top val=&quot;0&quot;/&gt;&lt;width val=&quot;722&quot;/&gt;&lt;height val=&quot;9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2A4FF2-C3A3-4F3C-B8A9-A843C2ABDBC3}&quot;/&gt;&lt;isInvalidForFieldText val=&quot;0&quot;/&gt;&lt;Image&gt;&lt;filename val=&quot;C:\Users\ASUS\Desktop\btc\data\asimages\{F92A4FF2-C3A3-4F3C-B8A9-A843C2ABDBC3}.png&quot;/&gt;&lt;left val=&quot;540&quot;/&gt;&lt;top val=&quot;342&quot;/&gt;&lt;width val=&quot;162&quot;/&gt;&lt;height val=&quot;153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E46B18-7961-4553-AF40-7A43FB810DEC}&quot;/&gt;&lt;isInvalidForFieldText val=&quot;0&quot;/&gt;&lt;Image&gt;&lt;filename val=&quot;C:\Users\ASUS\Desktop\btc\data\asimages\{51E46B18-7961-4553-AF40-7A43FB810DEC}.png&quot;/&gt;&lt;left val=&quot;551&quot;/&gt;&lt;top val=&quot;257&quot;/&gt;&lt;width val=&quot;186&quot;/&gt;&lt;height val=&quot;222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5789480-DF5C-4698-B7A9-09D6AFE79762}&quot;/&gt;&lt;isInvalidForFieldText val=&quot;0&quot;/&gt;&lt;Image&gt;&lt;filename val=&quot;C:\Users\ASUS\AppData\Local\Temp\~CaABFC\data\asimages\{75789480-DF5C-4698-B7A9-09D6AFE79762}_1.png&quot;/&gt;&lt;left val=&quot;0&quot;/&gt;&lt;top val=&quot;0&quot;/&gt;&lt;width val=&quot;722&quot;/&gt;&lt;height val=&quot;9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BE3399-E26F-4D54-AC0B-B92D312EB8E0}&quot;/&gt;&lt;isInvalidForFieldText val=&quot;0&quot;/&gt;&lt;Image&gt;&lt;filename val=&quot;C:\Users\ASUS\Desktop\btc\data\asimages\{F1BE3399-E26F-4D54-AC0B-B92D312EB8E0}.png&quot;/&gt;&lt;left val=&quot;609&quot;/&gt;&lt;top val=&quot;-8&quot;/&gt;&lt;width val=&quot;66&quot;/&gt;&lt;height val=&quot;58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D103C9-F7EC-4C80-9BD5-4D1AC036E05B}&quot;/&gt;&lt;isInvalidForFieldText val=&quot;0&quot;/&gt;&lt;Image&gt;&lt;filename val=&quot;C:\Users\ASUS\Desktop\btc\data\asimages\{8BD103C9-F7EC-4C80-9BD5-4D1AC036E05B}.png&quot;/&gt;&lt;left val=&quot;657&quot;/&gt;&lt;top val=&quot;39&quot;/&gt;&lt;width val=&quot;66&quot;/&gt;&lt;height val=&quot;58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E7F763-A8E5-49E3-ABF5-76F8EE35C827}&quot;/&gt;&lt;isInvalidForFieldText val=&quot;0&quot;/&gt;&lt;Image&gt;&lt;filename val=&quot;C:\Users\ASUS\Desktop\btc\data\asimages\{D0E7F763-A8E5-49E3-ABF5-76F8EE35C827}.png&quot;/&gt;&lt;left val=&quot;59&quot;/&gt;&lt;top val=&quot;65&quot;/&gt;&lt;width val=&quot;19&quot;/&gt;&lt;height val=&quot;19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6680B6-6345-4399-ADDF-B86C355C20B2}&quot;/&gt;&lt;isInvalidForFieldText val=&quot;0&quot;/&gt;&lt;Image&gt;&lt;filename val=&quot;C:\Users\ASUS\Desktop\btc\data\asimages\{166680B6-6345-4399-ADDF-B86C355C20B2}.png&quot;/&gt;&lt;left val=&quot;641&quot;/&gt;&lt;top val=&quot;53&quot;/&gt;&lt;width val=&quot;19&quot;/&gt;&lt;height val=&quot;19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B0263B-FA03-4C08-9C82-E7E5E272EDAD}&quot;/&gt;&lt;isInvalidForFieldText val=&quot;0&quot;/&gt;&lt;Image&gt;&lt;filename val=&quot;C:\Users\ASUS\Desktop\btc\data\asimages\{89B0263B-FA03-4C08-9C82-E7E5E272EDAD}.png&quot;/&gt;&lt;left val=&quot;631&quot;/&gt;&lt;top val=&quot;20&quot;/&gt;&lt;width val=&quot;63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26DBBB-BA9A-4D2C-8330-10157889BBC3}&quot;/&gt;&lt;isInvalidForFieldText val=&quot;0&quot;/&gt;&lt;Image&gt;&lt;filename val=&quot;C:\Users\ASUS\Desktop\btc\data\asimages\{A026DBBB-BA9A-4D2C-8330-10157889BBC3}.png&quot;/&gt;&lt;left val=&quot;24&quot;/&gt;&lt;top val=&quot;31&quot;/&gt;&lt;width val=&quot;64&quot;/&gt;&lt;height val=&quot;37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EE7970-EBA3-4AF4-A3A2-9A333E2D5DE3}&quot;/&gt;&lt;isInvalidForFieldText val=&quot;0&quot;/&gt;&lt;Image&gt;&lt;filename val=&quot;C:\Users\ASUS\Desktop\btc\data\asimages\{40EE7970-EBA3-4AF4-A3A2-9A333E2D5DE3}.png&quot;/&gt;&lt;left val=&quot;-7&quot;/&gt;&lt;top val=&quot;-15&quot;/&gt;&lt;width val=&quot;76&quot;/&gt;&lt;height val=&quot;81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9AE288-8EE9-427E-98D5-DD6231B5C2A9}&quot;/&gt;&lt;isInvalidForFieldText val=&quot;0&quot;/&gt;&lt;Image&gt;&lt;filename val=&quot;C:\Users\ASUS\Desktop\btc\data\asimages\{9F9AE288-8EE9-427E-98D5-DD6231B5C2A9}.png&quot;/&gt;&lt;left val=&quot;44&quot;/&gt;&lt;top val=&quot;-17&quot;/&gt;&lt;width val=&quot;75&quot;/&gt;&lt;height val=&quot;81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B0D43F-401E-4F11-B1B0-25855F538D6B}&quot;/&gt;&lt;isInvalidForFieldText val=&quot;0&quot;/&gt;&lt;Image&gt;&lt;filename val=&quot;C:\Users\ASUS\Desktop\btc\data\asimages\{E8B0D43F-401E-4F11-B1B0-25855F538D6B}.png&quot;/&gt;&lt;left val=&quot;-13&quot;/&gt;&lt;top val=&quot;34&quot;/&gt;&lt;width val=&quot;87&quot;/&gt;&lt;height val=&quot;86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56EC94-74E0-49C8-ADB6-AB8732C19B6D}&quot;/&gt;&lt;isInvalidForFieldText val=&quot;0&quot;/&gt;&lt;Image&gt;&lt;filename val=&quot;C:\Users\ASUS\Desktop\btc\data\asimages\{0156EC94-74E0-49C8-ADB6-AB8732C19B6D}.png&quot;/&gt;&lt;left val=&quot;30&quot;/&gt;&lt;top val=&quot;59&quot;/&gt;&lt;width val=&quot;19&quot;/&gt;&lt;height val=&quot;19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48C280-9578-4751-A464-7E33CBD20389}&quot;/&gt;&lt;isInvalidForFieldText val=&quot;0&quot;/&gt;&lt;Image&gt;&lt;filename val=&quot;C:\Users\ASUS\Desktop\btc\data\asimages\{8648C280-9578-4751-A464-7E33CBD20389}.png&quot;/&gt;&lt;left val=&quot;657&quot;/&gt;&lt;top val=&quot;-3&quot;/&gt;&lt;width val=&quot;66&quot;/&gt;&lt;height val=&quot;57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08F7BE-9C8B-4045-B012-F27C4E3B933D}&quot;/&gt;&lt;isInvalidForFieldText val=&quot;0&quot;/&gt;&lt;Image&gt;&lt;filename val=&quot;C:\Users\ASUS\Desktop\btc\data\asimages\{BC08F7BE-9C8B-4045-B012-F27C4E3B933D}.png&quot;/&gt;&lt;left val=&quot;69&quot;/&gt;&lt;top val=&quot;459&quot;/&gt;&lt;width val=&quot;655&quot;/&gt;&lt;height val=&quot;70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7F9D8C-6116-47F4-99A2-9B795F48F52C}&quot;/&gt;&lt;isInvalidForFieldText val=&quot;0&quot;/&gt;&lt;Image&gt;&lt;filename val=&quot;C:\Users\ASUS\Desktop\btc\data\asimages\{9A7F9D8C-6116-47F4-99A2-9B795F48F52C}.png&quot;/&gt;&lt;left val=&quot;-12&quot;/&gt;&lt;top val=&quot;454&quot;/&gt;&lt;width val=&quot;84&quot;/&gt;&lt;height val=&quot;74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81B6C-AEBD-4661-9DA7-F86403ED4B42}&quot;/&gt;&lt;isInvalidForFieldText val=&quot;0&quot;/&gt;&lt;Image&gt;&lt;filename val=&quot;C:\Users\ASUS\Desktop\btc\data\asimages\{64781B6C-AEBD-4661-9DA7-F86403ED4B42}.png&quot;/&gt;&lt;left val=&quot;226&quot;/&gt;&lt;top val=&quot;489&quot;/&gt;&lt;width val=&quot;46&quot;/&gt;&lt;height val=&quot;38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647973-1EF8-47CC-9B31-CD907988E4CC}&quot;/&gt;&lt;isInvalidForFieldText val=&quot;0&quot;/&gt;&lt;Image&gt;&lt;filename val=&quot;C:\Users\ASUS\Desktop\btc\data\asimages\{FF647973-1EF8-47CC-9B31-CD907988E4CC}.png&quot;/&gt;&lt;left val=&quot;345&quot;/&gt;&lt;top val=&quot;489&quot;/&gt;&lt;width val=&quot;46&quot;/&gt;&lt;height val=&quot;38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A3DB02-D99F-41D8-8F04-410C6608BABE}&quot;/&gt;&lt;isInvalidForFieldText val=&quot;0&quot;/&gt;&lt;Image&gt;&lt;filename val=&quot;C:\Users\ASUS\Desktop\btc\data\asimages\{FFA3DB02-D99F-41D8-8F04-410C6608BABE}.png&quot;/&gt;&lt;left val=&quot;458&quot;/&gt;&lt;top val=&quot;489&quot;/&gt;&lt;width val=&quot;46&quot;/&gt;&lt;height val=&quot;38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33865E-5CEB-4522-8167-BC1A1CD487DD}&quot;/&gt;&lt;isInvalidForFieldText val=&quot;0&quot;/&gt;&lt;Image&gt;&lt;filename val=&quot;C:\Users\ASUS\Desktop\btc\data\asimages\{D533865E-5CEB-4522-8167-BC1A1CD487DD}.png&quot;/&gt;&lt;left val=&quot;73&quot;/&gt;&lt;top val=&quot;457&quot;/&gt;&lt;width val=&quot;655&quot;/&gt;&lt;height val=&quot;7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F4F9D7-DAD2-4989-B881-F30D6169A0E2}&quot;/&gt;&lt;isInvalidForFieldText val=&quot;0&quot;/&gt;&lt;Image&gt;&lt;filename val=&quot;C:\Users\ASUS\Desktop\btc\data\asimages\{54F4F9D7-DAD2-4989-B881-F30D6169A0E2}.png&quot;/&gt;&lt;left val=&quot;-9&quot;/&gt;&lt;top val=&quot;453&quot;/&gt;&lt;width val=&quot;84&quot;/&gt;&lt;height val=&quot;74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D9419-402F-4A53-B13F-49403C527910}&quot;/&gt;&lt;isInvalidForFieldText val=&quot;0&quot;/&gt;&lt;Image&gt;&lt;filename val=&quot;C:\Users\ASUS\Desktop\btc\data\asimages\{57BD9419-402F-4A53-B13F-49403C527910}.png&quot;/&gt;&lt;left val=&quot;119&quot;/&gt;&lt;top val=&quot;485&quot;/&gt;&lt;width val=&quot;46&quot;/&gt;&lt;height val=&quot;38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6178B-70E1-4E27-AB33-905A5A7D24F7}&quot;/&gt;&lt;isInvalidForFieldText val=&quot;0&quot;/&gt;&lt;Image&gt;&lt;filename val=&quot;C:\Users\ASUS\Desktop\btc\data\asimages\{BDA6178B-70E1-4E27-AB33-905A5A7D24F7}.png&quot;/&gt;&lt;left val=&quot;239&quot;/&gt;&lt;top val=&quot;299&quot;/&gt;&lt;width val=&quot;225&quot;/&gt;&lt;height val=&quot;8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7267740F-0680-41C0-9E65-E52B3DEB5298}_1.png&quot;/&gt;&lt;left val=&quot;77&quot;/&gt;&lt;top val=&quot;17&quot;/&gt;&lt;width val=&quot;582&quot;/&gt;&lt;height val=&quot;68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2CC65C97-D33E-44A0-BC88-378B91982CE8}&quot;/&gt;&lt;isInvalidForFieldText val=&quot;0&quot;/&gt;&lt;Image&gt;&lt;filename val=&quot;C:\Users\ASUS\AppData\Local\Temp\~CaABFC\data\asimages\{2CC65C97-D33E-44A0-BC88-378B91982CE8}_1.png&quot;/&gt;&lt;left val=&quot;77&quot;/&gt;&lt;top val=&quot;125&quot;/&gt;&lt;width val=&quot;550&quot;/&gt;&lt;height val=&quot;19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7F9D8C-6116-47F4-99A2-9B795F48F52C}&quot;/&gt;&lt;isInvalidForFieldText val=&quot;0&quot;/&gt;&lt;Image&gt;&lt;filename val=&quot;C:\Users\ASUS\Desktop\btc\data\asimages\{9A7F9D8C-6116-47F4-99A2-9B795F48F52C}.png&quot;/&gt;&lt;left val=&quot;-12&quot;/&gt;&lt;top val=&quot;454&quot;/&gt;&lt;width val=&quot;84&quot;/&gt;&lt;height val=&quot;74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81B6C-AEBD-4661-9DA7-F86403ED4B42}&quot;/&gt;&lt;isInvalidForFieldText val=&quot;0&quot;/&gt;&lt;Image&gt;&lt;filename val=&quot;C:\Users\ASUS\Desktop\btc\data\asimages\{64781B6C-AEBD-4661-9DA7-F86403ED4B42}.png&quot;/&gt;&lt;left val=&quot;226&quot;/&gt;&lt;top val=&quot;489&quot;/&gt;&lt;width val=&quot;46&quot;/&gt;&lt;height val=&quot;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BE3399-E26F-4D54-AC0B-B92D312EB8E0}&quot;/&gt;&lt;isInvalidForFieldText val=&quot;0&quot;/&gt;&lt;Image&gt;&lt;filename val=&quot;C:\Users\ASUS\Desktop\btc\data\asimages\{F1BE3399-E26F-4D54-AC0B-B92D312EB8E0}.png&quot;/&gt;&lt;left val=&quot;609&quot;/&gt;&lt;top val=&quot;-8&quot;/&gt;&lt;width val=&quot;66&quot;/&gt;&lt;height val=&quot;5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647973-1EF8-47CC-9B31-CD907988E4CC}&quot;/&gt;&lt;isInvalidForFieldText val=&quot;0&quot;/&gt;&lt;Image&gt;&lt;filename val=&quot;C:\Users\ASUS\Desktop\btc\data\asimages\{FF647973-1EF8-47CC-9B31-CD907988E4CC}.png&quot;/&gt;&lt;left val=&quot;345&quot;/&gt;&lt;top val=&quot;489&quot;/&gt;&lt;width val=&quot;46&quot;/&gt;&lt;height val=&quot;3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A3DB02-D99F-41D8-8F04-410C6608BABE}&quot;/&gt;&lt;isInvalidForFieldText val=&quot;0&quot;/&gt;&lt;Image&gt;&lt;filename val=&quot;C:\Users\ASUS\Desktop\btc\data\asimages\{FFA3DB02-D99F-41D8-8F04-410C6608BABE}.png&quot;/&gt;&lt;left val=&quot;458&quot;/&gt;&lt;top val=&quot;489&quot;/&gt;&lt;width val=&quot;46&quot;/&gt;&lt;height val=&quot;38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33865E-5CEB-4522-8167-BC1A1CD487DD}&quot;/&gt;&lt;isInvalidForFieldText val=&quot;0&quot;/&gt;&lt;Image&gt;&lt;filename val=&quot;C:\Users\ASUS\Desktop\btc\data\asimages\{D533865E-5CEB-4522-8167-BC1A1CD487DD}.png&quot;/&gt;&lt;left val=&quot;73&quot;/&gt;&lt;top val=&quot;457&quot;/&gt;&lt;width val=&quot;655&quot;/&gt;&lt;height val=&quot;70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F4F9D7-DAD2-4989-B881-F30D6169A0E2}&quot;/&gt;&lt;isInvalidForFieldText val=&quot;0&quot;/&gt;&lt;Image&gt;&lt;filename val=&quot;C:\Users\ASUS\Desktop\btc\data\asimages\{54F4F9D7-DAD2-4989-B881-F30D6169A0E2}.png&quot;/&gt;&lt;left val=&quot;-9&quot;/&gt;&lt;top val=&quot;453&quot;/&gt;&lt;width val=&quot;84&quot;/&gt;&lt;height val=&quot;7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D9419-402F-4A53-B13F-49403C527910}&quot;/&gt;&lt;isInvalidForFieldText val=&quot;0&quot;/&gt;&lt;Image&gt;&lt;filename val=&quot;C:\Users\ASUS\Desktop\btc\data\asimages\{57BD9419-402F-4A53-B13F-49403C527910}.png&quot;/&gt;&lt;left val=&quot;119&quot;/&gt;&lt;top val=&quot;485&quot;/&gt;&lt;width val=&quot;46&quot;/&gt;&lt;height val=&quot;38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6178B-70E1-4E27-AB33-905A5A7D24F7}&quot;/&gt;&lt;isInvalidForFieldText val=&quot;0&quot;/&gt;&lt;Image&gt;&lt;filename val=&quot;C:\Users\ASUS\Desktop\btc\data\asimages\{BDA6178B-70E1-4E27-AB33-905A5A7D24F7}.png&quot;/&gt;&lt;left val=&quot;239&quot;/&gt;&lt;top val=&quot;299&quot;/&gt;&lt;width val=&quot;225&quot;/&gt;&lt;height val=&quot;8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7267740F-0680-41C0-9E65-E52B3DEB5298}_1.png&quot;/&gt;&lt;left val=&quot;77&quot;/&gt;&lt;top val=&quot;17&quot;/&gt;&lt;width val=&quot;582&quot;/&gt;&lt;height val=&quot;68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2CC65C97-D33E-44A0-BC88-378B91982CE8}&quot;/&gt;&lt;isInvalidForFieldText val=&quot;0&quot;/&gt;&lt;Image&gt;&lt;filename val=&quot;C:\Users\ASUS\AppData\Local\Temp\~CaABFC\data\asimages\{2CC65C97-D33E-44A0-BC88-378B91982CE8}_1.png&quot;/&gt;&lt;left val=&quot;77&quot;/&gt;&lt;top val=&quot;125&quot;/&gt;&lt;width val=&quot;550&quot;/&gt;&lt;height val=&quot;19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9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EF34973A-849D-4743-8752-5FD8A2021DD6}_1.png&quot;/&gt;&lt;left val=&quot;83&quot;/&gt;&lt;top val=&quot;395&quot;/&gt;&lt;width val=&quot;552&quot;/&gt;&lt;height val=&quot;9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D103C9-F7EC-4C80-9BD5-4D1AC036E05B}&quot;/&gt;&lt;isInvalidForFieldText val=&quot;0&quot;/&gt;&lt;Image&gt;&lt;filename val=&quot;C:\Users\ASUS\Desktop\btc\data\asimages\{8BD103C9-F7EC-4C80-9BD5-4D1AC036E05B}.png&quot;/&gt;&lt;left val=&quot;657&quot;/&gt;&lt;top val=&quot;39&quot;/&gt;&lt;width val=&quot;66&quot;/&gt;&lt;height val=&quot;58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F30E565-6195-45E5-81B1-E9B04D6C1621}&quot;/&gt;&lt;isInvalidForFieldText val=&quot;0&quot;/&gt;&lt;Image&gt;&lt;filename val=&quot;C:\Users\ASUS\AppData\Local\Temp\~CaABFC\data\asimages\{9F30E565-6195-45E5-81B1-E9B04D6C1621}_5.png&quot;/&gt;&lt;left val=&quot;99&quot;/&gt;&lt;top val=&quot;20&quot;/&gt;&lt;width val=&quot;616&quot;/&gt;&lt;height val=&quot;6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86FA04-20D7-4D52-9C4B-2F318FBE395D}&quot;/&gt;&lt;isInvalidForFieldText val=&quot;0&quot;/&gt;&lt;Image&gt;&lt;filename val=&quot;C:\Users\ASUS\AppData\Local\Temp\~CaABFC\data\asimages\{9086FA04-20D7-4D52-9C4B-2F318FBE395D}_5.png&quot;/&gt;&lt;left val=&quot;26&quot;/&gt;&lt;top val=&quot;100&quot;/&gt;&lt;width val=&quot;60&quot;/&gt;&lt;height val=&quot;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80AC45-C14A-4C8A-A561-B02726A73CB4}&quot;/&gt;&lt;isInvalidForFieldText val=&quot;0&quot;/&gt;&lt;Image&gt;&lt;filename val=&quot;C:\Users\ASUS\Desktop\btc\data\asimages\{CB80AC45-C14A-4C8A-A561-B02726A73CB4}.png&quot;/&gt;&lt;left val=&quot;10&quot;/&gt;&lt;top val=&quot;13&quot;/&gt;&lt;width val=&quot;92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E7F763-A8E5-49E3-ABF5-76F8EE35C827}&quot;/&gt;&lt;isInvalidForFieldText val=&quot;0&quot;/&gt;&lt;Image&gt;&lt;filename val=&quot;C:\Users\ASUS\Desktop\btc\data\asimages\{D0E7F763-A8E5-49E3-ABF5-76F8EE35C827}.png&quot;/&gt;&lt;left val=&quot;59&quot;/&gt;&lt;top val=&quot;65&quot;/&gt;&lt;width val=&quot;19&quot;/&gt;&lt;height val=&quot;19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6680B6-6345-4399-ADDF-B86C355C20B2}&quot;/&gt;&lt;isInvalidForFieldText val=&quot;0&quot;/&gt;&lt;Image&gt;&lt;filename val=&quot;C:\Users\ASUS\Desktop\btc\data\asimages\{166680B6-6345-4399-ADDF-B86C355C20B2}.png&quot;/&gt;&lt;left val=&quot;641&quot;/&gt;&lt;top val=&quot;53&quot;/&gt;&lt;width val=&quot;19&quot;/&gt;&lt;height val=&quot;19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9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839</Words>
  <Application>Microsoft Office PowerPoint</Application>
  <PresentationFormat>Trình chiếu Trên màn hình (4:3)</PresentationFormat>
  <Paragraphs>154</Paragraphs>
  <Slides>16</Slides>
  <Notes>8</Notes>
  <HiddenSlides>0</HiddenSlides>
  <MMClips>0</MMClips>
  <ScaleCrop>false</ScaleCrop>
  <HeadingPairs>
    <vt:vector size="4" baseType="variant">
      <vt:variant>
        <vt:lpstr>Chủ đề</vt:lpstr>
      </vt:variant>
      <vt:variant>
        <vt:i4>6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Office Theme</vt:lpstr>
      <vt:lpstr>1_Office Theme</vt:lpstr>
      <vt:lpstr>28_MAU</vt:lpstr>
      <vt:lpstr>5_Default Design</vt:lpstr>
      <vt:lpstr>29_MAU</vt:lpstr>
      <vt:lpstr>6_Default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Người dùng Không xác định</cp:lastModifiedBy>
  <cp:revision>174</cp:revision>
  <dcterms:created xsi:type="dcterms:W3CDTF">2021-07-17T09:45:20Z</dcterms:created>
  <dcterms:modified xsi:type="dcterms:W3CDTF">2021-07-24T05:46:13Z</dcterms:modified>
</cp:coreProperties>
</file>