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1" r:id="rId9"/>
    <p:sldId id="262" r:id="rId10"/>
    <p:sldId id="263" r:id="rId11"/>
    <p:sldId id="265" r:id="rId12"/>
    <p:sldId id="264" r:id="rId13"/>
    <p:sldId id="260" r:id="rId14"/>
    <p:sldId id="266" r:id="rId15"/>
    <p:sldId id="267" r:id="rId16"/>
    <p:sldId id="269" r:id="rId17"/>
    <p:sldId id="270" r:id="rId18"/>
    <p:sldId id="268" r:id="rId19"/>
    <p:sldId id="272" r:id="rId20"/>
    <p:sldId id="274" r:id="rId21"/>
    <p:sldId id="273" r:id="rId22"/>
    <p:sldId id="276" r:id="rId23"/>
    <p:sldId id="275" r:id="rId24"/>
    <p:sldId id="277" r:id="rId25"/>
    <p:sldId id="280" r:id="rId26"/>
    <p:sldId id="281" r:id="rId27"/>
    <p:sldId id="283" r:id="rId28"/>
    <p:sldId id="284" r:id="rId29"/>
    <p:sldId id="285" r:id="rId30"/>
    <p:sldId id="287" r:id="rId31"/>
    <p:sldId id="316" r:id="rId32"/>
    <p:sldId id="315" r:id="rId33"/>
    <p:sldId id="318" r:id="rId34"/>
    <p:sldId id="279"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E6E6E6"/>
    <a:srgbClr val="F1EAE1"/>
    <a:srgbClr val="F1C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1714" y="12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A625-D771-4584-834A-C43E9642A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A31F5-19F5-4DA3-A7B2-0851F5665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D537B-5A84-4DB9-88CB-FE5974C9A72D}"/>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9934A287-9EE0-446C-9CDA-7DE1CA84A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F9F97-7657-4ABC-BB07-C112A7634E8A}"/>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327790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4587-DFFF-4ABF-9DCA-5302269F5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2FD77-E361-4468-8C44-2C8AB2535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3CC29-33D5-4B8F-A3BC-3109AEB9E1C8}"/>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EE6456E0-1EDD-4F05-9FEE-B69B7EAC0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09046-F2E0-4754-8B1D-CFC1250FE138}"/>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36023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BA2D95-E5E5-45EA-907C-796F466FE9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7FE51-1211-4017-88BC-03BE5C4E0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6ECEF-A737-41CB-BE53-3D67239671CE}"/>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07B59498-1C10-4B52-8E27-96BE4404D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8286F-09AD-49A0-9395-CECA59D8FF22}"/>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83974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253E68-1B4F-7242-90DE-38B0141B331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F83A76D-2EA3-B742-BA5B-60695B1AD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286937B-BC0D-B44E-AADB-EFC0F268739A}"/>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C865200C-20E7-7740-8F1F-F60C7928C7D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A68261C-55C4-8948-B0FB-64C494892CCC}"/>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424288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C04DA4-70BC-C045-A4ED-7A17E087C4C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CCAA2C3-B3E8-0F4F-B898-69CF8E4D465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9F4171D-9F90-B440-A875-F69519AC4373}"/>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2005AF6F-26A4-574D-B948-BF0A907EC3F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6BC60C4-71AF-FC4F-99EF-E6239A757406}"/>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04846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1B7DF8-79C2-A84F-9582-8C501935497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8422040-2BC4-C24B-AE3D-A3AABB1FD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D5BB92-AA9E-9040-B082-2AE7E62A1E7B}"/>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97625EB2-B83A-2243-AACB-9A792279339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2603361-6716-5540-90E7-49D05C7D3D18}"/>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23407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73C622-4510-E24A-AAF3-991A28A9435D}"/>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3146F11-2DF4-2B40-94E0-0D06BEA2182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F57438B-7C66-3F41-9E13-88CB59C03D1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A114A95-6374-144F-BE6A-1CBDFD86C0F1}"/>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6" name="Chỗ dành sẵn cho Chân trang 5">
            <a:extLst>
              <a:ext uri="{FF2B5EF4-FFF2-40B4-BE49-F238E27FC236}">
                <a16:creationId xmlns:a16="http://schemas.microsoft.com/office/drawing/2014/main" id="{6E033940-B4ED-3843-BF83-CBE0860A41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1D51DE1-EC27-A44F-B6C4-DD9B978145CD}"/>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57720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99D232D-F2C2-DD4D-809E-39625600B52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ABC7967-2F4A-6F4C-85C4-B234C7026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BCDDEAE-BD8E-4940-AD30-5C1EA684C09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261CAC01-0878-7448-81A1-1F974944A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B4B6760-4E0B-9045-8E39-B51BB5985C5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2AAFDB9-B87F-4046-A563-8C071D289651}"/>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8" name="Chỗ dành sẵn cho Chân trang 7">
            <a:extLst>
              <a:ext uri="{FF2B5EF4-FFF2-40B4-BE49-F238E27FC236}">
                <a16:creationId xmlns:a16="http://schemas.microsoft.com/office/drawing/2014/main" id="{8F6FF1C7-A90F-F744-85CF-5315C03068A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C2E2837F-EBAD-9843-A520-FAEF094FA47E}"/>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9412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BCB0D-2B25-364E-80BE-86E59E144E5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5CA9B82-4527-7F49-B21F-9128F64F7AE8}"/>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4" name="Chỗ dành sẵn cho Chân trang 3">
            <a:extLst>
              <a:ext uri="{FF2B5EF4-FFF2-40B4-BE49-F238E27FC236}">
                <a16:creationId xmlns:a16="http://schemas.microsoft.com/office/drawing/2014/main" id="{7E5F5254-60DC-5548-B10D-7C8DA0A0E60A}"/>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E1811D2E-2F35-8745-A26D-3F82C45B5E0C}"/>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80945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18B1294-E8B3-F444-93D8-8D94EF94F3F1}"/>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3" name="Chỗ dành sẵn cho Chân trang 2">
            <a:extLst>
              <a:ext uri="{FF2B5EF4-FFF2-40B4-BE49-F238E27FC236}">
                <a16:creationId xmlns:a16="http://schemas.microsoft.com/office/drawing/2014/main" id="{D19058FB-254C-9A42-B71D-FB81D98C31C9}"/>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C357EBE3-4637-364C-A7A0-0865591BC6A4}"/>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49092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67D310-0F5C-F644-939A-75AAA04C9E6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BD0C08-F7A2-7D4A-94D6-79C01BA32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8EC6D8-069E-6E47-B877-E9B35D490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F2A395A-B746-9A4C-A7BF-AE729B45B51D}"/>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6" name="Chỗ dành sẵn cho Chân trang 5">
            <a:extLst>
              <a:ext uri="{FF2B5EF4-FFF2-40B4-BE49-F238E27FC236}">
                <a16:creationId xmlns:a16="http://schemas.microsoft.com/office/drawing/2014/main" id="{FAD6E2E2-9923-2745-8F62-5E50D1A910A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B72AF12-2211-8543-8E76-A25159FAFCA9}"/>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6334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AA63-D78E-4B91-8B24-1BD6D2708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2C58C-D939-4E49-ADDA-1AC817648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44F73-8D69-4607-B2A6-4375AE074EAD}"/>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52576E57-0D8E-4975-B055-41B098EBC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1F6E5-30E7-4D3B-8FCC-9A69C34ACF4A}"/>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245815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2B8DD6-BB45-8644-8602-71A96F70369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8214002-0340-CE4E-BBEC-F81039D6D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72E406CC-2B72-E040-BA4D-A0E2F9A93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8694BAE-C73C-E945-8C6D-6F9DDFBCF088}"/>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6" name="Chỗ dành sẵn cho Chân trang 5">
            <a:extLst>
              <a:ext uri="{FF2B5EF4-FFF2-40B4-BE49-F238E27FC236}">
                <a16:creationId xmlns:a16="http://schemas.microsoft.com/office/drawing/2014/main" id="{CC3EBDEE-2AA6-904C-AAD3-B17DE084D69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D9B3657-D412-4E4B-BAF0-23A36D6D55F5}"/>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96490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20532E-414D-B745-B7FE-F9D00217141F}"/>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AE54E0C-D903-E44E-BF8B-F1015AFEC3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1E8239-6376-744C-AD5D-7551999F69DA}"/>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5E28E9B4-FB60-1344-8DA6-BB32E472B87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CE7AD1E-1623-AC46-814E-4660F0360E78}"/>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38382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BC2E30-1E71-0D44-8837-EE60A0DF3399}"/>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D1CC092-6F7F-894B-9033-C65FA95DE32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1E18A06-1E57-C34F-8934-2F0E4908E6CA}"/>
              </a:ext>
            </a:extLst>
          </p:cNvPr>
          <p:cNvSpPr>
            <a:spLocks noGrp="1"/>
          </p:cNvSpPr>
          <p:nvPr>
            <p:ph type="dt" sz="half" idx="10"/>
          </p:nvPr>
        </p:nvSpPr>
        <p:spPr/>
        <p:txBody>
          <a:body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5E837E0E-D49A-5747-B140-863A686FE3E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62EBE77-2945-BC4F-A908-843029180BC2}"/>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057872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92C33CB-A124-47E2-BB11-2C3431EBFD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EB32754-9BAD-4ADF-9D64-37D949B53EF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37DF77B-CC21-4DC4-9E65-D00122EB0B4A}"/>
              </a:ext>
            </a:extLst>
          </p:cNvPr>
          <p:cNvSpPr>
            <a:spLocks noGrp="1"/>
          </p:cNvSpPr>
          <p:nvPr>
            <p:ph type="sldNum" sz="quarter" idx="12"/>
          </p:nvPr>
        </p:nvSpPr>
        <p:spPr/>
        <p:txBody>
          <a:bodyPr/>
          <a:lstStyle>
            <a:lvl1pPr>
              <a:defRPr/>
            </a:lvl1pPr>
          </a:lstStyle>
          <a:p>
            <a:fld id="{01A14C3E-348B-42D9-92D1-57CCE740C41D}" type="slidenum">
              <a:rPr lang="en-US" altLang="en-US"/>
              <a:pPr/>
              <a:t>‹#›</a:t>
            </a:fld>
            <a:endParaRPr lang="en-US" altLang="en-US"/>
          </a:p>
        </p:txBody>
      </p:sp>
    </p:spTree>
    <p:extLst>
      <p:ext uri="{BB962C8B-B14F-4D97-AF65-F5344CB8AC3E}">
        <p14:creationId xmlns:p14="http://schemas.microsoft.com/office/powerpoint/2010/main" val="1994543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E3A388D-4C32-485F-9163-AF637AA8D46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E64255-606B-41D7-A5BA-F7FD0492048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E0D2A1-F7DE-4DFB-B635-4B023F4A2FEE}"/>
              </a:ext>
            </a:extLst>
          </p:cNvPr>
          <p:cNvSpPr>
            <a:spLocks noGrp="1"/>
          </p:cNvSpPr>
          <p:nvPr>
            <p:ph type="sldNum" sz="quarter" idx="12"/>
          </p:nvPr>
        </p:nvSpPr>
        <p:spPr/>
        <p:txBody>
          <a:bodyPr/>
          <a:lstStyle>
            <a:lvl1pPr>
              <a:defRPr/>
            </a:lvl1pPr>
          </a:lstStyle>
          <a:p>
            <a:fld id="{04D567CC-F050-4FF4-A93D-EF5412842FC6}" type="slidenum">
              <a:rPr lang="en-US" altLang="en-US"/>
              <a:pPr/>
              <a:t>‹#›</a:t>
            </a:fld>
            <a:endParaRPr lang="en-US" altLang="en-US"/>
          </a:p>
        </p:txBody>
      </p:sp>
    </p:spTree>
    <p:extLst>
      <p:ext uri="{BB962C8B-B14F-4D97-AF65-F5344CB8AC3E}">
        <p14:creationId xmlns:p14="http://schemas.microsoft.com/office/powerpoint/2010/main" val="375718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8B635-88A6-4358-B3E8-9217AF9260E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0C6D89D-7F45-42FC-A4E4-C059F5309BC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C743323-1DE4-4957-9554-AD089B438989}"/>
              </a:ext>
            </a:extLst>
          </p:cNvPr>
          <p:cNvSpPr>
            <a:spLocks noGrp="1"/>
          </p:cNvSpPr>
          <p:nvPr>
            <p:ph type="sldNum" sz="quarter" idx="12"/>
          </p:nvPr>
        </p:nvSpPr>
        <p:spPr/>
        <p:txBody>
          <a:bodyPr/>
          <a:lstStyle>
            <a:lvl1pPr>
              <a:defRPr/>
            </a:lvl1pPr>
          </a:lstStyle>
          <a:p>
            <a:fld id="{EA0729CF-C64A-472B-85A4-AF81B7E871F6}" type="slidenum">
              <a:rPr lang="en-US" altLang="en-US"/>
              <a:pPr/>
              <a:t>‹#›</a:t>
            </a:fld>
            <a:endParaRPr lang="en-US" altLang="en-US"/>
          </a:p>
        </p:txBody>
      </p:sp>
    </p:spTree>
    <p:extLst>
      <p:ext uri="{BB962C8B-B14F-4D97-AF65-F5344CB8AC3E}">
        <p14:creationId xmlns:p14="http://schemas.microsoft.com/office/powerpoint/2010/main" val="300709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73E3DAD-B042-4203-AD21-CE44EA7C09E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03304DA-43CE-432F-8D20-5B04FFCEEA3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55532CB-3A98-4033-B494-0F8B90993ACA}"/>
              </a:ext>
            </a:extLst>
          </p:cNvPr>
          <p:cNvSpPr>
            <a:spLocks noGrp="1"/>
          </p:cNvSpPr>
          <p:nvPr>
            <p:ph type="sldNum" sz="quarter" idx="12"/>
          </p:nvPr>
        </p:nvSpPr>
        <p:spPr/>
        <p:txBody>
          <a:bodyPr/>
          <a:lstStyle>
            <a:lvl1pPr>
              <a:defRPr/>
            </a:lvl1pPr>
          </a:lstStyle>
          <a:p>
            <a:fld id="{0B057CF3-75DC-4259-9687-0B4E51CF8066}" type="slidenum">
              <a:rPr lang="en-US" altLang="en-US"/>
              <a:pPr/>
              <a:t>‹#›</a:t>
            </a:fld>
            <a:endParaRPr lang="en-US" altLang="en-US"/>
          </a:p>
        </p:txBody>
      </p:sp>
    </p:spTree>
    <p:extLst>
      <p:ext uri="{BB962C8B-B14F-4D97-AF65-F5344CB8AC3E}">
        <p14:creationId xmlns:p14="http://schemas.microsoft.com/office/powerpoint/2010/main" val="3597187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9B69016-C8F7-46BD-80A3-D548AC9DA84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380CCCE-030E-44F0-9AA5-AC90D4393EE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218F1FA-2CB2-474A-8399-DF7805765929}"/>
              </a:ext>
            </a:extLst>
          </p:cNvPr>
          <p:cNvSpPr>
            <a:spLocks noGrp="1"/>
          </p:cNvSpPr>
          <p:nvPr>
            <p:ph type="sldNum" sz="quarter" idx="12"/>
          </p:nvPr>
        </p:nvSpPr>
        <p:spPr/>
        <p:txBody>
          <a:bodyPr/>
          <a:lstStyle>
            <a:lvl1pPr>
              <a:defRPr/>
            </a:lvl1pPr>
          </a:lstStyle>
          <a:p>
            <a:fld id="{8F2A381B-8E4E-402B-A5C2-7ED3D4C84DAD}" type="slidenum">
              <a:rPr lang="en-US" altLang="en-US"/>
              <a:pPr/>
              <a:t>‹#›</a:t>
            </a:fld>
            <a:endParaRPr lang="en-US" altLang="en-US"/>
          </a:p>
        </p:txBody>
      </p:sp>
    </p:spTree>
    <p:extLst>
      <p:ext uri="{BB962C8B-B14F-4D97-AF65-F5344CB8AC3E}">
        <p14:creationId xmlns:p14="http://schemas.microsoft.com/office/powerpoint/2010/main" val="243631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2FFC742-C326-4C80-84E9-C257AA21E58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1F982E0-A212-4C1F-963E-6C36018FDCC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240A1D0-428A-42AE-A72B-EB036AC99EB5}"/>
              </a:ext>
            </a:extLst>
          </p:cNvPr>
          <p:cNvSpPr>
            <a:spLocks noGrp="1"/>
          </p:cNvSpPr>
          <p:nvPr>
            <p:ph type="sldNum" sz="quarter" idx="12"/>
          </p:nvPr>
        </p:nvSpPr>
        <p:spPr/>
        <p:txBody>
          <a:bodyPr/>
          <a:lstStyle>
            <a:lvl1pPr>
              <a:defRPr/>
            </a:lvl1pPr>
          </a:lstStyle>
          <a:p>
            <a:fld id="{24D04CFE-D188-4A4F-9838-EEEADF9218C7}" type="slidenum">
              <a:rPr lang="en-US" altLang="en-US"/>
              <a:pPr/>
              <a:t>‹#›</a:t>
            </a:fld>
            <a:endParaRPr lang="en-US" altLang="en-US"/>
          </a:p>
        </p:txBody>
      </p:sp>
    </p:spTree>
    <p:extLst>
      <p:ext uri="{BB962C8B-B14F-4D97-AF65-F5344CB8AC3E}">
        <p14:creationId xmlns:p14="http://schemas.microsoft.com/office/powerpoint/2010/main" val="3187188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585614-AAA5-45B6-A247-D917DAF14C65}"/>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0AD23F6-1955-4CF0-A341-356FF3121265}"/>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3B8AFA3-1151-490E-BE6A-943AE91B4B4B}"/>
              </a:ext>
            </a:extLst>
          </p:cNvPr>
          <p:cNvSpPr>
            <a:spLocks noGrp="1"/>
          </p:cNvSpPr>
          <p:nvPr>
            <p:ph type="sldNum" sz="quarter" idx="12"/>
          </p:nvPr>
        </p:nvSpPr>
        <p:spPr/>
        <p:txBody>
          <a:bodyPr/>
          <a:lstStyle>
            <a:lvl1pPr>
              <a:defRPr/>
            </a:lvl1pPr>
          </a:lstStyle>
          <a:p>
            <a:fld id="{A80B5120-6B79-4807-873E-B590316392ED}" type="slidenum">
              <a:rPr lang="en-US" altLang="en-US"/>
              <a:pPr/>
              <a:t>‹#›</a:t>
            </a:fld>
            <a:endParaRPr lang="en-US" altLang="en-US"/>
          </a:p>
        </p:txBody>
      </p:sp>
    </p:spTree>
    <p:extLst>
      <p:ext uri="{BB962C8B-B14F-4D97-AF65-F5344CB8AC3E}">
        <p14:creationId xmlns:p14="http://schemas.microsoft.com/office/powerpoint/2010/main" val="275985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363A-97AA-4495-8112-948D8A857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18495-742A-47E3-B3DD-9CF59039C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FD06E3-09FE-4481-AA07-C081AF40B8A3}"/>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D4104428-2E80-4908-A185-D19CD254B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61B70-3C45-4ECE-829C-B7A693C79A96}"/>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547834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1E5064-5373-45B3-A5C5-A46265326E4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2D0103D-F4B4-4DD9-8878-1B3F2CA4409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F6E8C40-7749-4968-8EE7-F8BB9CB6AAEB}"/>
              </a:ext>
            </a:extLst>
          </p:cNvPr>
          <p:cNvSpPr>
            <a:spLocks noGrp="1"/>
          </p:cNvSpPr>
          <p:nvPr>
            <p:ph type="sldNum" sz="quarter" idx="12"/>
          </p:nvPr>
        </p:nvSpPr>
        <p:spPr/>
        <p:txBody>
          <a:bodyPr/>
          <a:lstStyle>
            <a:lvl1pPr>
              <a:defRPr/>
            </a:lvl1pPr>
          </a:lstStyle>
          <a:p>
            <a:fld id="{656722CC-08E1-4E8D-8160-F5448B58BAB7}" type="slidenum">
              <a:rPr lang="en-US" altLang="en-US"/>
              <a:pPr/>
              <a:t>‹#›</a:t>
            </a:fld>
            <a:endParaRPr lang="en-US" altLang="en-US"/>
          </a:p>
        </p:txBody>
      </p:sp>
    </p:spTree>
    <p:extLst>
      <p:ext uri="{BB962C8B-B14F-4D97-AF65-F5344CB8AC3E}">
        <p14:creationId xmlns:p14="http://schemas.microsoft.com/office/powerpoint/2010/main" val="2324962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4865D3-06F5-4BBA-A91D-E66C6F44980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41160DC-CB51-43D6-89AF-90F1C29F43A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D2EADD1-3D2B-4952-8053-53A6B616F78D}"/>
              </a:ext>
            </a:extLst>
          </p:cNvPr>
          <p:cNvSpPr>
            <a:spLocks noGrp="1"/>
          </p:cNvSpPr>
          <p:nvPr>
            <p:ph type="sldNum" sz="quarter" idx="12"/>
          </p:nvPr>
        </p:nvSpPr>
        <p:spPr/>
        <p:txBody>
          <a:bodyPr/>
          <a:lstStyle>
            <a:lvl1pPr>
              <a:defRPr/>
            </a:lvl1pPr>
          </a:lstStyle>
          <a:p>
            <a:fld id="{2C3BF0FC-5289-4528-B6E6-2B4C0215D383}" type="slidenum">
              <a:rPr lang="en-US" altLang="en-US"/>
              <a:pPr/>
              <a:t>‹#›</a:t>
            </a:fld>
            <a:endParaRPr lang="en-US" altLang="en-US"/>
          </a:p>
        </p:txBody>
      </p:sp>
    </p:spTree>
    <p:extLst>
      <p:ext uri="{BB962C8B-B14F-4D97-AF65-F5344CB8AC3E}">
        <p14:creationId xmlns:p14="http://schemas.microsoft.com/office/powerpoint/2010/main" val="394416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0D6D9F-B5D7-4681-807F-B18361B7F39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A3B648-48EC-4CC7-AD4C-B57283AFCEE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1D673F0-5795-4885-A43E-AC4376B92619}"/>
              </a:ext>
            </a:extLst>
          </p:cNvPr>
          <p:cNvSpPr>
            <a:spLocks noGrp="1"/>
          </p:cNvSpPr>
          <p:nvPr>
            <p:ph type="sldNum" sz="quarter" idx="12"/>
          </p:nvPr>
        </p:nvSpPr>
        <p:spPr/>
        <p:txBody>
          <a:bodyPr/>
          <a:lstStyle>
            <a:lvl1pPr>
              <a:defRPr/>
            </a:lvl1pPr>
          </a:lstStyle>
          <a:p>
            <a:fld id="{492267DB-55D6-4255-B782-B325765B684A}" type="slidenum">
              <a:rPr lang="en-US" altLang="en-US"/>
              <a:pPr/>
              <a:t>‹#›</a:t>
            </a:fld>
            <a:endParaRPr lang="en-US" altLang="en-US"/>
          </a:p>
        </p:txBody>
      </p:sp>
    </p:spTree>
    <p:extLst>
      <p:ext uri="{BB962C8B-B14F-4D97-AF65-F5344CB8AC3E}">
        <p14:creationId xmlns:p14="http://schemas.microsoft.com/office/powerpoint/2010/main" val="43782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3B6A35-2D84-4A4F-AF47-AED1089964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FFC915E-64A6-4126-BB59-15479989FE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9B95DE0-021D-4D48-A1CD-727FE4CC86DF}"/>
              </a:ext>
            </a:extLst>
          </p:cNvPr>
          <p:cNvSpPr>
            <a:spLocks noGrp="1"/>
          </p:cNvSpPr>
          <p:nvPr>
            <p:ph type="sldNum" sz="quarter" idx="12"/>
          </p:nvPr>
        </p:nvSpPr>
        <p:spPr/>
        <p:txBody>
          <a:bodyPr/>
          <a:lstStyle>
            <a:lvl1pPr>
              <a:defRPr/>
            </a:lvl1pPr>
          </a:lstStyle>
          <a:p>
            <a:fld id="{2DFE1228-29DC-4CE6-ABE1-12BF40CADC9A}" type="slidenum">
              <a:rPr lang="en-US" altLang="en-US"/>
              <a:pPr/>
              <a:t>‹#›</a:t>
            </a:fld>
            <a:endParaRPr lang="en-US" altLang="en-US"/>
          </a:p>
        </p:txBody>
      </p:sp>
    </p:spTree>
    <p:extLst>
      <p:ext uri="{BB962C8B-B14F-4D97-AF65-F5344CB8AC3E}">
        <p14:creationId xmlns:p14="http://schemas.microsoft.com/office/powerpoint/2010/main" val="283129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E7B149C-92D1-4F47-8E1E-1946C61E13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729F11-6E94-431C-9BBC-6E5870EC3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C099F9-E8C9-4B3A-A7FE-10F3E77CCC8B}"/>
              </a:ext>
            </a:extLst>
          </p:cNvPr>
          <p:cNvSpPr>
            <a:spLocks noGrp="1" noChangeArrowheads="1"/>
          </p:cNvSpPr>
          <p:nvPr>
            <p:ph type="sldNum" sz="quarter" idx="12"/>
          </p:nvPr>
        </p:nvSpPr>
        <p:spPr>
          <a:ln/>
        </p:spPr>
        <p:txBody>
          <a:bodyPr/>
          <a:lstStyle>
            <a:lvl1pPr>
              <a:defRPr/>
            </a:lvl1pPr>
          </a:lstStyle>
          <a:p>
            <a:fld id="{A879B63C-802D-4C37-87D7-F39A6EF19D8B}" type="slidenum">
              <a:rPr lang="en-US" altLang="en-US"/>
              <a:pPr/>
              <a:t>‹#›</a:t>
            </a:fld>
            <a:endParaRPr lang="en-US" altLang="en-US"/>
          </a:p>
        </p:txBody>
      </p:sp>
    </p:spTree>
    <p:extLst>
      <p:ext uri="{BB962C8B-B14F-4D97-AF65-F5344CB8AC3E}">
        <p14:creationId xmlns:p14="http://schemas.microsoft.com/office/powerpoint/2010/main" val="339258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F1A79B-9ACA-465A-B2EC-0E933B103D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7B0F6E-DD83-49FD-806E-AF3C00763D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79742E-B379-40AB-A3E4-5D622E699D43}"/>
              </a:ext>
            </a:extLst>
          </p:cNvPr>
          <p:cNvSpPr>
            <a:spLocks noGrp="1" noChangeArrowheads="1"/>
          </p:cNvSpPr>
          <p:nvPr>
            <p:ph type="sldNum" sz="quarter" idx="12"/>
          </p:nvPr>
        </p:nvSpPr>
        <p:spPr>
          <a:ln/>
        </p:spPr>
        <p:txBody>
          <a:bodyPr/>
          <a:lstStyle>
            <a:lvl1pPr>
              <a:defRPr/>
            </a:lvl1pPr>
          </a:lstStyle>
          <a:p>
            <a:fld id="{DA2609C7-D019-4D4D-9863-804C5855C412}" type="slidenum">
              <a:rPr lang="en-US" altLang="en-US"/>
              <a:pPr/>
              <a:t>‹#›</a:t>
            </a:fld>
            <a:endParaRPr lang="en-US" altLang="en-US"/>
          </a:p>
        </p:txBody>
      </p:sp>
    </p:spTree>
    <p:extLst>
      <p:ext uri="{BB962C8B-B14F-4D97-AF65-F5344CB8AC3E}">
        <p14:creationId xmlns:p14="http://schemas.microsoft.com/office/powerpoint/2010/main" val="241202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6C533D0-E248-4884-9EA8-A1AFA96320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5C577D-4639-466E-A0E4-5395BB45CE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DBDD34-E23F-4C1F-BCB6-DCB5A084C733}"/>
              </a:ext>
            </a:extLst>
          </p:cNvPr>
          <p:cNvSpPr>
            <a:spLocks noGrp="1" noChangeArrowheads="1"/>
          </p:cNvSpPr>
          <p:nvPr>
            <p:ph type="sldNum" sz="quarter" idx="12"/>
          </p:nvPr>
        </p:nvSpPr>
        <p:spPr>
          <a:ln/>
        </p:spPr>
        <p:txBody>
          <a:bodyPr/>
          <a:lstStyle>
            <a:lvl1pPr>
              <a:defRPr/>
            </a:lvl1pPr>
          </a:lstStyle>
          <a:p>
            <a:fld id="{0531090C-B57E-4F16-8A9F-1351B033C6CA}" type="slidenum">
              <a:rPr lang="en-US" altLang="en-US"/>
              <a:pPr/>
              <a:t>‹#›</a:t>
            </a:fld>
            <a:endParaRPr lang="en-US" altLang="en-US"/>
          </a:p>
        </p:txBody>
      </p:sp>
    </p:spTree>
    <p:extLst>
      <p:ext uri="{BB962C8B-B14F-4D97-AF65-F5344CB8AC3E}">
        <p14:creationId xmlns:p14="http://schemas.microsoft.com/office/powerpoint/2010/main" val="3905168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ED46587-6C75-49DC-887C-2C5F7E812E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DA684-31C7-4D7B-9D4F-A3A731FF6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189FE8-9933-4E1D-BCF9-686459F3699E}"/>
              </a:ext>
            </a:extLst>
          </p:cNvPr>
          <p:cNvSpPr>
            <a:spLocks noGrp="1" noChangeArrowheads="1"/>
          </p:cNvSpPr>
          <p:nvPr>
            <p:ph type="sldNum" sz="quarter" idx="12"/>
          </p:nvPr>
        </p:nvSpPr>
        <p:spPr>
          <a:ln/>
        </p:spPr>
        <p:txBody>
          <a:bodyPr/>
          <a:lstStyle>
            <a:lvl1pPr>
              <a:defRPr/>
            </a:lvl1pPr>
          </a:lstStyle>
          <a:p>
            <a:fld id="{120B3FB7-045D-483A-8F16-463FF66E38EB}" type="slidenum">
              <a:rPr lang="en-US" altLang="en-US"/>
              <a:pPr/>
              <a:t>‹#›</a:t>
            </a:fld>
            <a:endParaRPr lang="en-US" altLang="en-US"/>
          </a:p>
        </p:txBody>
      </p:sp>
    </p:spTree>
    <p:extLst>
      <p:ext uri="{BB962C8B-B14F-4D97-AF65-F5344CB8AC3E}">
        <p14:creationId xmlns:p14="http://schemas.microsoft.com/office/powerpoint/2010/main" val="284558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A4F6A3-2A54-4282-B56C-746D680B32A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E33E3C5-4F12-407A-A4D5-91E4325B81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27D399-AF48-4660-9A22-D44A052C938B}"/>
              </a:ext>
            </a:extLst>
          </p:cNvPr>
          <p:cNvSpPr>
            <a:spLocks noGrp="1" noChangeArrowheads="1"/>
          </p:cNvSpPr>
          <p:nvPr>
            <p:ph type="sldNum" sz="quarter" idx="12"/>
          </p:nvPr>
        </p:nvSpPr>
        <p:spPr>
          <a:ln/>
        </p:spPr>
        <p:txBody>
          <a:bodyPr/>
          <a:lstStyle>
            <a:lvl1pPr>
              <a:defRPr/>
            </a:lvl1pPr>
          </a:lstStyle>
          <a:p>
            <a:fld id="{39445309-B27B-4E24-B07C-C4BA869770D7}" type="slidenum">
              <a:rPr lang="en-US" altLang="en-US"/>
              <a:pPr/>
              <a:t>‹#›</a:t>
            </a:fld>
            <a:endParaRPr lang="en-US" altLang="en-US"/>
          </a:p>
        </p:txBody>
      </p:sp>
    </p:spTree>
    <p:extLst>
      <p:ext uri="{BB962C8B-B14F-4D97-AF65-F5344CB8AC3E}">
        <p14:creationId xmlns:p14="http://schemas.microsoft.com/office/powerpoint/2010/main" val="3870119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7BFA9C2-D7BF-4BF7-B958-87057091BC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1134D1-A847-4198-8928-DB1A704C8A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63C324-8108-4309-AE47-7AE3BFD08960}"/>
              </a:ext>
            </a:extLst>
          </p:cNvPr>
          <p:cNvSpPr>
            <a:spLocks noGrp="1" noChangeArrowheads="1"/>
          </p:cNvSpPr>
          <p:nvPr>
            <p:ph type="sldNum" sz="quarter" idx="12"/>
          </p:nvPr>
        </p:nvSpPr>
        <p:spPr>
          <a:ln/>
        </p:spPr>
        <p:txBody>
          <a:bodyPr/>
          <a:lstStyle>
            <a:lvl1pPr>
              <a:defRPr/>
            </a:lvl1pPr>
          </a:lstStyle>
          <a:p>
            <a:fld id="{3BEBB2E0-EC23-48EF-9AB2-886EF16DA152}" type="slidenum">
              <a:rPr lang="en-US" altLang="en-US"/>
              <a:pPr/>
              <a:t>‹#›</a:t>
            </a:fld>
            <a:endParaRPr lang="en-US" altLang="en-US"/>
          </a:p>
        </p:txBody>
      </p:sp>
    </p:spTree>
    <p:extLst>
      <p:ext uri="{BB962C8B-B14F-4D97-AF65-F5344CB8AC3E}">
        <p14:creationId xmlns:p14="http://schemas.microsoft.com/office/powerpoint/2010/main" val="329564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8C7F-56D5-4939-A5CF-2121B0F45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B1459-9CD9-4911-A14D-9E8C65C68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D7346-61B3-4FCF-8220-FEF3808C48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517B0D-E197-42FC-8ED0-AD193F772D67}"/>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6" name="Footer Placeholder 5">
            <a:extLst>
              <a:ext uri="{FF2B5EF4-FFF2-40B4-BE49-F238E27FC236}">
                <a16:creationId xmlns:a16="http://schemas.microsoft.com/office/drawing/2014/main" id="{8DDB8B83-E2D2-4431-AD6C-C3B17E608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094C1-3814-4FA8-9600-1CC118548001}"/>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906265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FD7820-BEE9-48D2-BE45-11CF7EA522F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F9E454-3608-4DC1-8519-69FEFFF9E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33EC8A0-81ED-43EE-955F-58C14184F0AA}"/>
              </a:ext>
            </a:extLst>
          </p:cNvPr>
          <p:cNvSpPr>
            <a:spLocks noGrp="1" noChangeArrowheads="1"/>
          </p:cNvSpPr>
          <p:nvPr>
            <p:ph type="sldNum" sz="quarter" idx="12"/>
          </p:nvPr>
        </p:nvSpPr>
        <p:spPr>
          <a:ln/>
        </p:spPr>
        <p:txBody>
          <a:bodyPr/>
          <a:lstStyle>
            <a:lvl1pPr>
              <a:defRPr/>
            </a:lvl1pPr>
          </a:lstStyle>
          <a:p>
            <a:fld id="{8AB9119B-608C-4EC1-98B5-352D5D6AD98E}" type="slidenum">
              <a:rPr lang="en-US" altLang="en-US"/>
              <a:pPr/>
              <a:t>‹#›</a:t>
            </a:fld>
            <a:endParaRPr lang="en-US" altLang="en-US"/>
          </a:p>
        </p:txBody>
      </p:sp>
    </p:spTree>
    <p:extLst>
      <p:ext uri="{BB962C8B-B14F-4D97-AF65-F5344CB8AC3E}">
        <p14:creationId xmlns:p14="http://schemas.microsoft.com/office/powerpoint/2010/main" val="3203498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97B6C5A-B6A2-45A8-97B1-2088093F2C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7F3E3E-1B13-4F18-AEFB-9F50B8F83C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943EA8-BA53-4C81-BF6C-5A1DBCE0BE8D}"/>
              </a:ext>
            </a:extLst>
          </p:cNvPr>
          <p:cNvSpPr>
            <a:spLocks noGrp="1" noChangeArrowheads="1"/>
          </p:cNvSpPr>
          <p:nvPr>
            <p:ph type="sldNum" sz="quarter" idx="12"/>
          </p:nvPr>
        </p:nvSpPr>
        <p:spPr>
          <a:ln/>
        </p:spPr>
        <p:txBody>
          <a:bodyPr/>
          <a:lstStyle>
            <a:lvl1pPr>
              <a:defRPr/>
            </a:lvl1pPr>
          </a:lstStyle>
          <a:p>
            <a:fld id="{EDF4542D-3E0C-4CA4-AAD1-8D08B3D89A37}" type="slidenum">
              <a:rPr lang="en-US" altLang="en-US"/>
              <a:pPr/>
              <a:t>‹#›</a:t>
            </a:fld>
            <a:endParaRPr lang="en-US" altLang="en-US"/>
          </a:p>
        </p:txBody>
      </p:sp>
    </p:spTree>
    <p:extLst>
      <p:ext uri="{BB962C8B-B14F-4D97-AF65-F5344CB8AC3E}">
        <p14:creationId xmlns:p14="http://schemas.microsoft.com/office/powerpoint/2010/main" val="3330410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38948B0-997F-4617-85AB-5C1FA37F42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8B1EF4-0091-4395-B68C-51B6514AE6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52912D-C159-47CE-B008-CB66DE7FB667}"/>
              </a:ext>
            </a:extLst>
          </p:cNvPr>
          <p:cNvSpPr>
            <a:spLocks noGrp="1" noChangeArrowheads="1"/>
          </p:cNvSpPr>
          <p:nvPr>
            <p:ph type="sldNum" sz="quarter" idx="12"/>
          </p:nvPr>
        </p:nvSpPr>
        <p:spPr>
          <a:ln/>
        </p:spPr>
        <p:txBody>
          <a:bodyPr/>
          <a:lstStyle>
            <a:lvl1pPr>
              <a:defRPr/>
            </a:lvl1pPr>
          </a:lstStyle>
          <a:p>
            <a:fld id="{8F8B8386-AE6E-4829-BA9D-57DA1F82A60C}" type="slidenum">
              <a:rPr lang="en-US" altLang="en-US"/>
              <a:pPr/>
              <a:t>‹#›</a:t>
            </a:fld>
            <a:endParaRPr lang="en-US" altLang="en-US"/>
          </a:p>
        </p:txBody>
      </p:sp>
    </p:spTree>
    <p:extLst>
      <p:ext uri="{BB962C8B-B14F-4D97-AF65-F5344CB8AC3E}">
        <p14:creationId xmlns:p14="http://schemas.microsoft.com/office/powerpoint/2010/main" val="315480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4A7771-6A06-4791-857F-FA44D7D1A8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6DF6CB-A250-4444-A90A-5FC83F20D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BD99BE-5623-46D5-B73E-0A01FFC6607D}"/>
              </a:ext>
            </a:extLst>
          </p:cNvPr>
          <p:cNvSpPr>
            <a:spLocks noGrp="1" noChangeArrowheads="1"/>
          </p:cNvSpPr>
          <p:nvPr>
            <p:ph type="sldNum" sz="quarter" idx="12"/>
          </p:nvPr>
        </p:nvSpPr>
        <p:spPr>
          <a:ln/>
        </p:spPr>
        <p:txBody>
          <a:bodyPr/>
          <a:lstStyle>
            <a:lvl1pPr>
              <a:defRPr/>
            </a:lvl1pPr>
          </a:lstStyle>
          <a:p>
            <a:fld id="{2D6D07CF-8CEE-443A-BCC1-A9924D09EB4E}" type="slidenum">
              <a:rPr lang="en-US" altLang="en-US"/>
              <a:pPr/>
              <a:t>‹#›</a:t>
            </a:fld>
            <a:endParaRPr lang="en-US" altLang="en-US"/>
          </a:p>
        </p:txBody>
      </p:sp>
    </p:spTree>
    <p:extLst>
      <p:ext uri="{BB962C8B-B14F-4D97-AF65-F5344CB8AC3E}">
        <p14:creationId xmlns:p14="http://schemas.microsoft.com/office/powerpoint/2010/main" val="4143574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D79AE9-8F16-41B7-B0AA-4781744D4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7B2B74-C26B-4B95-B84F-5DA7CCEE7E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8797DA-5B6C-40AF-8D6F-6BBF13747130}"/>
              </a:ext>
            </a:extLst>
          </p:cNvPr>
          <p:cNvSpPr>
            <a:spLocks noGrp="1" noChangeArrowheads="1"/>
          </p:cNvSpPr>
          <p:nvPr>
            <p:ph type="sldNum" sz="quarter" idx="12"/>
          </p:nvPr>
        </p:nvSpPr>
        <p:spPr>
          <a:ln/>
        </p:spPr>
        <p:txBody>
          <a:bodyPr/>
          <a:lstStyle>
            <a:lvl1pPr>
              <a:defRPr/>
            </a:lvl1pPr>
          </a:lstStyle>
          <a:p>
            <a:fld id="{24FA49C6-0663-48DD-B821-5A245D9A3273}" type="slidenum">
              <a:rPr lang="en-US" altLang="en-US"/>
              <a:pPr/>
              <a:t>‹#›</a:t>
            </a:fld>
            <a:endParaRPr lang="en-US" altLang="en-US"/>
          </a:p>
        </p:txBody>
      </p:sp>
    </p:spTree>
    <p:extLst>
      <p:ext uri="{BB962C8B-B14F-4D97-AF65-F5344CB8AC3E}">
        <p14:creationId xmlns:p14="http://schemas.microsoft.com/office/powerpoint/2010/main" val="103355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247-E253-4A44-8629-D8605BA919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B8377-975C-4390-BA12-5A9E63AE9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D6AED-9130-4763-A227-FA2058D5C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448728-4E46-49EC-86F8-714CFEAAB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3CD53-1CD8-49B3-AB9E-50FD4623D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D1C9E8-F823-4F76-AE0C-DC939FFA85FE}"/>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8" name="Footer Placeholder 7">
            <a:extLst>
              <a:ext uri="{FF2B5EF4-FFF2-40B4-BE49-F238E27FC236}">
                <a16:creationId xmlns:a16="http://schemas.microsoft.com/office/drawing/2014/main" id="{36D4B084-6856-4A3E-932C-1AA7CE24C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98F7C0-C015-41D5-BBA5-509EA0C2AF44}"/>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3932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F80B-6614-44A9-A9E7-A0402CBDC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1F04E-890A-4752-B7AD-46CBF515CCF3}"/>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4" name="Footer Placeholder 3">
            <a:extLst>
              <a:ext uri="{FF2B5EF4-FFF2-40B4-BE49-F238E27FC236}">
                <a16:creationId xmlns:a16="http://schemas.microsoft.com/office/drawing/2014/main" id="{B894667D-9D37-42B3-80D6-357177E96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76ED54-900F-4C62-86D6-FB26EE7A3701}"/>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179318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FB4E3-AB3F-4C30-B4F8-BCA08859ECC0}"/>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3" name="Footer Placeholder 2">
            <a:extLst>
              <a:ext uri="{FF2B5EF4-FFF2-40B4-BE49-F238E27FC236}">
                <a16:creationId xmlns:a16="http://schemas.microsoft.com/office/drawing/2014/main" id="{B44AF5D6-EA12-4D7A-A139-B089CB5CB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6C630A-4A36-4124-B5BB-98406E6966C9}"/>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27284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2FF9-D739-4B25-ACEF-DE4C291A6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9E2B00-1A4B-4BFF-B024-8EA65D541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34C77-FD51-4306-9E3D-6B63E4DE3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0E328-8DF2-4753-84EA-5C4AC7026D5C}"/>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6" name="Footer Placeholder 5">
            <a:extLst>
              <a:ext uri="{FF2B5EF4-FFF2-40B4-BE49-F238E27FC236}">
                <a16:creationId xmlns:a16="http://schemas.microsoft.com/office/drawing/2014/main" id="{3FBC4149-9C16-406B-8A31-8CBD64B5C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D2610-1B0A-44AB-8B86-9C329180631D}"/>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40894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AD3E-B12A-43FF-A99A-093F7E9C2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FF7C9-2866-4224-9906-8C5AADDD8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FE2FD-0A9A-4FC6-ABEB-7AEEF5B5D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44819-CC00-47A0-8E78-EEE73C5422B6}"/>
              </a:ext>
            </a:extLst>
          </p:cNvPr>
          <p:cNvSpPr>
            <a:spLocks noGrp="1"/>
          </p:cNvSpPr>
          <p:nvPr>
            <p:ph type="dt" sz="half" idx="10"/>
          </p:nvPr>
        </p:nvSpPr>
        <p:spPr/>
        <p:txBody>
          <a:bodyPr/>
          <a:lstStyle/>
          <a:p>
            <a:fld id="{68183572-8ED3-4BC2-AE42-25C7979091B9}" type="datetimeFigureOut">
              <a:rPr lang="en-US" smtClean="0"/>
              <a:t>5/23/2021</a:t>
            </a:fld>
            <a:endParaRPr lang="en-US"/>
          </a:p>
        </p:txBody>
      </p:sp>
      <p:sp>
        <p:nvSpPr>
          <p:cNvPr id="6" name="Footer Placeholder 5">
            <a:extLst>
              <a:ext uri="{FF2B5EF4-FFF2-40B4-BE49-F238E27FC236}">
                <a16:creationId xmlns:a16="http://schemas.microsoft.com/office/drawing/2014/main" id="{710D27AB-B652-435A-A5DD-30017912A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7CEE1-A554-424B-9F38-5E2DC643BE01}"/>
              </a:ext>
            </a:extLst>
          </p:cNvPr>
          <p:cNvSpPr>
            <a:spLocks noGrp="1"/>
          </p:cNvSpPr>
          <p:nvPr>
            <p:ph type="sldNum" sz="quarter" idx="12"/>
          </p:nvPr>
        </p:nvSpPr>
        <p:spPr/>
        <p:txBody>
          <a:bodyPr/>
          <a:lstStyle/>
          <a:p>
            <a:fld id="{BDA22FBC-AE17-4B73-8EEC-B6E6A0DE79AA}" type="slidenum">
              <a:rPr lang="en-US" smtClean="0"/>
              <a:t>‹#›</a:t>
            </a:fld>
            <a:endParaRPr lang="en-US"/>
          </a:p>
        </p:txBody>
      </p:sp>
    </p:spTree>
    <p:extLst>
      <p:ext uri="{BB962C8B-B14F-4D97-AF65-F5344CB8AC3E}">
        <p14:creationId xmlns:p14="http://schemas.microsoft.com/office/powerpoint/2010/main" val="289097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E0508-5682-45C7-8C51-4B5378B4A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35106-61A3-4C5A-8962-921357522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079FB-A469-4249-AF92-BD0A2D7F7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83572-8ED3-4BC2-AE42-25C7979091B9}" type="datetimeFigureOut">
              <a:rPr lang="en-US" smtClean="0"/>
              <a:t>5/23/2021</a:t>
            </a:fld>
            <a:endParaRPr lang="en-US"/>
          </a:p>
        </p:txBody>
      </p:sp>
      <p:sp>
        <p:nvSpPr>
          <p:cNvPr id="5" name="Footer Placeholder 4">
            <a:extLst>
              <a:ext uri="{FF2B5EF4-FFF2-40B4-BE49-F238E27FC236}">
                <a16:creationId xmlns:a16="http://schemas.microsoft.com/office/drawing/2014/main" id="{123AF050-F744-49E5-8745-AE99F2534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DE46EF-AF92-433A-B026-137075858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2FBC-AE17-4B73-8EEC-B6E6A0DE79AA}" type="slidenum">
              <a:rPr lang="en-US" smtClean="0"/>
              <a:t>‹#›</a:t>
            </a:fld>
            <a:endParaRPr lang="en-US"/>
          </a:p>
        </p:txBody>
      </p:sp>
    </p:spTree>
    <p:extLst>
      <p:ext uri="{BB962C8B-B14F-4D97-AF65-F5344CB8AC3E}">
        <p14:creationId xmlns:p14="http://schemas.microsoft.com/office/powerpoint/2010/main" val="3425016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954A187-C97C-C84E-96B2-4254E2794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624033D-FC47-C84D-8122-767AE45F7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6F36B-26D1-2E4D-8743-D375F356A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639BF-871F-7948-8400-D2A77EA0E989}" type="datetimeFigureOut">
              <a:rPr lang="vi-VN" smtClean="0"/>
              <a:t>23/05/2021</a:t>
            </a:fld>
            <a:endParaRPr lang="vi-VN"/>
          </a:p>
        </p:txBody>
      </p:sp>
      <p:sp>
        <p:nvSpPr>
          <p:cNvPr id="5" name="Chỗ dành sẵn cho Chân trang 4">
            <a:extLst>
              <a:ext uri="{FF2B5EF4-FFF2-40B4-BE49-F238E27FC236}">
                <a16:creationId xmlns:a16="http://schemas.microsoft.com/office/drawing/2014/main" id="{0DFD122B-3303-EF4E-B1C8-9F4562DB1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7BA0C422-77C7-6F47-AF5F-A9983B824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A6DC4-3588-F942-B5C0-F4DC8FBA784D}" type="slidenum">
              <a:rPr lang="vi-VN" smtClean="0"/>
              <a:t>‹#›</a:t>
            </a:fld>
            <a:endParaRPr lang="vi-VN"/>
          </a:p>
        </p:txBody>
      </p:sp>
    </p:spTree>
    <p:extLst>
      <p:ext uri="{BB962C8B-B14F-4D97-AF65-F5344CB8AC3E}">
        <p14:creationId xmlns:p14="http://schemas.microsoft.com/office/powerpoint/2010/main" val="2651180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BD2889-731E-4A9A-B28F-E35359E16CA2}"/>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E03CCC-8097-4C4C-AC18-A430B09CB97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3497ED-F987-4490-95F5-E8B836545F5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410082B2-A087-49E1-B3AB-358AED259D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FC212A4-BE15-4C92-BBD3-9F3B818DF45C}"/>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D1D611D-2DA7-4B4D-9789-8CEAD9E70E50}" type="slidenum">
              <a:rPr lang="en-US" altLang="en-US"/>
              <a:pPr/>
              <a:t>‹#›</a:t>
            </a:fld>
            <a:endParaRPr lang="en-US" altLang="en-US"/>
          </a:p>
        </p:txBody>
      </p:sp>
    </p:spTree>
    <p:extLst>
      <p:ext uri="{BB962C8B-B14F-4D97-AF65-F5344CB8AC3E}">
        <p14:creationId xmlns:p14="http://schemas.microsoft.com/office/powerpoint/2010/main" val="77585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8D6275-3A6C-43A6-AB2E-818F9281A1A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D245545-A332-4E26-865C-DD37A1C3F79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147B13E-0688-4A49-8699-7719E651B8F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a:extLst>
              <a:ext uri="{FF2B5EF4-FFF2-40B4-BE49-F238E27FC236}">
                <a16:creationId xmlns:a16="http://schemas.microsoft.com/office/drawing/2014/main" id="{5CB32FAE-DC97-47E2-A141-AEE024F0625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a:extLst>
              <a:ext uri="{FF2B5EF4-FFF2-40B4-BE49-F238E27FC236}">
                <a16:creationId xmlns:a16="http://schemas.microsoft.com/office/drawing/2014/main" id="{ADDF949E-BF24-4583-94BF-72877F08378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00153F8-E8AD-40F5-BD15-FB4129096B11}" type="slidenum">
              <a:rPr lang="en-US" altLang="en-US"/>
              <a:pPr/>
              <a:t>‹#›</a:t>
            </a:fld>
            <a:endParaRPr lang="en-US" altLang="en-US"/>
          </a:p>
        </p:txBody>
      </p:sp>
    </p:spTree>
    <p:extLst>
      <p:ext uri="{BB962C8B-B14F-4D97-AF65-F5344CB8AC3E}">
        <p14:creationId xmlns:p14="http://schemas.microsoft.com/office/powerpoint/2010/main" val="2244062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2 Bài văn phân tích bài thơ &quot;Mây và sóng&quot; của Ta-go hay nhất -  Toplist.vn">
            <a:extLst>
              <a:ext uri="{FF2B5EF4-FFF2-40B4-BE49-F238E27FC236}">
                <a16:creationId xmlns:a16="http://schemas.microsoft.com/office/drawing/2014/main" id="{434318C6-2473-4B53-BFCA-24BB85258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1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E6397-7F4D-459D-9B6D-6D3414EDA2B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6F32B39-7C92-4597-A949-81C8455DC6A1}"/>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Hộp Văn bản 9">
            <a:extLst>
              <a:ext uri="{FF2B5EF4-FFF2-40B4-BE49-F238E27FC236}">
                <a16:creationId xmlns:a16="http://schemas.microsoft.com/office/drawing/2014/main" id="{4BBD63B7-09DD-4FE6-BD8C-680BAA90FBC4}"/>
              </a:ext>
            </a:extLst>
          </p:cNvPr>
          <p:cNvSpPr txBox="1"/>
          <p:nvPr/>
        </p:nvSpPr>
        <p:spPr>
          <a:xfrm>
            <a:off x="2209214" y="658237"/>
            <a:ext cx="11857404" cy="6001643"/>
          </a:xfrm>
          <a:prstGeom prst="rect">
            <a:avLst/>
          </a:prstGeom>
          <a:noFill/>
        </p:spPr>
        <p:txBody>
          <a:bodyPr wrap="square">
            <a:spAutoFit/>
          </a:bodyPr>
          <a:lstStyle/>
          <a:p>
            <a:pPr algn="l"/>
            <a:r>
              <a:rPr lang="vi-VN" sz="2400" i="0" dirty="0">
                <a:solidFill>
                  <a:schemeClr val="bg1"/>
                </a:solidFill>
                <a:effectLst/>
                <a:latin typeface="+mj-lt"/>
                <a:cs typeface="Courier New" panose="02070309020205020404" pitchFamily="49" charset="0"/>
              </a:rPr>
              <a:t>Những người sống trong sóng nước gọi con:</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hát từ sớm mai đến tối,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ngao du khắp nơi này nơi nọ</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Mà không biết mình đã từng qua những nơi nào”.</a:t>
            </a:r>
          </a:p>
          <a:p>
            <a:pPr algn="l"/>
            <a:r>
              <a:rPr lang="vi-VN" sz="2400" i="0" dirty="0">
                <a:solidFill>
                  <a:schemeClr val="bg1"/>
                </a:solidFill>
                <a:effectLst/>
                <a:latin typeface="+mj-lt"/>
                <a:cs typeface="Courier New" panose="02070309020205020404" pitchFamily="49" charset="0"/>
              </a:rPr>
              <a:t>Con hỏi: “Nhưng tôi làm sao gặp được các người?”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Họ bảo con: “Hãy đến chỗ gần sát biển</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đứng đó, nhắm nghiền mắt lại,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Là em sẽ được đưa lên trên làn sóng”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bảo: “Buổi chiều, mẹ tôi luôn luôn muốn tôi ở nhà với mẹ -</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Làm sao tôi có thể bỏ mẹ tôi mà đi được?”</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Thế là họ cười, múa nhảy rồi đi qua.</a:t>
            </a:r>
          </a:p>
          <a:p>
            <a:pPr algn="l"/>
            <a:r>
              <a:rPr lang="vi-VN" sz="2400" i="0" dirty="0">
                <a:solidFill>
                  <a:schemeClr val="bg1"/>
                </a:solidFill>
                <a:effectLst/>
                <a:latin typeface="+mj-lt"/>
                <a:cs typeface="Courier New" panose="02070309020205020404" pitchFamily="49" charset="0"/>
              </a:rPr>
              <a:t>Nhưng con biết một trò chơi hay hơn trò ấy</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là sóng, mẹ sẽ là một bờ biển lạ lùng.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lăn, lăn, lăn mãi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vỗ vào gối mẹ, cười vang.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không một ai trên cõi đời này biết nơi đâu mẹ con ta đang ở.</a:t>
            </a:r>
          </a:p>
        </p:txBody>
      </p:sp>
    </p:spTree>
    <p:extLst>
      <p:ext uri="{BB962C8B-B14F-4D97-AF65-F5344CB8AC3E}">
        <p14:creationId xmlns:p14="http://schemas.microsoft.com/office/powerpoint/2010/main" val="254031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ãi Biển Fukei - màu xanh nước biển png tải về - Miễn phí trong suốt Mùa Hè  png Tải về.">
            <a:extLst>
              <a:ext uri="{FF2B5EF4-FFF2-40B4-BE49-F238E27FC236}">
                <a16:creationId xmlns:a16="http://schemas.microsoft.com/office/drawing/2014/main" id="{510146EA-4578-469C-9114-B35071EE2F37}"/>
              </a:ext>
            </a:extLst>
          </p:cNvPr>
          <p:cNvSpPr>
            <a:spLocks noChangeAspect="1" noChangeArrowheads="1"/>
          </p:cNvSpPr>
          <p:nvPr/>
        </p:nvSpPr>
        <p:spPr bwMode="auto">
          <a:xfrm>
            <a:off x="6355080" y="35356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9E2C62E-525C-4099-A4AC-107E28E212D4}"/>
              </a:ext>
            </a:extLst>
          </p:cNvPr>
          <p:cNvPicPr>
            <a:picLocks noChangeAspect="1"/>
          </p:cNvPicPr>
          <p:nvPr/>
        </p:nvPicPr>
        <p:blipFill rotWithShape="1">
          <a:blip r:embed="rId2"/>
          <a:srcRect t="31936" b="4071"/>
          <a:stretch/>
        </p:blipFill>
        <p:spPr>
          <a:xfrm>
            <a:off x="-152400" y="2545080"/>
            <a:ext cx="12344400" cy="4312920"/>
          </a:xfrm>
          <a:prstGeom prst="rect">
            <a:avLst/>
          </a:prstGeom>
          <a:ln>
            <a:noFill/>
          </a:ln>
          <a:effectLst>
            <a:softEdge rad="635000"/>
          </a:effectLst>
        </p:spPr>
      </p:pic>
      <p:sp>
        <p:nvSpPr>
          <p:cNvPr id="6" name="Hình chữ nhật: Góc Tròn 1">
            <a:extLst>
              <a:ext uri="{FF2B5EF4-FFF2-40B4-BE49-F238E27FC236}">
                <a16:creationId xmlns:a16="http://schemas.microsoft.com/office/drawing/2014/main" id="{EF2F4198-E37D-403F-A2CC-E369A82F446C}"/>
              </a:ext>
            </a:extLst>
          </p:cNvPr>
          <p:cNvSpPr/>
          <p:nvPr/>
        </p:nvSpPr>
        <p:spPr>
          <a:xfrm>
            <a:off x="960120" y="735671"/>
            <a:ext cx="2164080" cy="262730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ea typeface="Copperplate Gothic Bold" panose="02000000000000000000" pitchFamily="2" charset="0"/>
                <a:cs typeface="Times New Roman" panose="02020603050405020304" pitchFamily="18" charset="0"/>
              </a:rPr>
              <a:t>BỐ CỤC</a:t>
            </a:r>
          </a:p>
        </p:txBody>
      </p:sp>
      <p:sp>
        <p:nvSpPr>
          <p:cNvPr id="9" name="Hộp Văn bản 11">
            <a:extLst>
              <a:ext uri="{FF2B5EF4-FFF2-40B4-BE49-F238E27FC236}">
                <a16:creationId xmlns:a16="http://schemas.microsoft.com/office/drawing/2014/main" id="{95C5F70E-AA52-4C6D-89AD-EE9E405B7FB6}"/>
              </a:ext>
            </a:extLst>
          </p:cNvPr>
          <p:cNvSpPr txBox="1"/>
          <p:nvPr/>
        </p:nvSpPr>
        <p:spPr>
          <a:xfrm>
            <a:off x="3825240" y="816021"/>
            <a:ext cx="7171982" cy="1077218"/>
          </a:xfrm>
          <a:prstGeom prst="rect">
            <a:avLst/>
          </a:prstGeom>
          <a:solidFill>
            <a:schemeClr val="accent4">
              <a:lumMod val="40000"/>
              <a:lumOff val="60000"/>
            </a:schemeClr>
          </a:solidFill>
        </p:spPr>
        <p:txBody>
          <a:bodyPr wrap="square">
            <a:spAutoFit/>
          </a:bodyPr>
          <a:lstStyle/>
          <a:p>
            <a:r>
              <a:rPr lang="vi-VN" sz="3200" i="0" dirty="0">
                <a:effectLst/>
                <a:latin typeface="Times New Roman" panose="02020603050405020304" pitchFamily="18" charset="0"/>
                <a:cs typeface="Times New Roman" panose="02020603050405020304" pitchFamily="18" charset="0"/>
              </a:rPr>
              <a:t>Phần 1: (Từ đầu đến “xanh thẳm”): Cuộc trò chuyện của em bé với mây và mẹ</a:t>
            </a:r>
            <a:endParaRPr lang="vi-VN" sz="3200" dirty="0">
              <a:latin typeface="Times New Roman" panose="02020603050405020304" pitchFamily="18" charset="0"/>
              <a:cs typeface="Times New Roman" panose="02020603050405020304" pitchFamily="18" charset="0"/>
            </a:endParaRPr>
          </a:p>
        </p:txBody>
      </p:sp>
      <p:sp>
        <p:nvSpPr>
          <p:cNvPr id="10" name="Hộp Văn bản 15">
            <a:extLst>
              <a:ext uri="{FF2B5EF4-FFF2-40B4-BE49-F238E27FC236}">
                <a16:creationId xmlns:a16="http://schemas.microsoft.com/office/drawing/2014/main" id="{B2FA41D2-6B02-4654-AD72-8F861E673E38}"/>
              </a:ext>
            </a:extLst>
          </p:cNvPr>
          <p:cNvSpPr txBox="1"/>
          <p:nvPr/>
        </p:nvSpPr>
        <p:spPr>
          <a:xfrm>
            <a:off x="3825240" y="2265551"/>
            <a:ext cx="7171982" cy="1077218"/>
          </a:xfrm>
          <a:prstGeom prst="rect">
            <a:avLst/>
          </a:prstGeom>
          <a:solidFill>
            <a:schemeClr val="accent2">
              <a:lumMod val="40000"/>
              <a:lumOff val="60000"/>
            </a:schemeClr>
          </a:solidFill>
        </p:spPr>
        <p:txBody>
          <a:bodyPr wrap="square">
            <a:spAutoFit/>
          </a:bodyPr>
          <a:lstStyle/>
          <a:p>
            <a:r>
              <a:rPr lang="vi-VN" sz="3200" i="0" dirty="0">
                <a:effectLst/>
                <a:latin typeface="Times New Roman" panose="02020603050405020304" pitchFamily="18" charset="0"/>
                <a:cs typeface="Times New Roman" panose="02020603050405020304" pitchFamily="18" charset="0"/>
              </a:rPr>
              <a:t>Phần 2: (Còn lại): Cuộc trò chuyện của em bé với sóng và mẹ.</a:t>
            </a:r>
            <a:endParaRPr lang="vi-VN" sz="3200" dirty="0">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50EA20C7-F598-48DC-A76A-9B5A46F8D4C1}"/>
              </a:ext>
            </a:extLst>
          </p:cNvPr>
          <p:cNvSpPr/>
          <p:nvPr/>
        </p:nvSpPr>
        <p:spPr>
          <a:xfrm>
            <a:off x="3200400" y="1082040"/>
            <a:ext cx="563880" cy="44196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EBB87F5-E401-4604-A3D8-4A98291CBA2B}"/>
              </a:ext>
            </a:extLst>
          </p:cNvPr>
          <p:cNvSpPr/>
          <p:nvPr/>
        </p:nvSpPr>
        <p:spPr>
          <a:xfrm>
            <a:off x="3200400" y="2583180"/>
            <a:ext cx="563880" cy="44196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3">
            <a:extLst>
              <a:ext uri="{FF2B5EF4-FFF2-40B4-BE49-F238E27FC236}">
                <a16:creationId xmlns:a16="http://schemas.microsoft.com/office/drawing/2014/main" id="{9D429633-732F-4D85-AE38-90C39CCE847E}"/>
              </a:ext>
            </a:extLst>
          </p:cNvPr>
          <p:cNvSpPr>
            <a:spLocks noChangeArrowheads="1"/>
          </p:cNvSpPr>
          <p:nvPr/>
        </p:nvSpPr>
        <p:spPr bwMode="auto">
          <a:xfrm>
            <a:off x="-6301740" y="3052965"/>
            <a:ext cx="24795480" cy="2286000"/>
          </a:xfrm>
          <a:prstGeom prst="ellipse">
            <a:avLst/>
          </a:prstGeom>
          <a:noFill/>
          <a:ln w="9525">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endParaRPr>
          </a:p>
          <a:p>
            <a:pPr marL="457200" marR="0" lvl="0" indent="-457200" algn="ctr" defTabSz="914400" eaLnBrk="0" fontAlgn="base" latinLnBrk="0" hangingPunct="0">
              <a:lnSpc>
                <a:spcPct val="100000"/>
              </a:lnSpc>
              <a:spcBef>
                <a:spcPct val="0"/>
              </a:spcBef>
              <a:spcAft>
                <a:spcPct val="0"/>
              </a:spcAft>
              <a:buClrTx/>
              <a:buSzTx/>
              <a:buFont typeface="Symbol" panose="05050102010706020507" pitchFamily="18" charset="2"/>
              <a:buChar char="Þ"/>
              <a:tabLst/>
              <a:defRPr/>
            </a:pP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Thêm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phần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thứ</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hai</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tức</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là</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có</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thêm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những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thử</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thách</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mới</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như</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vậy</a:t>
            </a:r>
            <a:endParaRPr lang="en-US" altLang="en-US" sz="3200" b="1" i="1" kern="0" dirty="0">
              <a:solidFill>
                <a:srgbClr val="FF0000"/>
              </a:solidFill>
              <a:latin typeface="Times New Roman" panose="02020603050405020304" pitchFamily="18" charset="0"/>
              <a:cs typeface="Arial" panose="020B0604020202020204" pitchFamily="34" charset="0"/>
            </a:endParaRPr>
          </a:p>
          <a:p>
            <a:pPr marR="0" lvl="0" algn="ctr" defTabSz="914400" eaLnBrk="0" fontAlgn="base" latinLnBrk="0" hangingPunct="0">
              <a:lnSpc>
                <a:spcPct val="100000"/>
              </a:lnSpc>
              <a:spcBef>
                <a:spcPct val="0"/>
              </a:spcBef>
              <a:spcAft>
                <a:spcPct val="0"/>
              </a:spcAft>
              <a:buClrTx/>
              <a:buSzTx/>
              <a:buNone/>
              <a:tabLst/>
              <a:defRPr/>
            </a:pPr>
            <a:r>
              <a:rPr lang="en-US" altLang="en-US" sz="3200" b="1" i="1" kern="0" noProof="0" dirty="0" err="1">
                <a:solidFill>
                  <a:srgbClr val="FF0000"/>
                </a:solidFill>
                <a:latin typeface="Times New Roman" panose="02020603050405020304" pitchFamily="18" charset="0"/>
                <a:cs typeface="Arial" panose="020B0604020202020204" pitchFamily="34" charset="0"/>
              </a:rPr>
              <a:t>t</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ình</a:t>
            </a:r>
            <a:r>
              <a:rPr kumimoji="0" lang="en-US" altLang="en-US" sz="3200" b="1" i="1" u="none" strike="noStrike" kern="0" cap="none" spc="0" normalizeH="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thương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yêu</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mẹ</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của</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em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bé</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mới</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được</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trọn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cs typeface="Arial" panose="020B0604020202020204" pitchFamily="34" charset="0"/>
              </a:rPr>
              <a:t>vẹn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rPr>
              <a:t>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87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70" decel="100000"/>
                                        <p:tgtEl>
                                          <p:spTgt spid="14"/>
                                        </p:tgtEl>
                                      </p:cBhvr>
                                    </p:animEffect>
                                    <p:animScale>
                                      <p:cBhvr>
                                        <p:cTn id="30" dur="770" decel="100000"/>
                                        <p:tgtEl>
                                          <p:spTgt spid="14"/>
                                        </p:tgtEl>
                                      </p:cBhvr>
                                      <p:from x="10000" y="10000"/>
                                      <p:to x="200000" y="450000"/>
                                    </p:animScale>
                                    <p:animScale>
                                      <p:cBhvr>
                                        <p:cTn id="31" dur="1230" accel="100000" fill="hold">
                                          <p:stCondLst>
                                            <p:cond delay="770"/>
                                          </p:stCondLst>
                                        </p:cTn>
                                        <p:tgtEl>
                                          <p:spTgt spid="14"/>
                                        </p:tgtEl>
                                      </p:cBhvr>
                                      <p:from x="200000" y="450000"/>
                                      <p:to x="100000" y="100000"/>
                                    </p:animScale>
                                    <p:set>
                                      <p:cBhvr>
                                        <p:cTn id="32" dur="770" fill="hold"/>
                                        <p:tgtEl>
                                          <p:spTgt spid="14"/>
                                        </p:tgtEl>
                                        <p:attrNameLst>
                                          <p:attrName>ppt_x</p:attrName>
                                        </p:attrNameLst>
                                      </p:cBhvr>
                                      <p:to>
                                        <p:strVal val="(0.5)"/>
                                      </p:to>
                                    </p:set>
                                    <p:anim from="(0.5)" to="(#ppt_x)" calcmode="lin" valueType="num">
                                      <p:cBhvr>
                                        <p:cTn id="33" dur="1230" accel="100000" fill="hold">
                                          <p:stCondLst>
                                            <p:cond delay="770"/>
                                          </p:stCondLst>
                                        </p:cTn>
                                        <p:tgtEl>
                                          <p:spTgt spid="14"/>
                                        </p:tgtEl>
                                        <p:attrNameLst>
                                          <p:attrName>ppt_x</p:attrName>
                                        </p:attrNameLst>
                                      </p:cBhvr>
                                    </p:anim>
                                    <p:set>
                                      <p:cBhvr>
                                        <p:cTn id="34" dur="770" fill="hold"/>
                                        <p:tgtEl>
                                          <p:spTgt spid="14"/>
                                        </p:tgtEl>
                                        <p:attrNameLst>
                                          <p:attrName>ppt_y</p:attrName>
                                        </p:attrNameLst>
                                      </p:cBhvr>
                                      <p:to>
                                        <p:strVal val="(#ppt_y+0.4)"/>
                                      </p:to>
                                    </p:set>
                                    <p:anim from="(#ppt_y+0.4)" to="(#ppt_y)" calcmode="lin" valueType="num">
                                      <p:cBhvr>
                                        <p:cTn id="35"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0ADDACBB-43DB-4445-B95E-A8D89B8AB754}"/>
              </a:ext>
            </a:extLst>
          </p:cNvPr>
          <p:cNvSpPr>
            <a:spLocks noChangeArrowheads="1"/>
          </p:cNvSpPr>
          <p:nvPr/>
        </p:nvSpPr>
        <p:spPr bwMode="auto">
          <a:xfrm>
            <a:off x="1005840" y="387013"/>
            <a:ext cx="4693920" cy="4549616"/>
          </a:xfrm>
          <a:prstGeom prst="rect">
            <a:avLst/>
          </a:prstGeom>
          <a:noFill/>
          <a:ln w="19050">
            <a:solidFill>
              <a:srgbClr val="FFC000"/>
            </a:solidFill>
            <a:prstDash val="dash"/>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1" i="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Giống</a:t>
            </a: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Char char="-"/>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tường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giống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rủ</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rê</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chối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chối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Nêu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trò</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Char char="-"/>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dòng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thơ</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ứng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trực</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rủ</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rê</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13">
            <a:extLst>
              <a:ext uri="{FF2B5EF4-FFF2-40B4-BE49-F238E27FC236}">
                <a16:creationId xmlns:a16="http://schemas.microsoft.com/office/drawing/2014/main" id="{6AEACDF6-EE4A-4E2D-82CD-3D0B9D0C1574}"/>
              </a:ext>
            </a:extLst>
          </p:cNvPr>
          <p:cNvSpPr>
            <a:spLocks noChangeArrowheads="1"/>
          </p:cNvSpPr>
          <p:nvPr/>
        </p:nvSpPr>
        <p:spPr bwMode="auto">
          <a:xfrm>
            <a:off x="6492240" y="1202829"/>
            <a:ext cx="4693920" cy="3947160"/>
          </a:xfrm>
          <a:prstGeom prst="rect">
            <a:avLst/>
          </a:prstGeom>
          <a:noFill/>
          <a:ln w="19050">
            <a:solidFill>
              <a:srgbClr val="FFC000"/>
            </a:solidFill>
            <a:prstDash val="dash"/>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1" i="1"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Khác</a:t>
            </a:r>
            <a:r>
              <a:rPr kumimoji="0" lang="en-US" altLang="en-US" b="1" i="1"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endPar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cụm</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ơi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Char char="-"/>
              <a:tabLst/>
              <a:defRPr/>
            </a:pP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hề</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trùng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lặp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Mây</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sóng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nhiên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hấp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dẫn</a:t>
            </a:r>
            <a:r>
              <a:rPr lang="en-US" altLang="en-US" kern="0" dirty="0">
                <a:solidFill>
                  <a:prstClr val="black"/>
                </a:solidFill>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song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hấp</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dẫn</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khác</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altLang="en-US"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6" name="Text Box 14">
            <a:extLst>
              <a:ext uri="{FF2B5EF4-FFF2-40B4-BE49-F238E27FC236}">
                <a16:creationId xmlns:a16="http://schemas.microsoft.com/office/drawing/2014/main" id="{183A7840-FA5B-41C1-A666-E65EAE6446DF}"/>
              </a:ext>
            </a:extLst>
          </p:cNvPr>
          <p:cNvSpPr txBox="1">
            <a:spLocks noChangeArrowheads="1"/>
          </p:cNvSpPr>
          <p:nvPr/>
        </p:nvSpPr>
        <p:spPr bwMode="auto">
          <a:xfrm>
            <a:off x="215837" y="6190803"/>
            <a:ext cx="8915400" cy="5191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50000"/>
              </a:spcBef>
              <a:spcAft>
                <a:spcPct val="0"/>
              </a:spcAft>
              <a:buFontTx/>
              <a:buNone/>
            </a:pPr>
            <a:r>
              <a:rPr lang="en-US" altLang="en-US" b="1" i="1" dirty="0">
                <a:solidFill>
                  <a:srgbClr val="FF0000"/>
                </a:solidFill>
                <a:latin typeface="Times New Roman" panose="02020603050405020304" pitchFamily="18" charset="0"/>
                <a:cs typeface="Times New Roman" panose="02020603050405020304" pitchFamily="18" charset="0"/>
              </a:rPr>
              <a:t>   =&gt; </a:t>
            </a:r>
            <a:r>
              <a:rPr lang="en-US" altLang="en-US" b="1" i="1" dirty="0" err="1">
                <a:solidFill>
                  <a:srgbClr val="FF0000"/>
                </a:solidFill>
                <a:latin typeface="Times New Roman" panose="02020603050405020304" pitchFamily="18" charset="0"/>
                <a:cs typeface="Times New Roman" panose="02020603050405020304" pitchFamily="18" charset="0"/>
              </a:rPr>
              <a:t>Bố</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cục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trên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làm</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cho</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chủ</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đề</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bài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thơ</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trọn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vẹn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đầy</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đủ</a:t>
            </a:r>
            <a:r>
              <a:rPr lang="en-US" altLang="en-US" b="1" i="1" dirty="0">
                <a:solidFill>
                  <a:srgbClr val="FF0000"/>
                </a:solidFill>
                <a:latin typeface="Times New Roman" panose="02020603050405020304" pitchFamily="18" charset="0"/>
                <a:cs typeface="Times New Roman" panose="02020603050405020304" pitchFamily="18" charset="0"/>
              </a:rPr>
              <a:t>.</a:t>
            </a:r>
          </a:p>
        </p:txBody>
      </p:sp>
      <p:pic>
        <p:nvPicPr>
          <p:cNvPr id="8194" name="Picture 2" descr="Hình ảnh 7 sắc cầu vồng, đám mây - PNG">
            <a:extLst>
              <a:ext uri="{FF2B5EF4-FFF2-40B4-BE49-F238E27FC236}">
                <a16:creationId xmlns:a16="http://schemas.microsoft.com/office/drawing/2014/main" id="{C36803CE-93B1-422E-9010-982B00E3844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5333" y1="58939" x2="18000" y2="62849"/>
                      </a14:backgroundRemoval>
                    </a14:imgEffect>
                  </a14:imgLayer>
                </a14:imgProps>
              </a:ext>
              <a:ext uri="{28A0092B-C50C-407E-A947-70E740481C1C}">
                <a14:useLocalDpi xmlns:a14="http://schemas.microsoft.com/office/drawing/2010/main" val="0"/>
              </a:ext>
            </a:extLst>
          </a:blip>
          <a:srcRect/>
          <a:stretch>
            <a:fillRect/>
          </a:stretch>
        </p:blipFill>
        <p:spPr bwMode="auto">
          <a:xfrm rot="2075108">
            <a:off x="4871818" y="-4653"/>
            <a:ext cx="2448363" cy="1460857"/>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8">
            <a:extLst>
              <a:ext uri="{FF2B5EF4-FFF2-40B4-BE49-F238E27FC236}">
                <a16:creationId xmlns:a16="http://schemas.microsoft.com/office/drawing/2014/main" id="{1C569A4E-C488-4247-B826-67BED9053BC5}"/>
              </a:ext>
            </a:extLst>
          </p:cNvPr>
          <p:cNvSpPr txBox="1"/>
          <p:nvPr/>
        </p:nvSpPr>
        <p:spPr>
          <a:xfrm>
            <a:off x="549764" y="5178117"/>
            <a:ext cx="11092472" cy="954107"/>
          </a:xfrm>
          <a:prstGeom prst="rect">
            <a:avLst/>
          </a:prstGeom>
          <a:noFill/>
        </p:spPr>
        <p:txBody>
          <a:bodyPr wrap="square" rtlCol="0">
            <a:spAutoFit/>
          </a:bodyPr>
          <a:lstStyle/>
          <a:p>
            <a:pPr algn="l"/>
            <a:r>
              <a:rPr lang="vi-VN" sz="2800" dirty="0">
                <a:solidFill>
                  <a:srgbClr val="002060"/>
                </a:solidFill>
                <a:latin typeface="+mj-lt"/>
                <a:cs typeface="Courier New" panose="02070309020205020404" pitchFamily="49" charset="0"/>
                <a:sym typeface="Wingdings" pitchFamily="2" charset="2"/>
              </a:rPr>
              <a:t>Thủ pháp trùng điệp kết câu tăng tiến góp phần thể hiện chủ đề của tác phẩm tạo nhịp điệu cho bài thơ</a:t>
            </a:r>
            <a:endParaRPr lang="vi-VN" sz="2800" dirty="0">
              <a:solidFill>
                <a:srgbClr val="002060"/>
              </a:solidFill>
              <a:latin typeface="+mj-lt"/>
              <a:cs typeface="Courier New" panose="02070309020205020404" pitchFamily="49" charset="0"/>
            </a:endParaRPr>
          </a:p>
        </p:txBody>
      </p:sp>
    </p:spTree>
    <p:extLst>
      <p:ext uri="{BB962C8B-B14F-4D97-AF65-F5344CB8AC3E}">
        <p14:creationId xmlns:p14="http://schemas.microsoft.com/office/powerpoint/2010/main" val="3790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1912643" y="2707640"/>
            <a:ext cx="836671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II. ĐỌC – HIỂU VĂN BẢN</a:t>
            </a:r>
          </a:p>
        </p:txBody>
      </p:sp>
    </p:spTree>
    <p:extLst>
      <p:ext uri="{BB962C8B-B14F-4D97-AF65-F5344CB8AC3E}">
        <p14:creationId xmlns:p14="http://schemas.microsoft.com/office/powerpoint/2010/main" val="23388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D6AD743-402C-434E-9823-0835AC7126AA}"/>
              </a:ext>
            </a:extLst>
          </p:cNvPr>
          <p:cNvSpPr txBox="1"/>
          <p:nvPr/>
        </p:nvSpPr>
        <p:spPr>
          <a:xfrm>
            <a:off x="3296882" y="2462759"/>
            <a:ext cx="8346478" cy="646331"/>
          </a:xfrm>
          <a:prstGeom prst="rect">
            <a:avLst/>
          </a:prstGeom>
          <a:solidFill>
            <a:schemeClr val="accent6">
              <a:lumMod val="20000"/>
              <a:lumOff val="8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Mở ra không gian chia sẻ của tình mẫu tử.</a:t>
            </a:r>
          </a:p>
        </p:txBody>
      </p:sp>
      <p:sp>
        <p:nvSpPr>
          <p:cNvPr id="5" name="Hộp Văn bản 4">
            <a:extLst>
              <a:ext uri="{FF2B5EF4-FFF2-40B4-BE49-F238E27FC236}">
                <a16:creationId xmlns:a16="http://schemas.microsoft.com/office/drawing/2014/main" id="{76B121DD-804C-6D42-A266-56E22FF24CA7}"/>
              </a:ext>
            </a:extLst>
          </p:cNvPr>
          <p:cNvSpPr txBox="1"/>
          <p:nvPr/>
        </p:nvSpPr>
        <p:spPr>
          <a:xfrm>
            <a:off x="3251162" y="3340791"/>
            <a:ext cx="8346478" cy="1754326"/>
          </a:xfrm>
          <a:prstGeom prst="rect">
            <a:avLst/>
          </a:prstGeom>
          <a:solidFill>
            <a:schemeClr val="accent4">
              <a:lumMod val="20000"/>
              <a:lumOff val="8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mẹ không trực tiếp xuất hiện nhưng đối tượng của đối thoại, và là đối tượng để em bé biểu lộ cảm xúc</a:t>
            </a:r>
          </a:p>
        </p:txBody>
      </p:sp>
      <p:sp>
        <p:nvSpPr>
          <p:cNvPr id="6" name="Hộp Văn bản 5">
            <a:extLst>
              <a:ext uri="{FF2B5EF4-FFF2-40B4-BE49-F238E27FC236}">
                <a16:creationId xmlns:a16="http://schemas.microsoft.com/office/drawing/2014/main" id="{F4F981F0-09C2-5D4F-8837-54CB6CD072FD}"/>
              </a:ext>
            </a:extLst>
          </p:cNvPr>
          <p:cNvSpPr txBox="1"/>
          <p:nvPr/>
        </p:nvSpPr>
        <p:spPr>
          <a:xfrm>
            <a:off x="3251162" y="5316812"/>
            <a:ext cx="8346478" cy="646331"/>
          </a:xfrm>
          <a:prstGeom prst="rect">
            <a:avLst/>
          </a:prstGeom>
          <a:solidFill>
            <a:schemeClr val="accent5">
              <a:lumMod val="20000"/>
              <a:lumOff val="8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Tạo liên tưởng ngầm với phần thơ sau</a:t>
            </a:r>
          </a:p>
        </p:txBody>
      </p:sp>
      <p:pic>
        <p:nvPicPr>
          <p:cNvPr id="9218" name="Picture 2" descr="Giỏi Văn - Bài văn: Phân tích bài thơ “Mây và sóng” (1)">
            <a:extLst>
              <a:ext uri="{FF2B5EF4-FFF2-40B4-BE49-F238E27FC236}">
                <a16:creationId xmlns:a16="http://schemas.microsoft.com/office/drawing/2014/main" id="{6121DB1A-D4C8-4A46-B52A-FE84B0CCD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710"/>
          <a:stretch/>
        </p:blipFill>
        <p:spPr bwMode="auto">
          <a:xfrm>
            <a:off x="135132" y="2257774"/>
            <a:ext cx="3161750" cy="326402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FCA86E-F795-4305-991E-A901029D7BE3}"/>
              </a:ext>
            </a:extLst>
          </p:cNvPr>
          <p:cNvSpPr txBox="1"/>
          <p:nvPr/>
        </p:nvSpPr>
        <p:spPr>
          <a:xfrm>
            <a:off x="929889" y="5316811"/>
            <a:ext cx="1754006" cy="646331"/>
          </a:xfrm>
          <a:prstGeom prst="rect">
            <a:avLst/>
          </a:prstGeom>
          <a:noFill/>
        </p:spPr>
        <p:txBody>
          <a:bodyPr wrap="non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Mẹ</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ơi</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70E7A86B-D92E-4849-81DB-B9A6D68DAF88}"/>
              </a:ext>
            </a:extLst>
          </p:cNvPr>
          <p:cNvSpPr txBox="1"/>
          <p:nvPr/>
        </p:nvSpPr>
        <p:spPr>
          <a:xfrm>
            <a:off x="1234440" y="396616"/>
            <a:ext cx="10058400" cy="707886"/>
          </a:xfrm>
          <a:prstGeom prst="rect">
            <a:avLst/>
          </a:prstGeom>
          <a:noFill/>
        </p:spPr>
        <p:txBody>
          <a:bodyPr wrap="square">
            <a:spAutoFit/>
          </a:bodyPr>
          <a:lstStyle/>
          <a:p>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giới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trên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mây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song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vẫy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gọi</a:t>
            </a:r>
            <a:endParaRPr lang="en-US" sz="4000" b="1" dirty="0">
              <a:solidFill>
                <a:srgbClr val="FF0000"/>
              </a:solidFill>
            </a:endParaRPr>
          </a:p>
        </p:txBody>
      </p:sp>
      <p:sp>
        <p:nvSpPr>
          <p:cNvPr id="11" name="TextBox 10">
            <a:extLst>
              <a:ext uri="{FF2B5EF4-FFF2-40B4-BE49-F238E27FC236}">
                <a16:creationId xmlns:a16="http://schemas.microsoft.com/office/drawing/2014/main" id="{AFCC8E73-167A-47A5-A3AF-EB5895EB051D}"/>
              </a:ext>
            </a:extLst>
          </p:cNvPr>
          <p:cNvSpPr txBox="1"/>
          <p:nvPr/>
        </p:nvSpPr>
        <p:spPr>
          <a:xfrm>
            <a:off x="1645920" y="1336203"/>
            <a:ext cx="9951720" cy="646331"/>
          </a:xfrm>
          <a:prstGeom prst="rect">
            <a:avLst/>
          </a:prstGeom>
          <a:noFill/>
        </p:spPr>
        <p:txBody>
          <a:bodyPr wrap="square">
            <a:spAutoFit/>
          </a:bodyPr>
          <a:lstStyle/>
          <a:p>
            <a:r>
              <a:rPr kumimoji="0" 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a:t>
            </a:r>
            <a:r>
              <a:rPr kumimoji="0" lang="vi-VN" sz="3600" b="1"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Mẹ ơi</a:t>
            </a:r>
            <a:r>
              <a:rPr kumimoji="0" lang="vi-VN" sz="3600" b="0"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 những người sống trên mây đang gọi con</a:t>
            </a:r>
            <a:r>
              <a:rPr kumimoji="0" 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Courier New" panose="02070309020205020404" pitchFamily="49" charset="0"/>
              </a:rPr>
              <a:t>”</a:t>
            </a:r>
            <a:endParaRPr lang="en-US" sz="3600" i="1" dirty="0">
              <a:solidFill>
                <a:srgbClr val="002060"/>
              </a:solidFill>
            </a:endParaRPr>
          </a:p>
        </p:txBody>
      </p:sp>
    </p:spTree>
    <p:extLst>
      <p:ext uri="{BB962C8B-B14F-4D97-AF65-F5344CB8AC3E}">
        <p14:creationId xmlns:p14="http://schemas.microsoft.com/office/powerpoint/2010/main" val="26282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30">
            <a:extLst>
              <a:ext uri="{FF2B5EF4-FFF2-40B4-BE49-F238E27FC236}">
                <a16:creationId xmlns:a16="http://schemas.microsoft.com/office/drawing/2014/main" id="{1F909379-A38D-407A-86F3-881902A1ED95}"/>
              </a:ext>
            </a:extLst>
          </p:cNvPr>
          <p:cNvSpPr txBox="1"/>
          <p:nvPr/>
        </p:nvSpPr>
        <p:spPr>
          <a:xfrm>
            <a:off x="575520" y="4933955"/>
            <a:ext cx="3361347" cy="523220"/>
          </a:xfrm>
          <a:prstGeom prst="rect">
            <a:avLst/>
          </a:prstGeom>
          <a:noFill/>
        </p:spPr>
        <p:txBody>
          <a:bodyPr wrap="squar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Hộp Văn bản 31">
            <a:extLst>
              <a:ext uri="{FF2B5EF4-FFF2-40B4-BE49-F238E27FC236}">
                <a16:creationId xmlns:a16="http://schemas.microsoft.com/office/drawing/2014/main" id="{221E7271-D3C8-425F-8720-518B56ADF2BE}"/>
              </a:ext>
            </a:extLst>
          </p:cNvPr>
          <p:cNvSpPr txBox="1"/>
          <p:nvPr/>
        </p:nvSpPr>
        <p:spPr>
          <a:xfrm>
            <a:off x="2649415" y="4819652"/>
            <a:ext cx="8708293" cy="954107"/>
          </a:xfrm>
          <a:prstGeom prst="rect">
            <a:avLst/>
          </a:prstGeom>
          <a:noFill/>
        </p:spPr>
        <p:txBody>
          <a:bodyPr wrap="squar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Biện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hóa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trúc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endParaRPr lang="en-US" sz="2800" b="1" dirty="0">
              <a:solidFill>
                <a:srgbClr val="002060"/>
              </a:solidFill>
              <a:latin typeface="Times New Roman" panose="02020603050405020304" pitchFamily="18" charset="0"/>
              <a:cs typeface="Times New Roman" panose="02020603050405020304" pitchFamily="18" charset="0"/>
            </a:endParaRPr>
          </a:p>
          <a:p>
            <a:pPr algn="l"/>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ảnh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đẹp</a:t>
            </a:r>
            <a:r>
              <a:rPr lang="en-US" sz="2800" b="1" dirty="0">
                <a:solidFill>
                  <a:srgbClr val="002060"/>
                </a:solidFill>
                <a:latin typeface="Times New Roman" panose="02020603050405020304" pitchFamily="18" charset="0"/>
                <a:cs typeface="Times New Roman" panose="02020603050405020304" pitchFamily="18" charset="0"/>
              </a:rPr>
              <a:t> lung </a:t>
            </a:r>
            <a:r>
              <a:rPr lang="en-US" sz="2800" b="1" dirty="0" err="1">
                <a:solidFill>
                  <a:srgbClr val="002060"/>
                </a:solidFill>
                <a:latin typeface="Times New Roman" panose="02020603050405020304" pitchFamily="18" charset="0"/>
                <a:cs typeface="Times New Roman" panose="02020603050405020304" pitchFamily="18" charset="0"/>
              </a:rPr>
              <a:t>linh</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Mây và sóng - Tagor">
            <a:extLst>
              <a:ext uri="{FF2B5EF4-FFF2-40B4-BE49-F238E27FC236}">
                <a16:creationId xmlns:a16="http://schemas.microsoft.com/office/drawing/2014/main" id="{F0E8C746-BED1-470D-94D0-48AEB1FE9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741562" y="2992460"/>
            <a:ext cx="11372640" cy="1688603"/>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8" name="Hình chữ nhật 1">
            <a:extLst>
              <a:ext uri="{FF2B5EF4-FFF2-40B4-BE49-F238E27FC236}">
                <a16:creationId xmlns:a16="http://schemas.microsoft.com/office/drawing/2014/main" id="{1F1662CF-2717-43DD-9681-84606A364FA6}"/>
              </a:ext>
            </a:extLst>
          </p:cNvPr>
          <p:cNvSpPr/>
          <p:nvPr/>
        </p:nvSpPr>
        <p:spPr>
          <a:xfrm>
            <a:off x="542801" y="608032"/>
            <a:ext cx="8890759" cy="208646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uLnTx/>
                <a:uFillTx/>
                <a:latin typeface="+mj-lt"/>
                <a:ea typeface="+mn-ea"/>
                <a:cs typeface="Courier New" panose="02070309020205020404" pitchFamily="49" charset="0"/>
              </a:rPr>
              <a:t>Thế giới trên mây</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trên từ chơi từ khi thức dạy cho đến lúc chiều tà.</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chơi với lúc bình minh vàng,</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B</a:t>
            </a: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ọn tớ chơi với vầng trăng bạc.</a:t>
            </a:r>
          </a:p>
        </p:txBody>
      </p:sp>
      <p:sp>
        <p:nvSpPr>
          <p:cNvPr id="9" name="Hình chữ nhật 2">
            <a:extLst>
              <a:ext uri="{FF2B5EF4-FFF2-40B4-BE49-F238E27FC236}">
                <a16:creationId xmlns:a16="http://schemas.microsoft.com/office/drawing/2014/main" id="{025F0CEF-2138-42CC-9249-518D6D125785}"/>
              </a:ext>
            </a:extLst>
          </p:cNvPr>
          <p:cNvSpPr/>
          <p:nvPr/>
        </p:nvSpPr>
        <p:spPr>
          <a:xfrm rot="10800000" flipV="1">
            <a:off x="575520" y="3210660"/>
            <a:ext cx="11265959" cy="1373184"/>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Thế giới của sóng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ca hát từ sáng sớm cho đến hoàng hôn.</a:t>
            </a:r>
            <a:endPar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ngao du từ nơi này,</a:t>
            </a:r>
            <a:r>
              <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nơi nọ mà không biết từng tới nơi nao.</a:t>
            </a:r>
          </a:p>
        </p:txBody>
      </p:sp>
      <p:pic>
        <p:nvPicPr>
          <p:cNvPr id="10"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8106103D-9296-4998-85B8-5840AFB7857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464279" y="114404"/>
            <a:ext cx="3649923" cy="26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Mây và sóng - Tagor">
            <a:extLst>
              <a:ext uri="{FF2B5EF4-FFF2-40B4-BE49-F238E27FC236}">
                <a16:creationId xmlns:a16="http://schemas.microsoft.com/office/drawing/2014/main" id="{3850129D-77A3-4E75-B945-58A0970176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575520" y="3111997"/>
            <a:ext cx="11372640" cy="1688603"/>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id="{B0A559C1-1779-B84D-A750-BE3D96DA632E}"/>
              </a:ext>
            </a:extLst>
          </p:cNvPr>
          <p:cNvSpPr/>
          <p:nvPr/>
        </p:nvSpPr>
        <p:spPr>
          <a:xfrm>
            <a:off x="542801" y="608032"/>
            <a:ext cx="8890759" cy="208646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uLnTx/>
                <a:uFillTx/>
                <a:latin typeface="+mj-lt"/>
                <a:ea typeface="+mn-ea"/>
                <a:cs typeface="Courier New" panose="02070309020205020404" pitchFamily="49" charset="0"/>
              </a:rPr>
              <a:t>Thế giới trên mây</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trên từ chơi từ khi thức dạy cho đến lúc chiều tà.</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Bọn tớ chơi với lúc bình minh vàng,</a:t>
            </a:r>
            <a:endParaRPr kumimoji="0" lang="en-US" sz="2800" i="0" strike="noStrike" kern="1200" cap="none" spc="0" normalizeH="0" baseline="0" noProof="0" dirty="0">
              <a:ln>
                <a:noFill/>
              </a:ln>
              <a:solidFill>
                <a:prstClr val="black"/>
              </a:solidFill>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B</a:t>
            </a:r>
            <a:r>
              <a:rPr kumimoji="0" lang="vi-VN" sz="2800" i="0" strike="noStrike" kern="1200" cap="none" spc="0" normalizeH="0" baseline="0" noProof="0" dirty="0">
                <a:ln>
                  <a:noFill/>
                </a:ln>
                <a:solidFill>
                  <a:prstClr val="black"/>
                </a:solidFill>
                <a:uLnTx/>
                <a:uFillTx/>
                <a:latin typeface="+mj-lt"/>
                <a:ea typeface="+mn-ea"/>
                <a:cs typeface="Courier New" panose="02070309020205020404" pitchFamily="49" charset="0"/>
              </a:rPr>
              <a:t>ọn tớ chơi với vầng trăng bạc.</a:t>
            </a:r>
          </a:p>
        </p:txBody>
      </p:sp>
      <p:sp>
        <p:nvSpPr>
          <p:cNvPr id="3" name="Hình chữ nhật 2">
            <a:extLst>
              <a:ext uri="{FF2B5EF4-FFF2-40B4-BE49-F238E27FC236}">
                <a16:creationId xmlns:a16="http://schemas.microsoft.com/office/drawing/2014/main" id="{E746CCAB-0792-C648-AF84-B1218C85A8EF}"/>
              </a:ext>
            </a:extLst>
          </p:cNvPr>
          <p:cNvSpPr/>
          <p:nvPr/>
        </p:nvSpPr>
        <p:spPr>
          <a:xfrm rot="10800000" flipV="1">
            <a:off x="575520" y="3210660"/>
            <a:ext cx="11265959" cy="1373184"/>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b="1"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Thế giới của sóng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ca hát từ sáng sớm cho đến hoàng hôn.</a:t>
            </a:r>
            <a:endPar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Bọn tớ ngao du từ nơi này,</a:t>
            </a:r>
            <a:r>
              <a:rPr kumimoji="0" lang="en-US"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strike="noStrike" kern="1200" cap="none" spc="0" normalizeH="0" baseline="0" noProof="0" dirty="0">
                <a:ln>
                  <a:noFill/>
                </a:ln>
                <a:solidFill>
                  <a:prstClr val="black"/>
                </a:solidFill>
                <a:effectLst/>
                <a:uLnTx/>
                <a:uFillTx/>
                <a:latin typeface="+mj-lt"/>
                <a:ea typeface="+mn-ea"/>
                <a:cs typeface="Courier New" panose="02070309020205020404" pitchFamily="49" charset="0"/>
              </a:rPr>
              <a:t>nơi nọ mà không biết từng tới nơi nao.</a:t>
            </a:r>
          </a:p>
        </p:txBody>
      </p:sp>
      <p:sp>
        <p:nvSpPr>
          <p:cNvPr id="19" name="Hộp Văn bản 18">
            <a:extLst>
              <a:ext uri="{FF2B5EF4-FFF2-40B4-BE49-F238E27FC236}">
                <a16:creationId xmlns:a16="http://schemas.microsoft.com/office/drawing/2014/main" id="{9849F72A-C5E8-E645-BC5F-4888D6F71229}"/>
              </a:ext>
            </a:extLst>
          </p:cNvPr>
          <p:cNvSpPr txBox="1"/>
          <p:nvPr/>
        </p:nvSpPr>
        <p:spPr>
          <a:xfrm>
            <a:off x="575520" y="4580033"/>
            <a:ext cx="111491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002060"/>
                </a:solidFill>
                <a:latin typeface="Times New Roman" panose="02020603050405020304" pitchFamily="18" charset="0"/>
                <a:cs typeface="Times New Roman" panose="02020603050405020304" pitchFamily="18" charset="0"/>
              </a:rPr>
              <a:t>=&gt;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Thế</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giới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diệu</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kì</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trên</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mây</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sóng</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đến</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với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cất</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lời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mời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gọi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thiết</a:t>
            </a:r>
            <a:endParaRPr kumimoji="0" lang="vi-VN"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6BB414C4-6796-DF4D-9D9E-EF51456129F3}"/>
              </a:ext>
            </a:extLst>
          </p:cNvPr>
          <p:cNvSpPr txBox="1"/>
          <p:nvPr/>
        </p:nvSpPr>
        <p:spPr>
          <a:xfrm>
            <a:off x="542801" y="5551161"/>
            <a:ext cx="75819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Thế</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giới</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đẹp</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đẽ</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lung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linh</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kì</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ảo</a:t>
            </a:r>
            <a:endParaRPr kumimoji="0" lang="vi-VN" sz="28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1266"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44876793-0DAF-45E8-97F5-FF14B63996D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464279" y="114404"/>
            <a:ext cx="3649923" cy="2602628"/>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29">
            <a:extLst>
              <a:ext uri="{FF2B5EF4-FFF2-40B4-BE49-F238E27FC236}">
                <a16:creationId xmlns:a16="http://schemas.microsoft.com/office/drawing/2014/main" id="{C24E2A1C-D000-4468-9DE4-5B390E628FDC}"/>
              </a:ext>
            </a:extLst>
          </p:cNvPr>
          <p:cNvSpPr txBox="1"/>
          <p:nvPr/>
        </p:nvSpPr>
        <p:spPr>
          <a:xfrm>
            <a:off x="542801" y="6074381"/>
            <a:ext cx="10050697" cy="584775"/>
          </a:xfrm>
          <a:prstGeom prst="rect">
            <a:avLst/>
          </a:prstGeom>
          <a:noFill/>
        </p:spPr>
        <p:txBody>
          <a:bodyPr wrap="square" rtlCol="0">
            <a:spAutoFit/>
          </a:bodyPr>
          <a:lstStyle/>
          <a:p>
            <a:pPr algn="l"/>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Đây</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là</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thế</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giới</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của</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vi-VN" sz="3200" b="1" i="1" dirty="0">
                <a:solidFill>
                  <a:srgbClr val="FF0000"/>
                </a:solidFill>
                <a:latin typeface="Times New Roman" panose="02020603050405020304" pitchFamily="18" charset="0"/>
                <a:cs typeface="Times New Roman" panose="02020603050405020304" pitchFamily="18" charset="0"/>
                <a:sym typeface="Wingdings" pitchFamily="2" charset="2"/>
              </a:rPr>
              <a:t>niềm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vui</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i="1" dirty="0" err="1">
                <a:solidFill>
                  <a:srgbClr val="FF0000"/>
                </a:solidFill>
                <a:latin typeface="Times New Roman" panose="02020603050405020304" pitchFamily="18" charset="0"/>
                <a:cs typeface="Times New Roman" panose="02020603050405020304" pitchFamily="18" charset="0"/>
                <a:sym typeface="Wingdings" pitchFamily="2" charset="2"/>
              </a:rPr>
              <a:t>và</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vi-VN" sz="3200" b="1" i="1" dirty="0">
                <a:solidFill>
                  <a:srgbClr val="FF0000"/>
                </a:solidFill>
                <a:latin typeface="Times New Roman" panose="02020603050405020304" pitchFamily="18" charset="0"/>
                <a:cs typeface="Times New Roman" panose="02020603050405020304" pitchFamily="18" charset="0"/>
                <a:sym typeface="Wingdings" pitchFamily="2" charset="2"/>
              </a:rPr>
              <a:t>sự tự </a:t>
            </a:r>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do.</a:t>
            </a:r>
            <a:endParaRPr lang="vi-VN"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72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9925A03-C5D5-8046-B0CB-16E14E7A734D}"/>
              </a:ext>
            </a:extLst>
          </p:cNvPr>
          <p:cNvSpPr txBox="1"/>
          <p:nvPr/>
        </p:nvSpPr>
        <p:spPr>
          <a:xfrm>
            <a:off x="1025572" y="357473"/>
            <a:ext cx="4199305" cy="584775"/>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mây</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F48D8B6B-1E18-EF44-8469-4A7839B18761}"/>
              </a:ext>
            </a:extLst>
          </p:cNvPr>
          <p:cNvSpPr txBox="1"/>
          <p:nvPr/>
        </p:nvSpPr>
        <p:spPr>
          <a:xfrm>
            <a:off x="367810" y="1073813"/>
            <a:ext cx="54081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nơi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trái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đất</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đưa</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tay</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cậu</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nhấc</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bổng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tầng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mây</a:t>
            </a:r>
            <a:endParaRPr kumimoji="0" lang="vi-VN"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Hình ảnh 4">
            <a:extLst>
              <a:ext uri="{FF2B5EF4-FFF2-40B4-BE49-F238E27FC236}">
                <a16:creationId xmlns:a16="http://schemas.microsoft.com/office/drawing/2014/main" id="{AFECF32D-6046-ED4A-8478-AC5827410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10" y="2666272"/>
            <a:ext cx="5514830" cy="2410689"/>
          </a:xfrm>
          <a:prstGeom prst="rect">
            <a:avLst/>
          </a:prstGeom>
          <a:effectLst>
            <a:softEdge rad="317500"/>
          </a:effectLst>
        </p:spPr>
      </p:pic>
      <p:sp>
        <p:nvSpPr>
          <p:cNvPr id="6" name="Hộp Văn bản 5">
            <a:extLst>
              <a:ext uri="{FF2B5EF4-FFF2-40B4-BE49-F238E27FC236}">
                <a16:creationId xmlns:a16="http://schemas.microsoft.com/office/drawing/2014/main" id="{67C6CB65-3330-7F4F-A786-A5758A8830D1}"/>
              </a:ext>
            </a:extLst>
          </p:cNvPr>
          <p:cNvSpPr txBox="1"/>
          <p:nvPr/>
        </p:nvSpPr>
        <p:spPr>
          <a:xfrm>
            <a:off x="7028084" y="357472"/>
            <a:ext cx="4199305" cy="584775"/>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sóng</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5BB211B5-E877-4B4D-8C51-366A5831819C}"/>
              </a:ext>
            </a:extLst>
          </p:cNvPr>
          <p:cNvSpPr txBox="1"/>
          <p:nvPr/>
        </p:nvSpPr>
        <p:spPr>
          <a:xfrm>
            <a:off x="6416042" y="1073813"/>
            <a:ext cx="530068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rìa</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nhắm</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nghiền</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mắt</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cậu</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sóng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nâng</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9" name="Hình ảnh 9">
            <a:extLst>
              <a:ext uri="{FF2B5EF4-FFF2-40B4-BE49-F238E27FC236}">
                <a16:creationId xmlns:a16="http://schemas.microsoft.com/office/drawing/2014/main" id="{2B93D6F1-4AAB-A24C-96BF-FB2E6228E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2" y="2643473"/>
            <a:ext cx="5300683" cy="2456289"/>
          </a:xfrm>
          <a:prstGeom prst="rect">
            <a:avLst/>
          </a:prstGeom>
          <a:effectLst>
            <a:softEdge rad="317500"/>
          </a:effectLst>
        </p:spPr>
      </p:pic>
      <p:sp>
        <p:nvSpPr>
          <p:cNvPr id="10" name="Hộp Văn bản 9">
            <a:extLst>
              <a:ext uri="{FF2B5EF4-FFF2-40B4-BE49-F238E27FC236}">
                <a16:creationId xmlns:a16="http://schemas.microsoft.com/office/drawing/2014/main" id="{70A14287-6ED8-8245-A4D1-D2FF1190B394}"/>
              </a:ext>
            </a:extLst>
          </p:cNvPr>
          <p:cNvSpPr txBox="1"/>
          <p:nvPr/>
        </p:nvSpPr>
        <p:spPr>
          <a:xfrm>
            <a:off x="367810" y="5313485"/>
            <a:ext cx="11380663" cy="10772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thế</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giới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mây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sóng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kì</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diệu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như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phép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màu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truyện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cổ</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EA5EBFC-2D62-44CF-BA07-0B33D8E630D3}"/>
              </a:ext>
            </a:extLst>
          </p:cNvPr>
          <p:cNvCxnSpPr/>
          <p:nvPr/>
        </p:nvCxnSpPr>
        <p:spPr>
          <a:xfrm>
            <a:off x="6126480" y="357473"/>
            <a:ext cx="0" cy="457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1388488-E160-4B42-921B-152705887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31" y="3753581"/>
            <a:ext cx="4931019" cy="2991827"/>
          </a:xfrm>
          <a:prstGeom prst="rect">
            <a:avLst/>
          </a:prstGeom>
        </p:spPr>
      </p:pic>
      <p:pic>
        <p:nvPicPr>
          <p:cNvPr id="3" name="Hình ảnh 3">
            <a:extLst>
              <a:ext uri="{FF2B5EF4-FFF2-40B4-BE49-F238E27FC236}">
                <a16:creationId xmlns:a16="http://schemas.microsoft.com/office/drawing/2014/main" id="{0E8BD102-12E5-9746-8E96-893CC017E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31" y="232020"/>
            <a:ext cx="6518519" cy="3370384"/>
          </a:xfrm>
          <a:prstGeom prst="rect">
            <a:avLst/>
          </a:prstGeom>
        </p:spPr>
      </p:pic>
      <p:pic>
        <p:nvPicPr>
          <p:cNvPr id="4" name="Hình ảnh 4">
            <a:extLst>
              <a:ext uri="{FF2B5EF4-FFF2-40B4-BE49-F238E27FC236}">
                <a16:creationId xmlns:a16="http://schemas.microsoft.com/office/drawing/2014/main" id="{FF84FD29-68BE-C54F-A489-A6842451D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039" y="3753581"/>
            <a:ext cx="6354884" cy="3104419"/>
          </a:xfrm>
          <a:prstGeom prst="rect">
            <a:avLst/>
          </a:prstGeom>
        </p:spPr>
      </p:pic>
      <p:pic>
        <p:nvPicPr>
          <p:cNvPr id="5" name="Hình ảnh 5">
            <a:extLst>
              <a:ext uri="{FF2B5EF4-FFF2-40B4-BE49-F238E27FC236}">
                <a16:creationId xmlns:a16="http://schemas.microsoft.com/office/drawing/2014/main" id="{50CF7B24-C5C8-6643-B283-4CB9DB0A5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538" y="232021"/>
            <a:ext cx="4931019" cy="3370384"/>
          </a:xfrm>
          <a:prstGeom prst="rect">
            <a:avLst/>
          </a:prstGeom>
        </p:spPr>
      </p:pic>
    </p:spTree>
    <p:extLst>
      <p:ext uri="{BB962C8B-B14F-4D97-AF65-F5344CB8AC3E}">
        <p14:creationId xmlns:p14="http://schemas.microsoft.com/office/powerpoint/2010/main" val="417874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3C6005-0453-488B-8A85-D3AADA3322EE}"/>
              </a:ext>
            </a:extLst>
          </p:cNvPr>
          <p:cNvPicPr>
            <a:picLocks noChangeAspect="1"/>
          </p:cNvPicPr>
          <p:nvPr/>
        </p:nvPicPr>
        <p:blipFill rotWithShape="1">
          <a:blip r:embed="rId2"/>
          <a:srcRect t="31936" b="4071"/>
          <a:stretch/>
        </p:blipFill>
        <p:spPr>
          <a:xfrm>
            <a:off x="-152400" y="0"/>
            <a:ext cx="12344400" cy="6858000"/>
          </a:xfrm>
          <a:prstGeom prst="rect">
            <a:avLst/>
          </a:prstGeom>
          <a:ln>
            <a:noFill/>
          </a:ln>
          <a:effectLst>
            <a:softEdge rad="635000"/>
          </a:effectLst>
        </p:spPr>
      </p:pic>
      <p:sp>
        <p:nvSpPr>
          <p:cNvPr id="3" name="Hộp Văn bản 2">
            <a:extLst>
              <a:ext uri="{FF2B5EF4-FFF2-40B4-BE49-F238E27FC236}">
                <a16:creationId xmlns:a16="http://schemas.microsoft.com/office/drawing/2014/main" id="{021A0273-B6FA-654B-8893-54308EEBA9D7}"/>
              </a:ext>
            </a:extLst>
          </p:cNvPr>
          <p:cNvSpPr txBox="1"/>
          <p:nvPr/>
        </p:nvSpPr>
        <p:spPr>
          <a:xfrm>
            <a:off x="2210779" y="361699"/>
            <a:ext cx="7786662"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Nhưng</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endPar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Nhưng</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ra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ngoài</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Mũi tên: Phải 4">
            <a:extLst>
              <a:ext uri="{FF2B5EF4-FFF2-40B4-BE49-F238E27FC236}">
                <a16:creationId xmlns:a16="http://schemas.microsoft.com/office/drawing/2014/main" id="{42D28D4F-693B-3D45-A4F6-F455297E5DEB}"/>
              </a:ext>
            </a:extLst>
          </p:cNvPr>
          <p:cNvSpPr/>
          <p:nvPr/>
        </p:nvSpPr>
        <p:spPr>
          <a:xfrm rot="5400000">
            <a:off x="5505685" y="1264951"/>
            <a:ext cx="539273" cy="1129035"/>
          </a:xfrm>
          <a:prstGeom prst="rightArrow">
            <a:avLst>
              <a:gd name="adj1" fmla="val 50000"/>
              <a:gd name="adj2" fmla="val 55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383191BE-BF70-964F-82DB-A1832170EF48}"/>
              </a:ext>
            </a:extLst>
          </p:cNvPr>
          <p:cNvSpPr txBox="1"/>
          <p:nvPr/>
        </p:nvSpPr>
        <p:spPr>
          <a:xfrm>
            <a:off x="1032940" y="2474893"/>
            <a:ext cx="10477499" cy="1077218"/>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bé</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tò</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mò</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thú</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bị</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cuốn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hút</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bởi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gọi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muốn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đến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ngay</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giới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mây</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sóng</a:t>
            </a:r>
            <a:endPar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E7A0B8FA-7F22-014A-851E-C5CAEB0610FC}"/>
              </a:ext>
            </a:extLst>
          </p:cNvPr>
          <p:cNvSpPr txBox="1"/>
          <p:nvPr/>
        </p:nvSpPr>
        <p:spPr>
          <a:xfrm>
            <a:off x="299789" y="3707338"/>
            <a:ext cx="11608641" cy="24045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Thế</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giới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của</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những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người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trên</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mây</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trong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sóng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rất</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hấp</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hấp</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dẫn</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vì</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Phù</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hợp</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với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tâm</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lí</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ham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vui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ham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chơi</a:t>
            </a:r>
            <a:endPar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Tác</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động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với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trí</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tưởng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tượng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phong</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phú</a:t>
            </a:r>
            <a:endPar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Đánh</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thức</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trí</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tò</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mò</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ham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hiểu</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biết</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muốn</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đi</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xa</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để</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khám</a:t>
            </a:r>
            <a:r>
              <a:rPr kumimoji="0" lang="en-US"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phá</a:t>
            </a:r>
            <a:endParaRPr kumimoji="0" lang="vi-VN" sz="320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2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2662848" y="2661920"/>
            <a:ext cx="6866303" cy="923330"/>
          </a:xfrm>
          <a:prstGeom prst="rect">
            <a:avLst/>
          </a:prstGeom>
          <a:noFill/>
        </p:spPr>
        <p:txBody>
          <a:bodyPr wrap="none" rtlCol="0">
            <a:spAutoFit/>
          </a:bodyPr>
          <a:lstStyle/>
          <a:p>
            <a:r>
              <a:rPr lang="en-US" sz="5400" b="1" dirty="0">
                <a:solidFill>
                  <a:srgbClr val="002060"/>
                </a:solidFill>
                <a:latin typeface="Times New Roman" panose="02020603050405020304" pitchFamily="18" charset="0"/>
                <a:cs typeface="Times New Roman" panose="02020603050405020304" pitchFamily="18" charset="0"/>
              </a:rPr>
              <a:t>I. TÌM HIỂU CHUNG</a:t>
            </a:r>
          </a:p>
        </p:txBody>
      </p:sp>
    </p:spTree>
    <p:extLst>
      <p:ext uri="{BB962C8B-B14F-4D97-AF65-F5344CB8AC3E}">
        <p14:creationId xmlns:p14="http://schemas.microsoft.com/office/powerpoint/2010/main" val="21081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oạn bài Mây và sóng trang 86 - SGK Ngữ Văn 9 Tập 2">
            <a:extLst>
              <a:ext uri="{FF2B5EF4-FFF2-40B4-BE49-F238E27FC236}">
                <a16:creationId xmlns:a16="http://schemas.microsoft.com/office/drawing/2014/main" id="{5478C638-4D3F-432B-8619-3A33D8223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4" name="Hộp Văn bản 2">
            <a:extLst>
              <a:ext uri="{FF2B5EF4-FFF2-40B4-BE49-F238E27FC236}">
                <a16:creationId xmlns:a16="http://schemas.microsoft.com/office/drawing/2014/main" id="{052EC3FE-61EE-4AC2-AD11-3C76E10A2AAB}"/>
              </a:ext>
            </a:extLst>
          </p:cNvPr>
          <p:cNvSpPr txBox="1"/>
          <p:nvPr/>
        </p:nvSpPr>
        <p:spPr>
          <a:xfrm>
            <a:off x="50066" y="564446"/>
            <a:ext cx="11796836" cy="2062103"/>
          </a:xfrm>
          <a:prstGeom prst="rect">
            <a:avLst/>
          </a:prstGeom>
          <a:noFill/>
        </p:spPr>
        <p:txBody>
          <a:bodyPr wrap="square" rtlCol="0">
            <a:spAutoFit/>
          </a:bodyPr>
          <a:lstStyle/>
          <a:p>
            <a:pPr algn="l"/>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Thế giới trên  mây và trong sóng là một thiên nhiên kì ảo,</a:t>
            </a:r>
            <a:r>
              <a:rPr lang="en-US" sz="3200" dirty="0">
                <a:latin typeface="+mj-lt"/>
                <a:cs typeface="Courier New" panose="02070309020205020404" pitchFamily="49" charset="0"/>
              </a:rPr>
              <a:t> </a:t>
            </a:r>
            <a:r>
              <a:rPr lang="vi-VN" sz="3200" dirty="0">
                <a:latin typeface="+mj-lt"/>
                <a:cs typeface="Courier New" panose="02070309020205020404" pitchFamily="49" charset="0"/>
              </a:rPr>
              <a:t>hấp dẫn,</a:t>
            </a:r>
            <a:r>
              <a:rPr lang="en-US" sz="3200" dirty="0">
                <a:latin typeface="+mj-lt"/>
                <a:cs typeface="Courier New" panose="02070309020205020404" pitchFamily="49" charset="0"/>
              </a:rPr>
              <a:t> </a:t>
            </a:r>
            <a:r>
              <a:rPr lang="vi-VN" sz="3200" dirty="0">
                <a:latin typeface="+mj-lt"/>
                <a:cs typeface="Courier New" panose="02070309020205020404" pitchFamily="49" charset="0"/>
              </a:rPr>
              <a:t>là 1 thế giới của niềm vui và sự tự do.</a:t>
            </a:r>
          </a:p>
          <a:p>
            <a:pPr algn="l"/>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Con đường đến với thế giới ấy diệu kì như có phép màu</a:t>
            </a:r>
          </a:p>
          <a:p>
            <a:pPr algn="l"/>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Thế giới ấp thật hấp dẫn trẻ thơ</a:t>
            </a:r>
            <a:r>
              <a:rPr lang="en-US" sz="3200" dirty="0">
                <a:latin typeface="+mj-lt"/>
                <a:cs typeface="Courier New" panose="02070309020205020404" pitchFamily="49" charset="0"/>
              </a:rPr>
              <a:t> </a:t>
            </a:r>
            <a:r>
              <a:rPr lang="vi-VN" sz="3200" b="1" dirty="0">
                <a:solidFill>
                  <a:srgbClr val="C00000"/>
                </a:solidFill>
                <a:latin typeface="+mj-lt"/>
                <a:cs typeface="Courier New" panose="02070309020205020404" pitchFamily="49" charset="0"/>
                <a:sym typeface="Wingdings" pitchFamily="2" charset="2"/>
              </a:rPr>
              <a:t> Ta-go rất am hiểu tâm lí trẻ em.</a:t>
            </a:r>
            <a:endParaRPr lang="vi-VN" sz="3200" b="1" dirty="0">
              <a:solidFill>
                <a:srgbClr val="C00000"/>
              </a:solidFill>
              <a:latin typeface="+mj-lt"/>
              <a:cs typeface="Courier New" panose="02070309020205020404" pitchFamily="49" charset="0"/>
            </a:endParaRPr>
          </a:p>
        </p:txBody>
      </p:sp>
      <p:sp>
        <p:nvSpPr>
          <p:cNvPr id="5" name="Hộp Văn bản 5">
            <a:extLst>
              <a:ext uri="{FF2B5EF4-FFF2-40B4-BE49-F238E27FC236}">
                <a16:creationId xmlns:a16="http://schemas.microsoft.com/office/drawing/2014/main" id="{1B2E7AF6-919E-4775-BB11-E672E57636C4}"/>
              </a:ext>
            </a:extLst>
          </p:cNvPr>
          <p:cNvSpPr txBox="1"/>
          <p:nvPr/>
        </p:nvSpPr>
        <p:spPr>
          <a:xfrm>
            <a:off x="345096" y="3886200"/>
            <a:ext cx="11501806" cy="2554545"/>
          </a:xfrm>
          <a:prstGeom prst="rect">
            <a:avLst/>
          </a:prstGeom>
          <a:noFill/>
        </p:spPr>
        <p:txBody>
          <a:bodyPr wrap="square" rtlCol="0">
            <a:spAutoFit/>
          </a:bodyPr>
          <a:lstStyle/>
          <a:p>
            <a:pPr algn="just"/>
            <a:r>
              <a:rPr lang="vi-VN" sz="3200" b="1" i="1" dirty="0">
                <a:solidFill>
                  <a:srgbClr val="002060"/>
                </a:solidFill>
                <a:latin typeface="+mj-lt"/>
                <a:cs typeface="Courier New" panose="02070309020205020404" pitchFamily="49" charset="0"/>
              </a:rPr>
              <a:t>+</a:t>
            </a:r>
            <a:r>
              <a:rPr lang="en-US" sz="3200" b="1" i="1" dirty="0">
                <a:solidFill>
                  <a:srgbClr val="002060"/>
                </a:solidFill>
                <a:latin typeface="+mj-lt"/>
                <a:cs typeface="Courier New" panose="02070309020205020404" pitchFamily="49" charset="0"/>
              </a:rPr>
              <a:t> </a:t>
            </a:r>
            <a:r>
              <a:rPr lang="vi-VN" sz="3200" b="1" i="1" dirty="0">
                <a:solidFill>
                  <a:srgbClr val="002060"/>
                </a:solidFill>
                <a:latin typeface="+mj-lt"/>
                <a:cs typeface="Courier New" panose="02070309020205020404" pitchFamily="49" charset="0"/>
              </a:rPr>
              <a:t>Thiên nhiên luôn có sức vẫy gọi mãnh liệt với loài người đặc biệt là với tâm hồn trẻ thơ hồn nhiên giàu trí tưởng tượng và giàu ước mơ khát vọng</a:t>
            </a:r>
          </a:p>
          <a:p>
            <a:pPr algn="just"/>
            <a:r>
              <a:rPr lang="vi-VN" sz="3200" b="1" i="1" dirty="0">
                <a:solidFill>
                  <a:srgbClr val="002060"/>
                </a:solidFill>
                <a:latin typeface="+mj-lt"/>
                <a:cs typeface="Courier New" panose="02070309020205020404" pitchFamily="49" charset="0"/>
              </a:rPr>
              <a:t>+ Sâu sa hơn sự hấp dẫn ,lí thú của các trò chơi trên mây và trong sóng còn tượng trưng sâu sa là các cám dỗ trong cuộc sống.</a:t>
            </a:r>
          </a:p>
        </p:txBody>
      </p:sp>
      <p:sp>
        <p:nvSpPr>
          <p:cNvPr id="2" name="AutoShape 6" descr="Mẫu Dòng Mũi Tên Png | Vector,PSD &amp; PNG Tải Miễn phí - Pikbest">
            <a:extLst>
              <a:ext uri="{FF2B5EF4-FFF2-40B4-BE49-F238E27FC236}">
                <a16:creationId xmlns:a16="http://schemas.microsoft.com/office/drawing/2014/main" id="{A3DA2C76-C457-4731-90D5-AB990680E3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4BB2629-8703-48C0-A7D4-39FA280BE1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5294" r="90000">
                        <a14:foregroundMark x1="5882" y1="36471" x2="5294" y2="54706"/>
                        <a14:foregroundMark x1="5294" y1="54706" x2="5294" y2="54706"/>
                        <a14:foregroundMark x1="5882" y1="35882" x2="15294" y2="35882"/>
                      </a14:backgroundRemoval>
                    </a14:imgEffect>
                  </a14:imgLayer>
                </a14:imgProps>
              </a:ext>
            </a:extLst>
          </a:blip>
          <a:stretch>
            <a:fillRect/>
          </a:stretch>
        </p:blipFill>
        <p:spPr>
          <a:xfrm rot="5400000">
            <a:off x="5201602" y="2366963"/>
            <a:ext cx="885825" cy="1847850"/>
          </a:xfrm>
          <a:prstGeom prst="rect">
            <a:avLst/>
          </a:prstGeom>
        </p:spPr>
      </p:pic>
    </p:spTree>
    <p:extLst>
      <p:ext uri="{BB962C8B-B14F-4D97-AF65-F5344CB8AC3E}">
        <p14:creationId xmlns:p14="http://schemas.microsoft.com/office/powerpoint/2010/main" val="42593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ình yêu thương của mẹ trong Con cò và Mây và sóng">
            <a:extLst>
              <a:ext uri="{FF2B5EF4-FFF2-40B4-BE49-F238E27FC236}">
                <a16:creationId xmlns:a16="http://schemas.microsoft.com/office/drawing/2014/main" id="{C50DA836-B807-4046-B632-2C9FF5351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EB24D8-42A3-4591-8BC8-D8AF6FF3B4FB}"/>
              </a:ext>
            </a:extLst>
          </p:cNvPr>
          <p:cNvSpPr txBox="1"/>
          <p:nvPr/>
        </p:nvSpPr>
        <p:spPr>
          <a:xfrm>
            <a:off x="472440" y="335280"/>
            <a:ext cx="7471917"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2. </a:t>
            </a:r>
            <a:r>
              <a:rPr lang="en-US" sz="4400" b="1" i="1" dirty="0" err="1">
                <a:solidFill>
                  <a:srgbClr val="FF0000"/>
                </a:solidFill>
                <a:latin typeface="Times New Roman" panose="02020603050405020304" pitchFamily="18" charset="0"/>
                <a:cs typeface="Times New Roman" panose="02020603050405020304" pitchFamily="18" charset="0"/>
              </a:rPr>
              <a:t>Sức</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níu</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giữ</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của</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tình</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mẫu</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tử</a:t>
            </a:r>
            <a:endParaRPr lang="en-US" sz="4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25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7EEBF0C1-B93A-8140-BBB6-5E017241F90A}"/>
              </a:ext>
            </a:extLst>
          </p:cNvPr>
          <p:cNvSpPr/>
          <p:nvPr/>
        </p:nvSpPr>
        <p:spPr>
          <a:xfrm>
            <a:off x="0" y="746761"/>
            <a:ext cx="5498580" cy="16966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mj-lt"/>
                <a:ea typeface="+mn-ea"/>
                <a:cs typeface="Courier New" panose="02070309020205020404" pitchFamily="49" charset="0"/>
              </a:rPr>
              <a:t>Lời từ chối với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Mẹ mình đang đợi ở nhà....làm sao có thể rời mẹ mà đi được?</a:t>
            </a:r>
          </a:p>
        </p:txBody>
      </p:sp>
      <p:sp>
        <p:nvSpPr>
          <p:cNvPr id="4" name="Hình chữ nhật 3">
            <a:extLst>
              <a:ext uri="{FF2B5EF4-FFF2-40B4-BE49-F238E27FC236}">
                <a16:creationId xmlns:a16="http://schemas.microsoft.com/office/drawing/2014/main" id="{8C4E6350-C5EE-5C44-8C08-A66DBCD08BBB}"/>
              </a:ext>
            </a:extLst>
          </p:cNvPr>
          <p:cNvSpPr/>
          <p:nvPr/>
        </p:nvSpPr>
        <p:spPr>
          <a:xfrm>
            <a:off x="5647557" y="746760"/>
            <a:ext cx="6416221" cy="16074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FF0000"/>
                </a:solidFill>
                <a:effectLst/>
                <a:uLnTx/>
                <a:uFillTx/>
                <a:latin typeface="+mj-lt"/>
                <a:ea typeface="+mn-ea"/>
                <a:cs typeface="Courier New" panose="02070309020205020404" pitchFamily="49" charset="0"/>
              </a:rPr>
              <a:t>Lời từ chối với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Buổi chiều mẹ luôn muốn mình ở nhà....là sao có thể rời mẹ mà đi được.</a:t>
            </a:r>
          </a:p>
        </p:txBody>
      </p:sp>
      <p:sp>
        <p:nvSpPr>
          <p:cNvPr id="5" name="Mũi tên: Phải 4">
            <a:extLst>
              <a:ext uri="{FF2B5EF4-FFF2-40B4-BE49-F238E27FC236}">
                <a16:creationId xmlns:a16="http://schemas.microsoft.com/office/drawing/2014/main" id="{0BB62A4A-303C-7641-A9D4-64EB6C30BE4F}"/>
              </a:ext>
            </a:extLst>
          </p:cNvPr>
          <p:cNvSpPr/>
          <p:nvPr/>
        </p:nvSpPr>
        <p:spPr>
          <a:xfrm rot="5400000">
            <a:off x="2395774" y="2377892"/>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i="0" u="none" strike="noStrike" kern="1200" cap="none" spc="0" normalizeH="0" baseline="0" noProof="0">
              <a:ln>
                <a:noFill/>
              </a:ln>
              <a:solidFill>
                <a:prstClr val="black"/>
              </a:solidFill>
              <a:effectLst/>
              <a:uLnTx/>
              <a:uFillTx/>
              <a:latin typeface="+mj-lt"/>
              <a:ea typeface="+mn-ea"/>
              <a:cs typeface="+mn-cs"/>
            </a:endParaRPr>
          </a:p>
        </p:txBody>
      </p:sp>
      <p:sp>
        <p:nvSpPr>
          <p:cNvPr id="6" name="Hộp Văn bản 5">
            <a:extLst>
              <a:ext uri="{FF2B5EF4-FFF2-40B4-BE49-F238E27FC236}">
                <a16:creationId xmlns:a16="http://schemas.microsoft.com/office/drawing/2014/main" id="{7FA541A3-41B3-024B-A1BD-C699AE79097B}"/>
              </a:ext>
            </a:extLst>
          </p:cNvPr>
          <p:cNvSpPr txBox="1"/>
          <p:nvPr/>
        </p:nvSpPr>
        <p:spPr>
          <a:xfrm>
            <a:off x="1061179" y="3320714"/>
            <a:ext cx="3662213" cy="584775"/>
          </a:xfrm>
          <a:prstGeom prst="rect">
            <a:avLst/>
          </a:prstGeom>
          <a:solidFill>
            <a:schemeClr val="accent4">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ea typeface="+mn-ea"/>
                <a:cs typeface="Courier New" panose="02070309020205020404" pitchFamily="49" charset="0"/>
              </a:rPr>
              <a:t>Em nghĩ đến mẹ</a:t>
            </a:r>
          </a:p>
        </p:txBody>
      </p:sp>
      <p:sp>
        <p:nvSpPr>
          <p:cNvPr id="10" name="Hộp Văn bản 9">
            <a:extLst>
              <a:ext uri="{FF2B5EF4-FFF2-40B4-BE49-F238E27FC236}">
                <a16:creationId xmlns:a16="http://schemas.microsoft.com/office/drawing/2014/main" id="{CCEE3D3A-B157-3749-ABD2-D497CF1FC3A6}"/>
              </a:ext>
            </a:extLst>
          </p:cNvPr>
          <p:cNvSpPr txBox="1"/>
          <p:nvPr/>
        </p:nvSpPr>
        <p:spPr>
          <a:xfrm>
            <a:off x="6810662" y="3209697"/>
            <a:ext cx="4090007" cy="584775"/>
          </a:xfrm>
          <a:prstGeom prst="rect">
            <a:avLst/>
          </a:prstGeom>
          <a:solidFill>
            <a:schemeClr val="accent5">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ea typeface="+mn-ea"/>
                <a:cs typeface="Courier New" panose="02070309020205020404" pitchFamily="49" charset="0"/>
              </a:rPr>
              <a:t>Em hiểu lòng mẹ</a:t>
            </a:r>
          </a:p>
        </p:txBody>
      </p:sp>
      <p:cxnSp>
        <p:nvCxnSpPr>
          <p:cNvPr id="12" name="Đường kết nối Mũi tên Thẳng 11">
            <a:extLst>
              <a:ext uri="{FF2B5EF4-FFF2-40B4-BE49-F238E27FC236}">
                <a16:creationId xmlns:a16="http://schemas.microsoft.com/office/drawing/2014/main" id="{91F9D7C7-A818-7442-AA98-48B121AFF256}"/>
              </a:ext>
            </a:extLst>
          </p:cNvPr>
          <p:cNvCxnSpPr>
            <a:cxnSpLocks/>
            <a:stCxn id="6" idx="2"/>
            <a:endCxn id="22" idx="0"/>
          </p:cNvCxnSpPr>
          <p:nvPr/>
        </p:nvCxnSpPr>
        <p:spPr>
          <a:xfrm>
            <a:off x="2892286" y="3905489"/>
            <a:ext cx="3203714" cy="71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Đường kết nối Mũi tên Thẳng 17">
            <a:extLst>
              <a:ext uri="{FF2B5EF4-FFF2-40B4-BE49-F238E27FC236}">
                <a16:creationId xmlns:a16="http://schemas.microsoft.com/office/drawing/2014/main" id="{1AC7912F-B1BE-3448-9180-65DD97253240}"/>
              </a:ext>
            </a:extLst>
          </p:cNvPr>
          <p:cNvCxnSpPr>
            <a:cxnSpLocks/>
            <a:stCxn id="10" idx="2"/>
            <a:endCxn id="22" idx="0"/>
          </p:cNvCxnSpPr>
          <p:nvPr/>
        </p:nvCxnSpPr>
        <p:spPr>
          <a:xfrm flipH="1">
            <a:off x="6096000" y="3794472"/>
            <a:ext cx="2759666" cy="82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Hộp Văn bản 21">
            <a:extLst>
              <a:ext uri="{FF2B5EF4-FFF2-40B4-BE49-F238E27FC236}">
                <a16:creationId xmlns:a16="http://schemas.microsoft.com/office/drawing/2014/main" id="{4627604B-462F-C845-A26B-390268E90DB4}"/>
              </a:ext>
            </a:extLst>
          </p:cNvPr>
          <p:cNvSpPr txBox="1"/>
          <p:nvPr/>
        </p:nvSpPr>
        <p:spPr>
          <a:xfrm>
            <a:off x="997682" y="4617454"/>
            <a:ext cx="10196635" cy="58477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prstClr val="black"/>
                </a:solidFill>
                <a:effectLst/>
                <a:uLnTx/>
                <a:uFillTx/>
                <a:latin typeface="+mj-lt"/>
                <a:ea typeface="+mn-ea"/>
                <a:cs typeface="Courier New" panose="02070309020205020404" pitchFamily="49" charset="0"/>
              </a:rPr>
              <a:t>Em bé rất yêu mẹ, không muốn rời xa mẹ</a:t>
            </a:r>
          </a:p>
        </p:txBody>
      </p:sp>
      <p:sp>
        <p:nvSpPr>
          <p:cNvPr id="40" name="Hộp Văn bản 39">
            <a:extLst>
              <a:ext uri="{FF2B5EF4-FFF2-40B4-BE49-F238E27FC236}">
                <a16:creationId xmlns:a16="http://schemas.microsoft.com/office/drawing/2014/main" id="{16673798-98FB-1C40-95BC-11E5B6EC04E2}"/>
              </a:ext>
            </a:extLst>
          </p:cNvPr>
          <p:cNvSpPr txBox="1"/>
          <p:nvPr/>
        </p:nvSpPr>
        <p:spPr>
          <a:xfrm>
            <a:off x="842882" y="6114447"/>
            <a:ext cx="1210651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=&gt; </a:t>
            </a:r>
            <a:r>
              <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Lời từ chối hồn nhiên,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ngây thơ nhưng cũng rất dứt khoát</a:t>
            </a:r>
          </a:p>
        </p:txBody>
      </p:sp>
      <p:sp>
        <p:nvSpPr>
          <p:cNvPr id="43" name="Mũi tên: Phải 42">
            <a:extLst>
              <a:ext uri="{FF2B5EF4-FFF2-40B4-BE49-F238E27FC236}">
                <a16:creationId xmlns:a16="http://schemas.microsoft.com/office/drawing/2014/main" id="{04FB700E-0A71-8141-9D92-7EF150EE61D5}"/>
              </a:ext>
            </a:extLst>
          </p:cNvPr>
          <p:cNvSpPr/>
          <p:nvPr/>
        </p:nvSpPr>
        <p:spPr>
          <a:xfrm rot="5400000">
            <a:off x="8502151" y="2282097"/>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i="0" u="none" strike="noStrike" kern="1200" cap="none" spc="0" normalizeH="0" baseline="0" noProof="0">
              <a:ln>
                <a:noFill/>
              </a:ln>
              <a:solidFill>
                <a:prstClr val="black"/>
              </a:solidFill>
              <a:effectLst/>
              <a:uLnTx/>
              <a:uFillTx/>
              <a:latin typeface="+mj-lt"/>
              <a:ea typeface="+mn-ea"/>
              <a:cs typeface="+mn-cs"/>
            </a:endParaRPr>
          </a:p>
        </p:txBody>
      </p:sp>
      <p:sp>
        <p:nvSpPr>
          <p:cNvPr id="48" name="Mũi tên: Phải 47">
            <a:extLst>
              <a:ext uri="{FF2B5EF4-FFF2-40B4-BE49-F238E27FC236}">
                <a16:creationId xmlns:a16="http://schemas.microsoft.com/office/drawing/2014/main" id="{361EDB19-EFE0-1644-8CBE-3DD40CACB8BE}"/>
              </a:ext>
            </a:extLst>
          </p:cNvPr>
          <p:cNvSpPr/>
          <p:nvPr/>
        </p:nvSpPr>
        <p:spPr>
          <a:xfrm rot="5400000">
            <a:off x="5742483" y="5233390"/>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i="0" u="none" strike="noStrike" kern="1200" cap="none" spc="0" normalizeH="0" baseline="0" noProof="0">
              <a:ln>
                <a:noFill/>
              </a:ln>
              <a:solidFill>
                <a:prstClr val="black"/>
              </a:solidFill>
              <a:effectLst/>
              <a:uLnTx/>
              <a:uFillTx/>
              <a:latin typeface="+mj-lt"/>
              <a:ea typeface="+mn-ea"/>
              <a:cs typeface="+mn-cs"/>
            </a:endParaRPr>
          </a:p>
        </p:txBody>
      </p:sp>
      <p:sp>
        <p:nvSpPr>
          <p:cNvPr id="20" name="Hộp Văn bản 3">
            <a:extLst>
              <a:ext uri="{FF2B5EF4-FFF2-40B4-BE49-F238E27FC236}">
                <a16:creationId xmlns:a16="http://schemas.microsoft.com/office/drawing/2014/main" id="{EFE5CB4C-6CF7-4446-A015-AF2B321F8196}"/>
              </a:ext>
            </a:extLst>
          </p:cNvPr>
          <p:cNvSpPr txBox="1"/>
          <p:nvPr/>
        </p:nvSpPr>
        <p:spPr>
          <a:xfrm>
            <a:off x="206325" y="42882"/>
            <a:ext cx="11383110" cy="584775"/>
          </a:xfrm>
          <a:prstGeom prst="rect">
            <a:avLst/>
          </a:prstGeom>
          <a:noFill/>
        </p:spPr>
        <p:txBody>
          <a:bodyPr wrap="square" rtlCol="0">
            <a:spAutoFit/>
          </a:bodyPr>
          <a:lstStyle/>
          <a:p>
            <a:pPr algn="l"/>
            <a:r>
              <a:rPr lang="vi-VN" sz="3200" b="1" dirty="0">
                <a:solidFill>
                  <a:srgbClr val="0070C0"/>
                </a:solidFill>
                <a:latin typeface="+mj-lt"/>
                <a:ea typeface="Georgia Pro Light" panose="02000000000000000000" pitchFamily="2" charset="0"/>
                <a:cs typeface="Courier New" panose="02070309020205020404" pitchFamily="49" charset="0"/>
              </a:rPr>
              <a:t>a</a:t>
            </a:r>
            <a:r>
              <a:rPr lang="en-US" sz="3200" b="1" dirty="0">
                <a:solidFill>
                  <a:srgbClr val="0070C0"/>
                </a:solidFill>
                <a:latin typeface="+mj-lt"/>
                <a:ea typeface="Georgia Pro Light" panose="02000000000000000000" pitchFamily="2" charset="0"/>
                <a:cs typeface="Courier New" panose="02070309020205020404" pitchFamily="49" charset="0"/>
              </a:rPr>
              <a:t>.</a:t>
            </a:r>
            <a:r>
              <a:rPr lang="vi-VN" sz="3200" b="1" dirty="0">
                <a:solidFill>
                  <a:srgbClr val="0070C0"/>
                </a:solidFill>
                <a:latin typeface="+mj-lt"/>
                <a:ea typeface="Georgia Pro Light" panose="02000000000000000000" pitchFamily="2" charset="0"/>
                <a:cs typeface="Courier New" panose="02070309020205020404" pitchFamily="49" charset="0"/>
              </a:rPr>
              <a:t> Em bé từ chối lời mời gọi của mây và sóng</a:t>
            </a:r>
          </a:p>
        </p:txBody>
      </p:sp>
    </p:spTree>
    <p:extLst>
      <p:ext uri="{BB962C8B-B14F-4D97-AF65-F5344CB8AC3E}">
        <p14:creationId xmlns:p14="http://schemas.microsoft.com/office/powerpoint/2010/main" val="3707889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inVertical)">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P spid="22" grpId="0" animBg="1"/>
      <p:bldP spid="40" grpId="0"/>
      <p:bldP spid="43"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a:extLst>
              <a:ext uri="{FF2B5EF4-FFF2-40B4-BE49-F238E27FC236}">
                <a16:creationId xmlns:a16="http://schemas.microsoft.com/office/drawing/2014/main" id="{8E1D4181-4742-4EB3-96A8-F5B01D93F76B}"/>
              </a:ext>
            </a:extLst>
          </p:cNvPr>
          <p:cNvSpPr txBox="1"/>
          <p:nvPr/>
        </p:nvSpPr>
        <p:spPr>
          <a:xfrm>
            <a:off x="121921" y="505842"/>
            <a:ext cx="11383110" cy="646331"/>
          </a:xfrm>
          <a:prstGeom prst="rect">
            <a:avLst/>
          </a:prstGeom>
          <a:noFill/>
        </p:spPr>
        <p:txBody>
          <a:bodyPr wrap="square" rtlCol="0">
            <a:spAutoFit/>
          </a:bodyPr>
          <a:lstStyle/>
          <a:p>
            <a:pPr algn="l"/>
            <a:r>
              <a:rPr lang="vi-VN" sz="3600" b="1" dirty="0">
                <a:solidFill>
                  <a:srgbClr val="0070C0"/>
                </a:solidFill>
                <a:latin typeface="+mj-lt"/>
                <a:ea typeface="Georgia Pro Light" panose="02000000000000000000" pitchFamily="2" charset="0"/>
                <a:cs typeface="Courier New" panose="02070309020205020404" pitchFamily="49" charset="0"/>
              </a:rPr>
              <a:t>a</a:t>
            </a:r>
            <a:r>
              <a:rPr lang="en-US" sz="3600" b="1" dirty="0">
                <a:solidFill>
                  <a:srgbClr val="0070C0"/>
                </a:solidFill>
                <a:latin typeface="+mj-lt"/>
                <a:ea typeface="Georgia Pro Light" panose="02000000000000000000" pitchFamily="2" charset="0"/>
                <a:cs typeface="Courier New" panose="02070309020205020404" pitchFamily="49" charset="0"/>
              </a:rPr>
              <a:t>.</a:t>
            </a:r>
            <a:r>
              <a:rPr lang="vi-VN" sz="3600" b="1" dirty="0">
                <a:solidFill>
                  <a:srgbClr val="0070C0"/>
                </a:solidFill>
                <a:latin typeface="+mj-lt"/>
                <a:ea typeface="Georgia Pro Light" panose="02000000000000000000" pitchFamily="2" charset="0"/>
                <a:cs typeface="Courier New" panose="02070309020205020404" pitchFamily="49" charset="0"/>
              </a:rPr>
              <a:t> Em bé từ chối lời mời gọi của mây và sóng.</a:t>
            </a:r>
          </a:p>
        </p:txBody>
      </p:sp>
      <p:sp>
        <p:nvSpPr>
          <p:cNvPr id="3" name="Hộp Văn bản 1">
            <a:extLst>
              <a:ext uri="{FF2B5EF4-FFF2-40B4-BE49-F238E27FC236}">
                <a16:creationId xmlns:a16="http://schemas.microsoft.com/office/drawing/2014/main" id="{593BDB98-ABEA-4EA8-ABA9-8DB0318F32C9}"/>
              </a:ext>
            </a:extLst>
          </p:cNvPr>
          <p:cNvSpPr txBox="1"/>
          <p:nvPr/>
        </p:nvSpPr>
        <p:spPr>
          <a:xfrm>
            <a:off x="305825" y="1478953"/>
            <a:ext cx="11593734" cy="2062103"/>
          </a:xfrm>
          <a:prstGeom prst="rect">
            <a:avLst/>
          </a:prstGeom>
          <a:solidFill>
            <a:schemeClr val="accent3">
              <a:lumMod val="20000"/>
              <a:lumOff val="80000"/>
            </a:schemeClr>
          </a:solidFill>
        </p:spPr>
        <p:txBody>
          <a:bodyPr wrap="square" rtlCol="0">
            <a:spAutoFit/>
          </a:bodyPr>
          <a:lstStyle/>
          <a:p>
            <a:pPr algn="just"/>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Lí do:</a:t>
            </a:r>
            <a:r>
              <a:rPr lang="en-US" sz="3200" dirty="0">
                <a:latin typeface="+mj-lt"/>
                <a:cs typeface="Courier New" panose="02070309020205020404" pitchFamily="49" charset="0"/>
              </a:rPr>
              <a:t> </a:t>
            </a:r>
            <a:r>
              <a:rPr lang="vi-VN" sz="3200" dirty="0">
                <a:latin typeface="+mj-lt"/>
                <a:cs typeface="Courier New" panose="02070309020205020404" pitchFamily="49" charset="0"/>
              </a:rPr>
              <a:t>em rất yêu mẹ và không muốn rời xa mẹ</a:t>
            </a:r>
          </a:p>
          <a:p>
            <a:pPr algn="just"/>
            <a:r>
              <a:rPr lang="vi-VN" sz="3200" dirty="0">
                <a:latin typeface="+mj-lt"/>
                <a:cs typeface="Courier New" panose="02070309020205020404" pitchFamily="49" charset="0"/>
              </a:rPr>
              <a:t>-</a:t>
            </a:r>
            <a:r>
              <a:rPr lang="en-US" sz="3200" dirty="0">
                <a:latin typeface="+mj-lt"/>
                <a:cs typeface="Courier New" panose="02070309020205020404" pitchFamily="49" charset="0"/>
              </a:rPr>
              <a:t> </a:t>
            </a:r>
            <a:r>
              <a:rPr lang="vi-VN" sz="3200" dirty="0">
                <a:latin typeface="+mj-lt"/>
                <a:cs typeface="Courier New" panose="02070309020205020404" pitchFamily="49" charset="0"/>
              </a:rPr>
              <a:t>Cách từ chối:</a:t>
            </a:r>
            <a:r>
              <a:rPr lang="en-US" sz="3200" dirty="0">
                <a:latin typeface="+mj-lt"/>
                <a:cs typeface="Courier New" panose="02070309020205020404" pitchFamily="49" charset="0"/>
              </a:rPr>
              <a:t> </a:t>
            </a:r>
            <a:r>
              <a:rPr lang="vi-VN" sz="3200" dirty="0">
                <a:latin typeface="+mj-lt"/>
                <a:cs typeface="Courier New" panose="02070309020205020404" pitchFamily="49" charset="0"/>
              </a:rPr>
              <a:t>hồn nhiên,</a:t>
            </a:r>
            <a:r>
              <a:rPr lang="en-US" sz="3200" dirty="0">
                <a:latin typeface="+mj-lt"/>
                <a:cs typeface="Courier New" panose="02070309020205020404" pitchFamily="49" charset="0"/>
              </a:rPr>
              <a:t> </a:t>
            </a:r>
            <a:r>
              <a:rPr lang="vi-VN" sz="3200" dirty="0">
                <a:latin typeface="+mj-lt"/>
                <a:cs typeface="Courier New" panose="02070309020205020404" pitchFamily="49" charset="0"/>
              </a:rPr>
              <a:t>đáng yêu nhưng cũng rất dứt khoát.</a:t>
            </a:r>
          </a:p>
          <a:p>
            <a:pPr algn="just"/>
            <a:r>
              <a:rPr lang="en-US" sz="3200" dirty="0">
                <a:latin typeface="+mj-lt"/>
                <a:cs typeface="Courier New" panose="02070309020205020404" pitchFamily="49" charset="0"/>
              </a:rPr>
              <a:t>- </a:t>
            </a:r>
            <a:r>
              <a:rPr lang="vi-VN" sz="3200" dirty="0">
                <a:latin typeface="+mj-lt"/>
                <a:cs typeface="Courier New" panose="02070309020205020404" pitchFamily="49" charset="0"/>
              </a:rPr>
              <a:t>Kết quả:</a:t>
            </a:r>
            <a:r>
              <a:rPr lang="en-US" sz="3200" dirty="0">
                <a:latin typeface="+mj-lt"/>
                <a:cs typeface="Courier New" panose="02070309020205020404" pitchFamily="49" charset="0"/>
              </a:rPr>
              <a:t> </a:t>
            </a:r>
            <a:r>
              <a:rPr lang="vi-VN" sz="3200" dirty="0">
                <a:latin typeface="+mj-lt"/>
                <a:cs typeface="Courier New" panose="02070309020205020404" pitchFamily="49" charset="0"/>
              </a:rPr>
              <a:t>những người trên mây và trong sóng đều vui vẻ</a:t>
            </a:r>
            <a:r>
              <a:rPr lang="en-US" sz="3200" dirty="0">
                <a:latin typeface="+mj-lt"/>
                <a:cs typeface="Courier New" panose="02070309020205020404" pitchFamily="49" charset="0"/>
              </a:rPr>
              <a:t> </a:t>
            </a:r>
            <a:r>
              <a:rPr lang="vi-VN" sz="3200" dirty="0">
                <a:latin typeface="+mj-lt"/>
                <a:cs typeface="Courier New" panose="02070309020205020404" pitchFamily="49" charset="0"/>
              </a:rPr>
              <a:t>và không níu kéo nữa</a:t>
            </a:r>
          </a:p>
        </p:txBody>
      </p:sp>
      <p:sp>
        <p:nvSpPr>
          <p:cNvPr id="4" name="Hộp Văn bản 4">
            <a:extLst>
              <a:ext uri="{FF2B5EF4-FFF2-40B4-BE49-F238E27FC236}">
                <a16:creationId xmlns:a16="http://schemas.microsoft.com/office/drawing/2014/main" id="{938DABC5-4CD9-4A7B-9561-79AB8FEC2F3A}"/>
              </a:ext>
            </a:extLst>
          </p:cNvPr>
          <p:cNvSpPr txBox="1"/>
          <p:nvPr/>
        </p:nvSpPr>
        <p:spPr>
          <a:xfrm>
            <a:off x="468485" y="3819551"/>
            <a:ext cx="10842382" cy="584775"/>
          </a:xfrm>
          <a:prstGeom prst="rect">
            <a:avLst/>
          </a:prstGeom>
          <a:noFill/>
        </p:spPr>
        <p:txBody>
          <a:bodyPr wrap="square" rtlCol="0">
            <a:spAutoFit/>
          </a:bodyPr>
          <a:lstStyle/>
          <a:p>
            <a:pPr algn="l"/>
            <a:r>
              <a:rPr lang="vi-VN" sz="3200" b="1" dirty="0">
                <a:solidFill>
                  <a:srgbClr val="FF0000"/>
                </a:solidFill>
                <a:latin typeface="+mj-lt"/>
                <a:cs typeface="Courier New" panose="02070309020205020404" pitchFamily="49" charset="0"/>
                <a:sym typeface="Wingdings" pitchFamily="2" charset="2"/>
              </a:rPr>
              <a:t>Ý nghĩa nhân văn sâu sắc.</a:t>
            </a:r>
            <a:r>
              <a:rPr lang="en-US" sz="3200" b="1" dirty="0">
                <a:solidFill>
                  <a:srgbClr val="FF0000"/>
                </a:solidFill>
                <a:latin typeface="+mj-lt"/>
                <a:cs typeface="Courier New" panose="02070309020205020404" pitchFamily="49" charset="0"/>
                <a:sym typeface="Wingdings" pitchFamily="2" charset="2"/>
              </a:rPr>
              <a:t> </a:t>
            </a:r>
            <a:r>
              <a:rPr lang="vi-VN" sz="3200" b="1" dirty="0">
                <a:solidFill>
                  <a:srgbClr val="FF0000"/>
                </a:solidFill>
                <a:latin typeface="+mj-lt"/>
                <a:cs typeface="Courier New" panose="02070309020205020404" pitchFamily="49" charset="0"/>
                <a:sym typeface="Wingdings" pitchFamily="2" charset="2"/>
              </a:rPr>
              <a:t>Tình mẫu tử sâu nặng</a:t>
            </a:r>
            <a:r>
              <a:rPr lang="en-US" sz="3200" b="1" dirty="0">
                <a:solidFill>
                  <a:srgbClr val="FF0000"/>
                </a:solidFill>
                <a:latin typeface="+mj-lt"/>
                <a:cs typeface="Courier New" panose="02070309020205020404" pitchFamily="49" charset="0"/>
                <a:sym typeface="Wingdings" pitchFamily="2" charset="2"/>
              </a:rPr>
              <a:t>.</a:t>
            </a:r>
            <a:endParaRPr lang="vi-VN" sz="3200" b="1" dirty="0">
              <a:solidFill>
                <a:srgbClr val="FF0000"/>
              </a:solidFill>
              <a:latin typeface="+mj-lt"/>
              <a:cs typeface="Courier New" panose="02070309020205020404" pitchFamily="49" charset="0"/>
            </a:endParaRPr>
          </a:p>
        </p:txBody>
      </p:sp>
      <p:pic>
        <p:nvPicPr>
          <p:cNvPr id="5"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6218F75C-7117-4DA7-940F-3E671DBBD8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844034" y="-320040"/>
            <a:ext cx="3892127" cy="27753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ây và sóng - Tagor">
            <a:extLst>
              <a:ext uri="{FF2B5EF4-FFF2-40B4-BE49-F238E27FC236}">
                <a16:creationId xmlns:a16="http://schemas.microsoft.com/office/drawing/2014/main" id="{5B4A3B0F-87F9-406C-9C31-DF82CC727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900"/>
          <a:stretch/>
        </p:blipFill>
        <p:spPr bwMode="auto">
          <a:xfrm>
            <a:off x="621239" y="4191001"/>
            <a:ext cx="11372640" cy="2407660"/>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5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4B82A702-F859-4A4A-AA83-99CF755F5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35" y="633828"/>
            <a:ext cx="11430000" cy="2902975"/>
          </a:xfrm>
          <a:prstGeom prst="rect">
            <a:avLst/>
          </a:prstGeom>
          <a:effectLst>
            <a:softEdge rad="635000"/>
          </a:effectLst>
        </p:spPr>
      </p:pic>
      <p:sp>
        <p:nvSpPr>
          <p:cNvPr id="3" name="Hộp Văn bản 2">
            <a:extLst>
              <a:ext uri="{FF2B5EF4-FFF2-40B4-BE49-F238E27FC236}">
                <a16:creationId xmlns:a16="http://schemas.microsoft.com/office/drawing/2014/main" id="{C5A6A929-BD1A-2342-B657-A72EB0A38C3A}"/>
              </a:ext>
            </a:extLst>
          </p:cNvPr>
          <p:cNvSpPr txBox="1"/>
          <p:nvPr/>
        </p:nvSpPr>
        <p:spPr>
          <a:xfrm>
            <a:off x="354135" y="3225459"/>
            <a:ext cx="119599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Courier New" panose="02070309020205020404" pitchFamily="49" charset="0"/>
              </a:rPr>
              <a:t>Con là mây mẹ sẽ là trăng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Courier New" panose="02070309020205020404" pitchFamily="49" charset="0"/>
              </a:rPr>
              <a:t>Hai bàn tay con ôm lấy mẹ</a:t>
            </a:r>
            <a:r>
              <a:rPr lang="en-US" sz="2800" i="1" dirty="0">
                <a:solidFill>
                  <a:prstClr val="black"/>
                </a:solidFill>
                <a:latin typeface="Times New Roman" panose="02020603050405020304" pitchFamily="18" charset="0"/>
                <a:cs typeface="Courier New" panose="02070309020205020404" pitchFamily="49" charset="0"/>
              </a:rPr>
              <a:t> </a:t>
            </a:r>
            <a:r>
              <a:rPr kumimoji="0" lang="vi-VN" sz="2800" i="1" u="none" strike="noStrike" kern="1200" cap="none" spc="0" normalizeH="0" baseline="0" noProof="0" dirty="0">
                <a:ln>
                  <a:noFill/>
                </a:ln>
                <a:solidFill>
                  <a:prstClr val="black"/>
                </a:solidFill>
                <a:effectLst/>
                <a:uLnTx/>
                <a:uFillTx/>
                <a:latin typeface="Times New Roman" panose="02020603050405020304" pitchFamily="18" charset="0"/>
                <a:ea typeface="+mn-ea"/>
                <a:cs typeface="Courier New" panose="02070309020205020404" pitchFamily="49" charset="0"/>
              </a:rPr>
              <a:t>và mái nhà ta sẽ là  bầu trời xanh thẳm.</a:t>
            </a:r>
          </a:p>
        </p:txBody>
      </p:sp>
      <p:sp>
        <p:nvSpPr>
          <p:cNvPr id="4" name="Hộp Văn bản 3">
            <a:extLst>
              <a:ext uri="{FF2B5EF4-FFF2-40B4-BE49-F238E27FC236}">
                <a16:creationId xmlns:a16="http://schemas.microsoft.com/office/drawing/2014/main" id="{D0C0452F-C2D8-7C4D-936E-B13D90320A67}"/>
              </a:ext>
            </a:extLst>
          </p:cNvPr>
          <p:cNvSpPr txBox="1"/>
          <p:nvPr/>
        </p:nvSpPr>
        <p:spPr>
          <a:xfrm>
            <a:off x="354135" y="4443434"/>
            <a:ext cx="1122240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mj-lt"/>
                <a:ea typeface="+mn-ea"/>
                <a:cs typeface="Courier New" panose="02070309020205020404" pitchFamily="49" charset="0"/>
              </a:rPr>
              <a:t>- </a:t>
            </a:r>
            <a:r>
              <a:rPr kumimoji="0" lang="vi-VN" sz="2800" b="1" i="1" u="none" strike="noStrike" kern="1200" cap="none" spc="0" normalizeH="0" baseline="0" noProof="0" dirty="0">
                <a:ln>
                  <a:noFill/>
                </a:ln>
                <a:solidFill>
                  <a:srgbClr val="002060"/>
                </a:solidFill>
                <a:effectLst/>
                <a:uLnTx/>
                <a:uFillTx/>
                <a:latin typeface="+mj-lt"/>
                <a:ea typeface="+mn-ea"/>
                <a:cs typeface="Courier New" panose="02070309020205020404" pitchFamily="49" charset="0"/>
              </a:rPr>
              <a:t>Hình ảnh so sánh mang ý nghĩa biểu tượng</a:t>
            </a:r>
          </a:p>
        </p:txBody>
      </p:sp>
      <p:sp>
        <p:nvSpPr>
          <p:cNvPr id="5" name="Hộp Văn bản 6">
            <a:extLst>
              <a:ext uri="{FF2B5EF4-FFF2-40B4-BE49-F238E27FC236}">
                <a16:creationId xmlns:a16="http://schemas.microsoft.com/office/drawing/2014/main" id="{6268D7EC-8F8A-4A0F-B19D-38D0BCE6332A}"/>
              </a:ext>
            </a:extLst>
          </p:cNvPr>
          <p:cNvSpPr txBox="1"/>
          <p:nvPr/>
        </p:nvSpPr>
        <p:spPr>
          <a:xfrm>
            <a:off x="354135" y="109566"/>
            <a:ext cx="9537212" cy="584775"/>
          </a:xfrm>
          <a:prstGeom prst="rect">
            <a:avLst/>
          </a:prstGeom>
          <a:noFill/>
        </p:spPr>
        <p:txBody>
          <a:bodyPr wrap="square" rtlCol="0">
            <a:spAutoFit/>
          </a:bodyPr>
          <a:lstStyle/>
          <a:p>
            <a:pPr algn="l"/>
            <a:r>
              <a:rPr lang="vi-VN" sz="3200" b="1" dirty="0">
                <a:solidFill>
                  <a:srgbClr val="FF0000"/>
                </a:solidFill>
                <a:latin typeface="+mj-lt"/>
                <a:ea typeface="Georgia Pro Light" panose="02000000000000000000" pitchFamily="2" charset="0"/>
                <a:cs typeface="Courier New" panose="02070309020205020404" pitchFamily="49" charset="0"/>
              </a:rPr>
              <a:t>b</a:t>
            </a:r>
            <a:r>
              <a:rPr lang="en-US" sz="3200" b="1" dirty="0">
                <a:solidFill>
                  <a:srgbClr val="FF0000"/>
                </a:solidFill>
                <a:latin typeface="+mj-lt"/>
                <a:ea typeface="Georgia Pro Light" panose="02000000000000000000" pitchFamily="2" charset="0"/>
                <a:cs typeface="Courier New" panose="02070309020205020404" pitchFamily="49" charset="0"/>
              </a:rPr>
              <a:t>.</a:t>
            </a:r>
            <a:r>
              <a:rPr lang="vi-VN" sz="3200" b="1" dirty="0">
                <a:solidFill>
                  <a:srgbClr val="FF0000"/>
                </a:solidFill>
                <a:latin typeface="+mj-lt"/>
                <a:ea typeface="Georgia Pro Light" panose="02000000000000000000" pitchFamily="2" charset="0"/>
                <a:cs typeface="Courier New" panose="02070309020205020404" pitchFamily="49" charset="0"/>
              </a:rPr>
              <a:t> Em bé sáng tạo trò chơi cùng mẹ</a:t>
            </a:r>
          </a:p>
        </p:txBody>
      </p:sp>
      <p:sp>
        <p:nvSpPr>
          <p:cNvPr id="6" name="Hộp Văn bản 3">
            <a:extLst>
              <a:ext uri="{FF2B5EF4-FFF2-40B4-BE49-F238E27FC236}">
                <a16:creationId xmlns:a16="http://schemas.microsoft.com/office/drawing/2014/main" id="{0C3084E2-2A87-496B-BA6D-0E1CADB4CB64}"/>
              </a:ext>
            </a:extLst>
          </p:cNvPr>
          <p:cNvSpPr txBox="1"/>
          <p:nvPr/>
        </p:nvSpPr>
        <p:spPr>
          <a:xfrm>
            <a:off x="2070686" y="6067921"/>
            <a:ext cx="9100821"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a:t>
            </a:r>
            <a:r>
              <a:rPr kumimoji="0" lang="en-US"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 </a:t>
            </a:r>
            <a:r>
              <a:rPr lang="en-US" sz="3200" b="1" i="1" dirty="0">
                <a:solidFill>
                  <a:srgbClr val="C00000"/>
                </a:solidFill>
                <a:latin typeface="Times New Roman" panose="02020603050405020304" pitchFamily="18" charset="0"/>
                <a:cs typeface="Times New Roman" panose="02020603050405020304" pitchFamily="18" charset="0"/>
                <a:sym typeface="Wingdings" pitchFamily="2" charset="2"/>
              </a:rPr>
              <a:t>N</a:t>
            </a:r>
            <a:r>
              <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gợi ca tình mẫu tử gắm bó,</a:t>
            </a:r>
            <a:r>
              <a:rPr kumimoji="0" lang="en-US"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Wingdings" pitchFamily="2" charset="2"/>
              </a:rPr>
              <a:t>quấn quýt</a:t>
            </a:r>
            <a:endPar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7" name="Hộp Văn bản 3">
            <a:extLst>
              <a:ext uri="{FF2B5EF4-FFF2-40B4-BE49-F238E27FC236}">
                <a16:creationId xmlns:a16="http://schemas.microsoft.com/office/drawing/2014/main" id="{7A6A1395-AD4F-4A11-8228-46874FF5D95F}"/>
              </a:ext>
            </a:extLst>
          </p:cNvPr>
          <p:cNvSpPr txBox="1"/>
          <p:nvPr/>
        </p:nvSpPr>
        <p:spPr>
          <a:xfrm>
            <a:off x="790526" y="5307620"/>
            <a:ext cx="5278609" cy="523220"/>
          </a:xfrm>
          <a:prstGeom prst="rect">
            <a:avLst/>
          </a:prstGeom>
          <a:solidFill>
            <a:schemeClr val="accent5">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Mây</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con (hồn nhiên,</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trong sáng)</a:t>
            </a:r>
          </a:p>
        </p:txBody>
      </p:sp>
      <p:sp>
        <p:nvSpPr>
          <p:cNvPr id="8" name="Hộp Văn bản 3">
            <a:extLst>
              <a:ext uri="{FF2B5EF4-FFF2-40B4-BE49-F238E27FC236}">
                <a16:creationId xmlns:a16="http://schemas.microsoft.com/office/drawing/2014/main" id="{76B1A8DF-562A-4579-BBDC-B412E95E80E7}"/>
              </a:ext>
            </a:extLst>
          </p:cNvPr>
          <p:cNvSpPr txBox="1"/>
          <p:nvPr/>
        </p:nvSpPr>
        <p:spPr>
          <a:xfrm>
            <a:off x="6459611" y="5307620"/>
            <a:ext cx="4589389" cy="523220"/>
          </a:xfrm>
          <a:prstGeom prst="rect">
            <a:avLst/>
          </a:prstGeom>
          <a:solidFill>
            <a:schemeClr val="accent4">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Trăng</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mẹ</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(dịu hiềm, ấm áp)</a:t>
            </a:r>
          </a:p>
        </p:txBody>
      </p:sp>
    </p:spTree>
    <p:extLst>
      <p:ext uri="{BB962C8B-B14F-4D97-AF65-F5344CB8AC3E}">
        <p14:creationId xmlns:p14="http://schemas.microsoft.com/office/powerpoint/2010/main" val="2937905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ây và sóng - Tagor">
            <a:extLst>
              <a:ext uri="{FF2B5EF4-FFF2-40B4-BE49-F238E27FC236}">
                <a16:creationId xmlns:a16="http://schemas.microsoft.com/office/drawing/2014/main" id="{13F5F648-DF8E-4E9D-B385-5E811FF8A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00"/>
          <a:stretch/>
        </p:blipFill>
        <p:spPr bwMode="auto">
          <a:xfrm>
            <a:off x="865226" y="4620089"/>
            <a:ext cx="11372640" cy="2407660"/>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75B68C82-BCC6-9F47-8EF4-BD3C172AB732}"/>
              </a:ext>
            </a:extLst>
          </p:cNvPr>
          <p:cNvSpPr txBox="1"/>
          <p:nvPr/>
        </p:nvSpPr>
        <p:spPr>
          <a:xfrm>
            <a:off x="1993949" y="318170"/>
            <a:ext cx="8204102" cy="584775"/>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mj-lt"/>
                <a:ea typeface="+mn-ea"/>
                <a:cs typeface="Courier New" panose="02070309020205020404" pitchFamily="49" charset="0"/>
              </a:rPr>
              <a:t>Con biết có trò chơi nào khác hay không</a:t>
            </a:r>
          </a:p>
        </p:txBody>
      </p:sp>
      <p:sp>
        <p:nvSpPr>
          <p:cNvPr id="6" name="Hộp Văn bản 5">
            <a:extLst>
              <a:ext uri="{FF2B5EF4-FFF2-40B4-BE49-F238E27FC236}">
                <a16:creationId xmlns:a16="http://schemas.microsoft.com/office/drawing/2014/main" id="{BAA3F193-2402-7242-B326-629588919BAA}"/>
              </a:ext>
            </a:extLst>
          </p:cNvPr>
          <p:cNvSpPr txBox="1"/>
          <p:nvPr/>
        </p:nvSpPr>
        <p:spPr>
          <a:xfrm>
            <a:off x="3012391" y="1034081"/>
            <a:ext cx="79705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Con là mây               Mẹ là trăng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Con là sóng              Mẹ là bến bờ kì lạ</a:t>
            </a:r>
          </a:p>
        </p:txBody>
      </p:sp>
      <p:sp>
        <p:nvSpPr>
          <p:cNvPr id="7" name="Hộp Văn bản 6">
            <a:extLst>
              <a:ext uri="{FF2B5EF4-FFF2-40B4-BE49-F238E27FC236}">
                <a16:creationId xmlns:a16="http://schemas.microsoft.com/office/drawing/2014/main" id="{3B1D5A5E-659E-A54E-BFC0-75CD2787CB6E}"/>
              </a:ext>
            </a:extLst>
          </p:cNvPr>
          <p:cNvSpPr txBox="1"/>
          <p:nvPr/>
        </p:nvSpPr>
        <p:spPr>
          <a:xfrm>
            <a:off x="581611" y="5874744"/>
            <a:ext cx="11384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sym typeface="Wingdings" pitchFamily="2" charset="2"/>
              </a:rPr>
              <a:t></a:t>
            </a: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 Trò chơi của bé là sự sáng tạo kì diệu</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800" b="1" noProof="0" dirty="0" err="1">
                <a:solidFill>
                  <a:srgbClr val="C00000"/>
                </a:solidFill>
                <a:latin typeface="Times New Roman" panose="02020603050405020304" pitchFamily="18" charset="0"/>
                <a:cs typeface="Times New Roman" panose="02020603050405020304" pitchFamily="18" charset="0"/>
              </a:rPr>
              <a:t>của</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tuổi thơ hồn nhiên bên mẹ,</a:t>
            </a:r>
            <a:r>
              <a:rPr kumimoji="0" lang="en-US"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 </a:t>
            </a:r>
            <a:r>
              <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là sự hòa hợp tuyệt vời giữa tình yêu thiên nhiên và tình mẫu tử.</a:t>
            </a:r>
            <a:r>
              <a:rPr kumimoji="0" lang="en-US" sz="2800" b="1" i="0" u="none" strike="noStrike" kern="1200" cap="none" spc="0" normalizeH="0" baseline="0" noProof="0" dirty="0">
                <a:ln>
                  <a:noFill/>
                </a:ln>
                <a:solidFill>
                  <a:srgbClr val="C00000"/>
                </a:solidFill>
                <a:effectLst/>
                <a:uLnTx/>
                <a:uFillTx/>
                <a:latin typeface="+mj-lt"/>
                <a:cs typeface="Courier New" panose="02070309020205020404" pitchFamily="49" charset="0"/>
              </a:rPr>
              <a:t> </a:t>
            </a:r>
            <a:endParaRPr kumimoji="0" lang="vi-VN" sz="2800" b="1" i="0" u="none" strike="noStrike" kern="1200" cap="none" spc="0" normalizeH="0" baseline="0" noProof="0" dirty="0">
              <a:ln>
                <a:noFill/>
              </a:ln>
              <a:solidFill>
                <a:srgbClr val="C00000"/>
              </a:solidFill>
              <a:effectLst/>
              <a:uLnTx/>
              <a:uFillTx/>
              <a:latin typeface="+mj-lt"/>
              <a:cs typeface="Courier New" panose="02070309020205020404" pitchFamily="49" charset="0"/>
            </a:endParaRPr>
          </a:p>
        </p:txBody>
      </p:sp>
      <p:sp>
        <p:nvSpPr>
          <p:cNvPr id="8" name="Hộp Văn bản 5">
            <a:extLst>
              <a:ext uri="{FF2B5EF4-FFF2-40B4-BE49-F238E27FC236}">
                <a16:creationId xmlns:a16="http://schemas.microsoft.com/office/drawing/2014/main" id="{E705B5EC-50EB-47B2-9374-A0514D728BA1}"/>
              </a:ext>
            </a:extLst>
          </p:cNvPr>
          <p:cNvSpPr txBox="1"/>
          <p:nvPr/>
        </p:nvSpPr>
        <p:spPr>
          <a:xfrm>
            <a:off x="118110" y="3609416"/>
            <a:ext cx="11955780" cy="138499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được thỏa thích vui chơi,</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thỏa sức sâng tạo và khám phá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được đám mình trong niềm hạnh phúc ngập tràn của tình mẫu tử thiêng liêng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có mẹ,</a:t>
            </a:r>
            <a:r>
              <a:rPr kumimoji="0" lang="en-US"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28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bé có cả vũ trụ lớn lao ngay chính dưới mái nhà ấm áp</a:t>
            </a:r>
          </a:p>
        </p:txBody>
      </p:sp>
      <p:sp>
        <p:nvSpPr>
          <p:cNvPr id="2" name="Arrow: Down 1">
            <a:extLst>
              <a:ext uri="{FF2B5EF4-FFF2-40B4-BE49-F238E27FC236}">
                <a16:creationId xmlns:a16="http://schemas.microsoft.com/office/drawing/2014/main" id="{761838C3-D845-47D7-B8A7-D5B0080234C7}"/>
              </a:ext>
            </a:extLst>
          </p:cNvPr>
          <p:cNvSpPr/>
          <p:nvPr/>
        </p:nvSpPr>
        <p:spPr>
          <a:xfrm>
            <a:off x="5260291" y="2983724"/>
            <a:ext cx="1569720" cy="44950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Arrow: Down 8">
            <a:extLst>
              <a:ext uri="{FF2B5EF4-FFF2-40B4-BE49-F238E27FC236}">
                <a16:creationId xmlns:a16="http://schemas.microsoft.com/office/drawing/2014/main" id="{049CB985-89DA-47AA-A242-C5CE937CC242}"/>
              </a:ext>
            </a:extLst>
          </p:cNvPr>
          <p:cNvSpPr/>
          <p:nvPr/>
        </p:nvSpPr>
        <p:spPr>
          <a:xfrm>
            <a:off x="5374591" y="5209823"/>
            <a:ext cx="1569720" cy="44950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2" descr="Hình ảnh Vẽ Tay Minh Họa đám Mây đơn Giản, Hoạt Hình, Dễ Thương, Vẽ Tay  Vector và PNG với nền trong suốt để tải xuống miễn phí">
            <a:extLst>
              <a:ext uri="{FF2B5EF4-FFF2-40B4-BE49-F238E27FC236}">
                <a16:creationId xmlns:a16="http://schemas.microsoft.com/office/drawing/2014/main" id="{62B6273C-FB92-4494-BCE6-90F97A77DDF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0000">
                        <a14:foregroundMark x1="16000" y1="31583" x2="33750" y2="44917"/>
                        <a14:foregroundMark x1="33750" y1="44917" x2="33750" y2="44917"/>
                        <a14:foregroundMark x1="27083" y1="18667" x2="26250" y2="22917"/>
                        <a14:foregroundMark x1="36917" y1="20917" x2="32417" y2="25333"/>
                        <a14:foregroundMark x1="40000" y1="29750" x2="45333" y2="30667"/>
                        <a14:foregroundMark x1="11750" y1="51333" x2="14667" y2="49083"/>
                        <a14:foregroundMark x1="4000" y1="40250" x2="9583" y2="40417"/>
                        <a14:foregroundMark x1="7333" y1="29583" x2="11333" y2="31750"/>
                        <a14:foregroundMark x1="13583" y1="19750" x2="15333" y2="25333"/>
                        <a14:foregroundMark x1="20000" y1="20667" x2="19750" y2="22250"/>
                        <a14:foregroundMark x1="31333" y1="22000" x2="30417" y2="23083"/>
                        <a14:foregroundMark x1="37750" y1="27083" x2="39333" y2="26917"/>
                        <a14:foregroundMark x1="39583" y1="35583" x2="42000" y2="36250"/>
                        <a14:foregroundMark x1="7750" y1="34417" x2="10667" y2="34417"/>
                        <a14:foregroundMark x1="9750" y1="44667" x2="12250" y2="44417"/>
                        <a14:foregroundMark x1="39583" y1="41333" x2="41583"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9738360" y="-373935"/>
            <a:ext cx="2982561" cy="2126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238568-2328-4489-B54E-48DF330CBDDB}"/>
              </a:ext>
            </a:extLst>
          </p:cNvPr>
          <p:cNvSpPr txBox="1"/>
          <p:nvPr/>
        </p:nvSpPr>
        <p:spPr>
          <a:xfrm>
            <a:off x="1099046" y="2119324"/>
            <a:ext cx="9966190"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=&gt; </a:t>
            </a:r>
            <a:r>
              <a:rPr lang="en-US" sz="3200" b="1" i="1" dirty="0" err="1">
                <a:latin typeface="Times New Roman" panose="02020603050405020304" pitchFamily="18" charset="0"/>
                <a:cs typeface="Times New Roman" panose="02020603050405020304" pitchFamily="18" charset="0"/>
              </a:rPr>
              <a:t>Điệp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ngữ</a:t>
            </a:r>
            <a:r>
              <a:rPr lang="en-US" sz="3200" b="1" i="1" dirty="0">
                <a:latin typeface="Times New Roman" panose="02020603050405020304" pitchFamily="18" charset="0"/>
                <a:cs typeface="Times New Roman" panose="02020603050405020304" pitchFamily="18" charset="0"/>
              </a:rPr>
              <a:t>, so </a:t>
            </a:r>
            <a:r>
              <a:rPr lang="en-US" sz="3200" b="1" i="1" dirty="0" err="1">
                <a:latin typeface="Times New Roman" panose="02020603050405020304" pitchFamily="18" charset="0"/>
                <a:cs typeface="Times New Roman" panose="02020603050405020304" pitchFamily="18" charset="0"/>
              </a:rPr>
              <a:t>sánh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ảnh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mang</a:t>
            </a:r>
            <a:r>
              <a:rPr lang="en-US" sz="3200" b="1" i="1" dirty="0">
                <a:latin typeface="Times New Roman" panose="02020603050405020304" pitchFamily="18" charset="0"/>
                <a:cs typeface="Times New Roman" panose="02020603050405020304" pitchFamily="18" charset="0"/>
              </a:rPr>
              <a:t> ý </a:t>
            </a:r>
            <a:r>
              <a:rPr lang="en-US" sz="3200" b="1" i="1" dirty="0" err="1">
                <a:latin typeface="Times New Roman" panose="02020603050405020304" pitchFamily="18" charset="0"/>
                <a:cs typeface="Times New Roman" panose="02020603050405020304" pitchFamily="18" charset="0"/>
              </a:rPr>
              <a:t>nghĩa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tượng</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866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2" grpId="0" animBg="1"/>
      <p:bldP spid="9"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80C187A-78FD-E94F-AA60-6B0968338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345" y="406401"/>
            <a:ext cx="3878874" cy="4358054"/>
          </a:xfrm>
          <a:prstGeom prst="rect">
            <a:avLst/>
          </a:prstGeom>
          <a:ln>
            <a:noFill/>
          </a:ln>
          <a:effectLst>
            <a:outerShdw blurRad="292100" dist="139700" dir="2700000" algn="tl" rotWithShape="0">
              <a:srgbClr val="333333">
                <a:alpha val="65000"/>
              </a:srgbClr>
            </a:outerShdw>
          </a:effectLst>
        </p:spPr>
      </p:pic>
      <p:sp>
        <p:nvSpPr>
          <p:cNvPr id="3" name="Hộp Văn bản 2">
            <a:extLst>
              <a:ext uri="{FF2B5EF4-FFF2-40B4-BE49-F238E27FC236}">
                <a16:creationId xmlns:a16="http://schemas.microsoft.com/office/drawing/2014/main" id="{1B0E49EA-CA11-E34A-A08A-B126EFF4667A}"/>
              </a:ext>
            </a:extLst>
          </p:cNvPr>
          <p:cNvSpPr txBox="1"/>
          <p:nvPr/>
        </p:nvSpPr>
        <p:spPr>
          <a:xfrm>
            <a:off x="326782" y="671027"/>
            <a:ext cx="7387978" cy="4093428"/>
          </a:xfrm>
          <a:prstGeom prst="rect">
            <a:avLst/>
          </a:prstGeom>
          <a:noFill/>
          <a:ln>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Hình ảnh người mẹ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Mẹ chơi đùa cùng con sẵn sàng,</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lắng nghe những tâm sự,</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mộng mơ,</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khát vọng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Mẹ luôn quan tâm,</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săn sóc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Mẹ chấp cánh cho những ước mơ của con bay cao bay xa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=&gt; </a:t>
            </a:r>
            <a:r>
              <a:rPr kumimoji="0" lang="vi-VN" sz="32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Một người mẹ dịu hiền bao dung và tâm lí thấp thoáng trong bài thơ</a:t>
            </a:r>
            <a:r>
              <a:rPr kumimoji="0" lang="vi-VN" sz="28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B97FB06A-F32B-6540-A6FF-9A14BD96C415}"/>
              </a:ext>
            </a:extLst>
          </p:cNvPr>
          <p:cNvSpPr txBox="1"/>
          <p:nvPr/>
        </p:nvSpPr>
        <p:spPr>
          <a:xfrm>
            <a:off x="832827" y="5270847"/>
            <a:ext cx="108902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"Trong vũ trụ có lắm kì quan</a:t>
            </a:r>
            <a:r>
              <a:rPr kumimoji="0" lang="en-US" sz="36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nhưng kì quan đẹp nhất là trái tim người mẹ.”</a:t>
            </a:r>
          </a:p>
        </p:txBody>
      </p:sp>
      <p:sp>
        <p:nvSpPr>
          <p:cNvPr id="5" name="Rectangle 4">
            <a:extLst>
              <a:ext uri="{FF2B5EF4-FFF2-40B4-BE49-F238E27FC236}">
                <a16:creationId xmlns:a16="http://schemas.microsoft.com/office/drawing/2014/main" id="{3401B255-DA3D-4948-8B7D-D4CF4AA25644}"/>
              </a:ext>
            </a:extLst>
          </p:cNvPr>
          <p:cNvSpPr/>
          <p:nvPr/>
        </p:nvSpPr>
        <p:spPr>
          <a:xfrm>
            <a:off x="7714760" y="709008"/>
            <a:ext cx="3872037" cy="435805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69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ED4CE56-C9B9-3C48-A84F-C50D893A7B3F}"/>
              </a:ext>
            </a:extLst>
          </p:cNvPr>
          <p:cNvSpPr txBox="1"/>
          <p:nvPr/>
        </p:nvSpPr>
        <p:spPr>
          <a:xfrm>
            <a:off x="1260718" y="338874"/>
            <a:ext cx="41016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Thiên nhiên</a:t>
            </a:r>
          </a:p>
        </p:txBody>
      </p:sp>
      <p:sp>
        <p:nvSpPr>
          <p:cNvPr id="3" name="Hình Bầu dục 2">
            <a:extLst>
              <a:ext uri="{FF2B5EF4-FFF2-40B4-BE49-F238E27FC236}">
                <a16:creationId xmlns:a16="http://schemas.microsoft.com/office/drawing/2014/main" id="{B96EAE2D-9A49-E946-BF6D-34C51FE4ED8A}"/>
              </a:ext>
            </a:extLst>
          </p:cNvPr>
          <p:cNvSpPr/>
          <p:nvPr/>
        </p:nvSpPr>
        <p:spPr>
          <a:xfrm>
            <a:off x="819638" y="1477596"/>
            <a:ext cx="3661997" cy="490268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Mây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Sóng</a:t>
            </a:r>
          </a:p>
        </p:txBody>
      </p:sp>
      <p:sp>
        <p:nvSpPr>
          <p:cNvPr id="4" name="Hộp Văn bản 3">
            <a:extLst>
              <a:ext uri="{FF2B5EF4-FFF2-40B4-BE49-F238E27FC236}">
                <a16:creationId xmlns:a16="http://schemas.microsoft.com/office/drawing/2014/main" id="{CB606FD3-EFEB-7D45-BFE5-682C745D142E}"/>
              </a:ext>
            </a:extLst>
          </p:cNvPr>
          <p:cNvSpPr txBox="1"/>
          <p:nvPr/>
        </p:nvSpPr>
        <p:spPr>
          <a:xfrm>
            <a:off x="8022490" y="477716"/>
            <a:ext cx="33322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Con người</a:t>
            </a:r>
          </a:p>
        </p:txBody>
      </p:sp>
      <p:sp>
        <p:nvSpPr>
          <p:cNvPr id="6" name="Hình Bầu dục 5">
            <a:extLst>
              <a:ext uri="{FF2B5EF4-FFF2-40B4-BE49-F238E27FC236}">
                <a16:creationId xmlns:a16="http://schemas.microsoft.com/office/drawing/2014/main" id="{E2906E31-5E98-8145-ACBD-303DCC35E492}"/>
              </a:ext>
            </a:extLst>
          </p:cNvPr>
          <p:cNvSpPr/>
          <p:nvPr/>
        </p:nvSpPr>
        <p:spPr>
          <a:xfrm>
            <a:off x="7505212" y="1477596"/>
            <a:ext cx="3661996" cy="490268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a:t>
            </a:r>
          </a:p>
        </p:txBody>
      </p:sp>
      <p:sp>
        <p:nvSpPr>
          <p:cNvPr id="8" name="Hình Bầu dục 7">
            <a:extLst>
              <a:ext uri="{FF2B5EF4-FFF2-40B4-BE49-F238E27FC236}">
                <a16:creationId xmlns:a16="http://schemas.microsoft.com/office/drawing/2014/main" id="{6A416E5C-4390-8145-AED0-EFB62E3D1D51}"/>
              </a:ext>
            </a:extLst>
          </p:cNvPr>
          <p:cNvSpPr/>
          <p:nvPr/>
        </p:nvSpPr>
        <p:spPr>
          <a:xfrm>
            <a:off x="835511" y="1464730"/>
            <a:ext cx="3661997" cy="49026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Thơ mộng diệu kì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Quyến rũ cám dỗ</a:t>
            </a:r>
          </a:p>
        </p:txBody>
      </p:sp>
      <p:sp>
        <p:nvSpPr>
          <p:cNvPr id="10" name="Hình Bầu dục 9">
            <a:extLst>
              <a:ext uri="{FF2B5EF4-FFF2-40B4-BE49-F238E27FC236}">
                <a16:creationId xmlns:a16="http://schemas.microsoft.com/office/drawing/2014/main" id="{8CDC617B-834D-5C4F-8921-41B25D5089E6}"/>
              </a:ext>
            </a:extLst>
          </p:cNvPr>
          <p:cNvSpPr/>
          <p:nvPr/>
        </p:nvSpPr>
        <p:spPr>
          <a:xfrm>
            <a:off x="7521085" y="1464730"/>
            <a:ext cx="3661996" cy="4902688"/>
          </a:xfrm>
          <a:prstGeom prst="ellipse">
            <a:avLst/>
          </a:prstGeom>
          <a:solidFill>
            <a:schemeClr val="accent4">
              <a:lumMod val="20000"/>
              <a:lumOff val="80000"/>
            </a:schemeClr>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mẫu tử thiêng liêng bất diệt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Níu giữ mãnh liệt</a:t>
            </a:r>
          </a:p>
        </p:txBody>
      </p:sp>
      <p:sp>
        <p:nvSpPr>
          <p:cNvPr id="11" name="Mũi tên: Trái-Phải 10">
            <a:extLst>
              <a:ext uri="{FF2B5EF4-FFF2-40B4-BE49-F238E27FC236}">
                <a16:creationId xmlns:a16="http://schemas.microsoft.com/office/drawing/2014/main" id="{8F4E593A-81E6-E24E-BCA7-964E632EA630}"/>
              </a:ext>
            </a:extLst>
          </p:cNvPr>
          <p:cNvSpPr/>
          <p:nvPr/>
        </p:nvSpPr>
        <p:spPr>
          <a:xfrm>
            <a:off x="4877405" y="2946810"/>
            <a:ext cx="2432304" cy="96926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C62F2692-86BF-8341-8239-11A413762019}"/>
              </a:ext>
            </a:extLst>
          </p:cNvPr>
          <p:cNvSpPr txBox="1"/>
          <p:nvPr/>
        </p:nvSpPr>
        <p:spPr>
          <a:xfrm>
            <a:off x="5184045" y="4336505"/>
            <a:ext cx="25263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Đối sánh</a:t>
            </a:r>
          </a:p>
        </p:txBody>
      </p:sp>
    </p:spTree>
    <p:extLst>
      <p:ext uri="{BB962C8B-B14F-4D97-AF65-F5344CB8AC3E}">
        <p14:creationId xmlns:p14="http://schemas.microsoft.com/office/powerpoint/2010/main" val="2011094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8" grpId="0" animBg="1"/>
      <p:bldP spid="10" grpId="0" animBg="1"/>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3764889" y="2505670"/>
            <a:ext cx="500040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2060"/>
                </a:solidFill>
                <a:latin typeface="Times New Roman" panose="02020603050405020304" pitchFamily="18" charset="0"/>
                <a:cs typeface="Times New Roman" panose="02020603050405020304" pitchFamily="18" charset="0"/>
              </a:rPr>
              <a:t>III. TỔNG KẾT</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372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7" name="Text Box 5">
            <a:extLst>
              <a:ext uri="{FF2B5EF4-FFF2-40B4-BE49-F238E27FC236}">
                <a16:creationId xmlns:a16="http://schemas.microsoft.com/office/drawing/2014/main" id="{60343A27-802A-4EF2-99A3-F4D7DAC96D5A}"/>
              </a:ext>
            </a:extLst>
          </p:cNvPr>
          <p:cNvSpPr txBox="1">
            <a:spLocks noChangeArrowheads="1"/>
          </p:cNvSpPr>
          <p:nvPr/>
        </p:nvSpPr>
        <p:spPr bwMode="auto">
          <a:xfrm>
            <a:off x="723899" y="722892"/>
            <a:ext cx="2746131" cy="584775"/>
          </a:xfrm>
          <a:prstGeom prst="rect">
            <a:avLst/>
          </a:prstGeom>
          <a:solidFill>
            <a:schemeClr val="accent2">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None/>
            </a:pPr>
            <a:r>
              <a:rPr lang="en-US" altLang="en-US" sz="3200" i="1" dirty="0">
                <a:solidFill>
                  <a:srgbClr val="FF0000"/>
                </a:solidFill>
                <a:latin typeface="Times New Roman" panose="02020603050405020304" pitchFamily="18" charset="0"/>
                <a:cs typeface="Times New Roman" panose="02020603050405020304" pitchFamily="18" charset="0"/>
              </a:rPr>
              <a:t>1.Nghệ </a:t>
            </a:r>
            <a:r>
              <a:rPr lang="en-US" altLang="en-US" sz="3200" i="1" dirty="0" err="1">
                <a:solidFill>
                  <a:srgbClr val="FF0000"/>
                </a:solidFill>
                <a:latin typeface="Times New Roman" panose="02020603050405020304" pitchFamily="18" charset="0"/>
                <a:cs typeface="Times New Roman" panose="02020603050405020304" pitchFamily="18" charset="0"/>
              </a:rPr>
              <a:t>thuật</a:t>
            </a:r>
            <a:r>
              <a:rPr lang="en-US" altLang="en-US" sz="3200" i="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F4332F57-7B18-4D94-BD33-02A30F9E80E3}"/>
              </a:ext>
            </a:extLst>
          </p:cNvPr>
          <p:cNvSpPr>
            <a:spLocks/>
          </p:cNvSpPr>
          <p:nvPr/>
        </p:nvSpPr>
        <p:spPr bwMode="auto">
          <a:xfrm>
            <a:off x="1259251" y="1426781"/>
            <a:ext cx="10670931"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a:t>
            </a:r>
            <a:r>
              <a:rPr lang="en-US" altLang="en-US" sz="3200" dirty="0" err="1">
                <a:solidFill>
                  <a:prstClr val="black"/>
                </a:solidFill>
                <a:latin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đối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thoại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lồng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trong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lời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kể</a:t>
            </a:r>
            <a:r>
              <a:rPr lang="en-US" altLang="en-US" sz="3200" dirty="0">
                <a:solidFill>
                  <a:prstClr val="black"/>
                </a:solidFill>
                <a:latin typeface="Times New Roman" panose="02020603050405020304" pitchFamily="18" charset="0"/>
                <a:cs typeface="Times New Roman" panose="02020603050405020304" pitchFamily="18" charset="0"/>
              </a:rPr>
              <a:t>.</a:t>
            </a:r>
          </a:p>
          <a:p>
            <a:pPr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a:t>
            </a:r>
            <a:r>
              <a:rPr lang="en-US" altLang="en-US" sz="3200" dirty="0" err="1">
                <a:solidFill>
                  <a:prstClr val="black"/>
                </a:solidFill>
                <a:latin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ảnh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thiên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nhiên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thơ</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mộng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giàu</a:t>
            </a:r>
            <a:r>
              <a:rPr lang="en-US" altLang="en-US" sz="3200" dirty="0">
                <a:solidFill>
                  <a:prstClr val="black"/>
                </a:solidFill>
                <a:latin typeface="Times New Roman" panose="02020603050405020304" pitchFamily="18" charset="0"/>
                <a:cs typeface="Times New Roman" panose="02020603050405020304" pitchFamily="18" charset="0"/>
              </a:rPr>
              <a:t> ý </a:t>
            </a:r>
            <a:r>
              <a:rPr lang="en-US" altLang="en-US" sz="3200" dirty="0" err="1">
                <a:solidFill>
                  <a:prstClr val="black"/>
                </a:solidFill>
                <a:latin typeface="Times New Roman" panose="02020603050405020304" pitchFamily="18" charset="0"/>
                <a:cs typeface="Times New Roman" panose="02020603050405020304" pitchFamily="18" charset="0"/>
              </a:rPr>
              <a:t>nghĩa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tượng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trưng</a:t>
            </a:r>
            <a:r>
              <a:rPr lang="en-US" altLang="en-US" sz="3200" dirty="0">
                <a:solidFill>
                  <a:prstClr val="black"/>
                </a:solidFill>
                <a:latin typeface="Times New Roman" panose="02020603050405020304" pitchFamily="18" charset="0"/>
                <a:cs typeface="Times New Roman" panose="02020603050405020304" pitchFamily="18" charset="0"/>
              </a:rPr>
              <a:t>.</a:t>
            </a:r>
          </a:p>
          <a:p>
            <a:pPr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a:t>
            </a:r>
            <a:r>
              <a:rPr lang="en-US" altLang="en-US" sz="3200" dirty="0" err="1">
                <a:solidFill>
                  <a:prstClr val="black"/>
                </a:solidFill>
                <a:latin typeface="Times New Roman" panose="02020603050405020304" pitchFamily="18" charset="0"/>
                <a:cs typeface="Times New Roman" panose="02020603050405020304" pitchFamily="18" charset="0"/>
              </a:rPr>
              <a:t>Chất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triết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lí</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trữ</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nồng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đượm</a:t>
            </a:r>
            <a:r>
              <a:rPr lang="en-US" altLang="en-US" sz="3200" dirty="0">
                <a:solidFill>
                  <a:prstClr val="black"/>
                </a:solidFill>
                <a:latin typeface="Times New Roman" panose="02020603050405020304" pitchFamily="18" charset="0"/>
                <a:cs typeface="Times New Roman" panose="02020603050405020304" pitchFamily="18" charset="0"/>
              </a:rPr>
              <a:t>.</a:t>
            </a:r>
          </a:p>
        </p:txBody>
      </p:sp>
      <p:sp>
        <p:nvSpPr>
          <p:cNvPr id="284689" name="Text Box 17">
            <a:extLst>
              <a:ext uri="{FF2B5EF4-FFF2-40B4-BE49-F238E27FC236}">
                <a16:creationId xmlns:a16="http://schemas.microsoft.com/office/drawing/2014/main" id="{99F5DE86-EF8B-49A7-8C32-A8763E875F79}"/>
              </a:ext>
            </a:extLst>
          </p:cNvPr>
          <p:cNvSpPr txBox="1">
            <a:spLocks noChangeArrowheads="1"/>
          </p:cNvSpPr>
          <p:nvPr/>
        </p:nvSpPr>
        <p:spPr bwMode="auto">
          <a:xfrm>
            <a:off x="723899" y="3631050"/>
            <a:ext cx="2746131" cy="584775"/>
          </a:xfrm>
          <a:prstGeom prst="rect">
            <a:avLst/>
          </a:prstGeom>
          <a:solidFill>
            <a:schemeClr val="accent2">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None/>
            </a:pPr>
            <a:r>
              <a:rPr lang="en-US" altLang="en-US" sz="3200" i="1" dirty="0">
                <a:solidFill>
                  <a:srgbClr val="FF0000"/>
                </a:solidFill>
                <a:latin typeface="Times New Roman" panose="02020603050405020304" pitchFamily="18" charset="0"/>
                <a:cs typeface="Times New Roman" panose="02020603050405020304" pitchFamily="18" charset="0"/>
              </a:rPr>
              <a:t>2.Nội dung</a:t>
            </a:r>
            <a:r>
              <a:rPr lang="en-US" altLang="en-US" sz="3200" i="1" dirty="0">
                <a:solidFill>
                  <a:prstClr val="black"/>
                </a:solidFill>
                <a:latin typeface="Times New Roman" panose="02020603050405020304" pitchFamily="18" charset="0"/>
                <a:cs typeface="Times New Roman" panose="02020603050405020304" pitchFamily="18" charset="0"/>
              </a:rPr>
              <a:t>:</a:t>
            </a:r>
          </a:p>
        </p:txBody>
      </p:sp>
      <p:sp>
        <p:nvSpPr>
          <p:cNvPr id="2" name="Content Placeholder 2">
            <a:extLst>
              <a:ext uri="{FF2B5EF4-FFF2-40B4-BE49-F238E27FC236}">
                <a16:creationId xmlns:a16="http://schemas.microsoft.com/office/drawing/2014/main" id="{38884323-94C6-426D-86C3-D149EA32591B}"/>
              </a:ext>
            </a:extLst>
          </p:cNvPr>
          <p:cNvSpPr>
            <a:spLocks/>
          </p:cNvSpPr>
          <p:nvPr/>
        </p:nvSpPr>
        <p:spPr bwMode="auto">
          <a:xfrm>
            <a:off x="723899" y="4215825"/>
            <a:ext cx="1067093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0250" indent="-2730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fontAlgn="base">
              <a:lnSpc>
                <a:spcPct val="100000"/>
              </a:lnSpc>
              <a:spcBef>
                <a:spcPct val="20000"/>
              </a:spcBef>
              <a:spcAft>
                <a:spcPct val="0"/>
              </a:spcAft>
              <a:buClr>
                <a:srgbClr val="954F72"/>
              </a:buClr>
              <a:buSzPct val="60000"/>
              <a:buNone/>
            </a:pPr>
            <a:r>
              <a:rPr lang="en-US" altLang="en-US" sz="3200" dirty="0">
                <a:solidFill>
                  <a:prstClr val="black"/>
                </a:solidFill>
                <a:latin typeface="Times New Roman" panose="02020603050405020304" pitchFamily="18" charset="0"/>
                <a:cs typeface="Times New Roman" panose="02020603050405020304" pitchFamily="18" charset="0"/>
              </a:rPr>
              <a:t>  	- Qua </a:t>
            </a:r>
            <a:r>
              <a:rPr lang="en-US" altLang="en-US" sz="3200" dirty="0" err="1">
                <a:solidFill>
                  <a:prstClr val="black"/>
                </a:solidFill>
                <a:latin typeface="Times New Roman" panose="02020603050405020304" pitchFamily="18" charset="0"/>
                <a:cs typeface="Times New Roman" panose="02020603050405020304" pitchFamily="18" charset="0"/>
              </a:rPr>
              <a:t>lời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thủ</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thỉ</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chân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em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bé</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với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mẹ</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về</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những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cuộc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đối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thoại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tưởng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tượng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giữa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em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với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mây</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và</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sóng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người</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đọc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cảm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nhận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được</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cách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thấm</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thía</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tình</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mẫu</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tử</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thiêng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liêng</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bất</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cs typeface="Times New Roman" panose="02020603050405020304" pitchFamily="18" charset="0"/>
              </a:rPr>
              <a:t>diệt</a:t>
            </a:r>
            <a:r>
              <a:rPr lang="en-US" altLang="en-US" sz="32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box(in)">
                                      <p:cBhvr>
                                        <p:cTn id="7" dur="500"/>
                                        <p:tgtEl>
                                          <p:spTgt spid="284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4689"/>
                                        </p:tgtEl>
                                        <p:attrNameLst>
                                          <p:attrName>style.visibility</p:attrName>
                                        </p:attrNameLst>
                                      </p:cBhvr>
                                      <p:to>
                                        <p:strVal val="visible"/>
                                      </p:to>
                                    </p:set>
                                    <p:animEffect transition="in" filter="circle(in)">
                                      <p:cBhvr>
                                        <p:cTn id="17" dur="2000"/>
                                        <p:tgtEl>
                                          <p:spTgt spid="2846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animBg="1"/>
      <p:bldP spid="3" grpId="0"/>
      <p:bldP spid="28468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DF9604-55C0-46BB-ACF5-2F76EF9393E9}"/>
              </a:ext>
            </a:extLst>
          </p:cNvPr>
          <p:cNvSpPr txBox="1"/>
          <p:nvPr/>
        </p:nvSpPr>
        <p:spPr>
          <a:xfrm>
            <a:off x="310515" y="210235"/>
            <a:ext cx="5948045" cy="584775"/>
          </a:xfrm>
          <a:prstGeom prst="rect">
            <a:avLst/>
          </a:prstGeom>
          <a:solidFill>
            <a:srgbClr val="FFC0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AAC45C2-AA0C-4010-A6C1-07E8D463564A}"/>
              </a:ext>
            </a:extLst>
          </p:cNvPr>
          <p:cNvSpPr/>
          <p:nvPr/>
        </p:nvSpPr>
        <p:spPr>
          <a:xfrm>
            <a:off x="310515" y="4106058"/>
            <a:ext cx="6929120" cy="1629093"/>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4F13043E-9055-495C-88D4-A67A2000B1BB}"/>
              </a:ext>
            </a:extLst>
          </p:cNvPr>
          <p:cNvSpPr/>
          <p:nvPr/>
        </p:nvSpPr>
        <p:spPr>
          <a:xfrm>
            <a:off x="300355" y="2738120"/>
            <a:ext cx="6929120" cy="10160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C2A155B2-E5C1-48DB-8588-B1710EAD7D82}"/>
              </a:ext>
            </a:extLst>
          </p:cNvPr>
          <p:cNvSpPr/>
          <p:nvPr/>
        </p:nvSpPr>
        <p:spPr>
          <a:xfrm>
            <a:off x="300355" y="1560026"/>
            <a:ext cx="6929120" cy="101600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Di sản tinh thần của R. Tagore - PGS. TS Nguyễn Thị Mai Liên">
            <a:extLst>
              <a:ext uri="{FF2B5EF4-FFF2-40B4-BE49-F238E27FC236}">
                <a16:creationId xmlns:a16="http://schemas.microsoft.com/office/drawing/2014/main" id="{5DD54872-562D-48D1-8EC4-D46BB0DCD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320" y="0"/>
            <a:ext cx="745871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6" name="Text Box 8">
            <a:extLst>
              <a:ext uri="{FF2B5EF4-FFF2-40B4-BE49-F238E27FC236}">
                <a16:creationId xmlns:a16="http://schemas.microsoft.com/office/drawing/2014/main" id="{36F71D01-74F0-4F05-8627-DF15BEE88559}"/>
              </a:ext>
            </a:extLst>
          </p:cNvPr>
          <p:cNvSpPr txBox="1">
            <a:spLocks noChangeArrowheads="1"/>
          </p:cNvSpPr>
          <p:nvPr/>
        </p:nvSpPr>
        <p:spPr bwMode="auto">
          <a:xfrm>
            <a:off x="346710" y="4227779"/>
            <a:ext cx="58216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0" fontAlgn="base" hangingPunct="0">
              <a:lnSpc>
                <a:spcPct val="100000"/>
              </a:lnSpc>
              <a:spcBef>
                <a:spcPct val="5000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-Thơ </a:t>
            </a:r>
            <a:r>
              <a:rPr lang="en-US" altLang="en-US" dirty="0" err="1">
                <a:solidFill>
                  <a:prstClr val="black"/>
                </a:solidFill>
                <a:latin typeface="Times New Roman" panose="02020603050405020304" pitchFamily="18" charset="0"/>
                <a:cs typeface="Times New Roman" panose="02020603050405020304" pitchFamily="18" charset="0"/>
              </a:rPr>
              <a:t>ông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thể</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hiện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thần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dân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tộc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dân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chủ</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sâu</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sắc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thần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nhân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văn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cao</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cả</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cùng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chất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trữ</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tình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nồng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đượm</a:t>
            </a:r>
            <a:r>
              <a:rPr lang="en-US" altLang="en-US" dirty="0">
                <a:solidFill>
                  <a:prstClr val="black"/>
                </a:solidFill>
                <a:latin typeface="Times New Roman" panose="02020603050405020304" pitchFamily="18" charset="0"/>
                <a:cs typeface="Times New Roman" panose="02020603050405020304" pitchFamily="18" charset="0"/>
              </a:rPr>
              <a:t>.</a:t>
            </a:r>
          </a:p>
        </p:txBody>
      </p:sp>
      <p:sp>
        <p:nvSpPr>
          <p:cNvPr id="7" name="Text Box 9">
            <a:extLst>
              <a:ext uri="{FF2B5EF4-FFF2-40B4-BE49-F238E27FC236}">
                <a16:creationId xmlns:a16="http://schemas.microsoft.com/office/drawing/2014/main" id="{347A8033-2DCF-4AB5-8D87-A2690E0A7781}"/>
              </a:ext>
            </a:extLst>
          </p:cNvPr>
          <p:cNvSpPr txBox="1">
            <a:spLocks noChangeArrowheads="1"/>
          </p:cNvSpPr>
          <p:nvPr/>
        </p:nvSpPr>
        <p:spPr bwMode="auto">
          <a:xfrm>
            <a:off x="346710" y="1773088"/>
            <a:ext cx="619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5000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 Ra-bin-</a:t>
            </a:r>
            <a:r>
              <a:rPr lang="en-US" altLang="en-US" dirty="0" err="1">
                <a:solidFill>
                  <a:prstClr val="black"/>
                </a:solidFill>
                <a:latin typeface="Times New Roman" panose="02020603050405020304" pitchFamily="18" charset="0"/>
                <a:cs typeface="Times New Roman" panose="02020603050405020304" pitchFamily="18" charset="0"/>
              </a:rPr>
              <a:t>đra</a:t>
            </a:r>
            <a:r>
              <a:rPr lang="en-US" altLang="en-US" dirty="0">
                <a:solidFill>
                  <a:prstClr val="black"/>
                </a:solidFill>
                <a:latin typeface="Times New Roman" panose="02020603050405020304" pitchFamily="18" charset="0"/>
                <a:cs typeface="Times New Roman" panose="02020603050405020304" pitchFamily="18" charset="0"/>
              </a:rPr>
              <a:t>-</a:t>
            </a:r>
            <a:r>
              <a:rPr lang="en-US" altLang="en-US" dirty="0" err="1">
                <a:solidFill>
                  <a:prstClr val="black"/>
                </a:solidFill>
                <a:latin typeface="Times New Roman" panose="02020603050405020304" pitchFamily="18" charset="0"/>
                <a:cs typeface="Times New Roman" panose="02020603050405020304" pitchFamily="18" charset="0"/>
              </a:rPr>
              <a:t>nát</a:t>
            </a:r>
            <a:r>
              <a:rPr lang="en-US" altLang="en-US" dirty="0">
                <a:solidFill>
                  <a:prstClr val="black"/>
                </a:solidFill>
                <a:latin typeface="Times New Roman" panose="02020603050405020304" pitchFamily="18" charset="0"/>
                <a:cs typeface="Times New Roman" panose="02020603050405020304" pitchFamily="18" charset="0"/>
              </a:rPr>
              <a:t> Ta-go (1861-1941)</a:t>
            </a:r>
          </a:p>
        </p:txBody>
      </p:sp>
      <p:sp>
        <p:nvSpPr>
          <p:cNvPr id="8" name="Text Box 13">
            <a:extLst>
              <a:ext uri="{FF2B5EF4-FFF2-40B4-BE49-F238E27FC236}">
                <a16:creationId xmlns:a16="http://schemas.microsoft.com/office/drawing/2014/main" id="{DA20599C-36DD-45FE-94E2-88A60D001506}"/>
              </a:ext>
            </a:extLst>
          </p:cNvPr>
          <p:cNvSpPr txBox="1">
            <a:spLocks noChangeArrowheads="1"/>
          </p:cNvSpPr>
          <p:nvPr/>
        </p:nvSpPr>
        <p:spPr bwMode="auto">
          <a:xfrm>
            <a:off x="310515" y="2789088"/>
            <a:ext cx="6471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5000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Là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thơ</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hiện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đại</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lớn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nhất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Ấn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Độ</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và</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nhận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giải</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Nô</a:t>
            </a:r>
            <a:r>
              <a:rPr lang="en-US" altLang="en-US" dirty="0">
                <a:solidFill>
                  <a:prstClr val="black"/>
                </a:solidFill>
                <a:latin typeface="Times New Roman" panose="02020603050405020304" pitchFamily="18" charset="0"/>
                <a:cs typeface="Times New Roman" panose="02020603050405020304" pitchFamily="18" charset="0"/>
              </a:rPr>
              <a:t>-ben </a:t>
            </a:r>
            <a:r>
              <a:rPr lang="en-US" altLang="en-US" dirty="0" err="1">
                <a:solidFill>
                  <a:prstClr val="black"/>
                </a:solidFill>
                <a:latin typeface="Times New Roman" panose="02020603050405020304" pitchFamily="18" charset="0"/>
                <a:cs typeface="Times New Roman" panose="02020603050405020304" pitchFamily="18" charset="0"/>
              </a:rPr>
              <a:t>văn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học</a:t>
            </a:r>
            <a:r>
              <a:rPr lang="en-US" altLang="en-US" dirty="0">
                <a:solidFill>
                  <a:prstClr val="black"/>
                </a:solidFill>
                <a:latin typeface="Times New Roman" panose="02020603050405020304" pitchFamily="18" charset="0"/>
                <a:cs typeface="Times New Roman" panose="02020603050405020304" pitchFamily="18" charset="0"/>
              </a:rPr>
              <a:t> 1913.</a:t>
            </a:r>
          </a:p>
        </p:txBody>
      </p:sp>
    </p:spTree>
    <p:extLst>
      <p:ext uri="{BB962C8B-B14F-4D97-AF65-F5344CB8AC3E}">
        <p14:creationId xmlns:p14="http://schemas.microsoft.com/office/powerpoint/2010/main" val="19948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P spid="5" grpId="0" animBg="1"/>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mẫu tranh phong cảnh biển tuyệt đẹp bằng sơn dầu">
            <a:extLst>
              <a:ext uri="{FF2B5EF4-FFF2-40B4-BE49-F238E27FC236}">
                <a16:creationId xmlns:a16="http://schemas.microsoft.com/office/drawing/2014/main" id="{CA55F8F7-0298-4CD1-AF9D-302F9161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C5B477-50A3-4A8A-B6FA-CC7823EF468E}"/>
              </a:ext>
            </a:extLst>
          </p:cNvPr>
          <p:cNvSpPr txBox="1"/>
          <p:nvPr/>
        </p:nvSpPr>
        <p:spPr>
          <a:xfrm>
            <a:off x="3623989" y="2505670"/>
            <a:ext cx="528221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2060"/>
                </a:solidFill>
                <a:latin typeface="Times New Roman" panose="02020603050405020304" pitchFamily="18" charset="0"/>
                <a:cs typeface="Times New Roman" panose="02020603050405020304" pitchFamily="18" charset="0"/>
              </a:rPr>
              <a:t>IV. LUYỆN TẬP</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43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EF8134B2-9C22-479A-A4AB-C4A887FFB2F7}"/>
              </a:ext>
            </a:extLst>
          </p:cNvPr>
          <p:cNvSpPr>
            <a:spLocks noChangeArrowheads="1"/>
          </p:cNvSpPr>
          <p:nvPr/>
        </p:nvSpPr>
        <p:spPr bwMode="auto">
          <a:xfrm>
            <a:off x="-609600" y="347746"/>
            <a:ext cx="13411200" cy="2057400"/>
          </a:xfrm>
          <a:prstGeom prst="horizontalScroll">
            <a:avLst>
              <a:gd name="adj" fmla="val 12500"/>
            </a:avLst>
          </a:prstGeom>
          <a:noFill/>
          <a:ln w="9525">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Hãy</a:t>
            </a:r>
            <a:r>
              <a:rPr lang="en-US" altLang="en-US" sz="3200" b="1" i="1" dirty="0">
                <a:solidFill>
                  <a:srgbClr val="C00000"/>
                </a:solidFill>
                <a:latin typeface="Times New Roman" panose="02020603050405020304" pitchFamily="18" charset="0"/>
                <a:cs typeface="Times New Roman" panose="02020603050405020304" pitchFamily="18" charset="0"/>
              </a:rPr>
              <a:t> so </a:t>
            </a:r>
            <a:r>
              <a:rPr lang="en-US" altLang="en-US" sz="3200" b="1" i="1" dirty="0" err="1">
                <a:solidFill>
                  <a:srgbClr val="C00000"/>
                </a:solidFill>
                <a:latin typeface="Times New Roman" panose="02020603050405020304" pitchFamily="18" charset="0"/>
                <a:cs typeface="Times New Roman" panose="02020603050405020304" pitchFamily="18" charset="0"/>
              </a:rPr>
              <a:t>sánh</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và</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chỉ</a:t>
            </a:r>
            <a:r>
              <a:rPr lang="en-US" altLang="en-US" sz="3200" b="1" i="1" dirty="0">
                <a:solidFill>
                  <a:srgbClr val="C00000"/>
                </a:solidFill>
                <a:latin typeface="Times New Roman" panose="02020603050405020304" pitchFamily="18" charset="0"/>
                <a:cs typeface="Times New Roman" panose="02020603050405020304" pitchFamily="18" charset="0"/>
              </a:rPr>
              <a:t> ra </a:t>
            </a:r>
            <a:r>
              <a:rPr lang="en-US" altLang="en-US" sz="3200" b="1" i="1" dirty="0" err="1">
                <a:solidFill>
                  <a:srgbClr val="C00000"/>
                </a:solidFill>
                <a:latin typeface="Times New Roman" panose="02020603050405020304" pitchFamily="18" charset="0"/>
                <a:cs typeface="Times New Roman" panose="02020603050405020304" pitchFamily="18" charset="0"/>
              </a:rPr>
              <a:t>điểm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giống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và</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khác</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nhau</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giữa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trò</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chơi</a:t>
            </a:r>
            <a:r>
              <a:rPr lang="en-US" altLang="en-US" sz="3200" b="1" i="1" dirty="0">
                <a:solidFill>
                  <a:srgbClr val="C00000"/>
                </a:solidFill>
                <a:latin typeface="Times New Roman" panose="02020603050405020304" pitchFamily="18" charset="0"/>
                <a:cs typeface="Times New Roman" panose="02020603050405020304" pitchFamily="18" charset="0"/>
              </a:rPr>
              <a:t> </a:t>
            </a:r>
          </a:p>
          <a:p>
            <a:pPr algn="ctr" fontAlgn="base">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của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những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người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trên</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mây</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trong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sóng</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và</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trò</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chơi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của</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em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bé</a:t>
            </a:r>
            <a:r>
              <a:rPr lang="en-US" altLang="en-US" sz="3200" b="1" i="1" dirty="0">
                <a:solidFill>
                  <a:srgbClr val="C00000"/>
                </a:solidFill>
                <a:latin typeface="Times New Roman" panose="02020603050405020304" pitchFamily="18" charset="0"/>
                <a:cs typeface="Times New Roman" panose="02020603050405020304" pitchFamily="18" charset="0"/>
              </a:rPr>
              <a:t>?</a:t>
            </a:r>
          </a:p>
          <a:p>
            <a:pPr algn="ctr" fontAlgn="base">
              <a:spcAft>
                <a:spcPct val="0"/>
              </a:spcAft>
            </a:pPr>
            <a:endParaRPr lang="en-US" altLang="en-US" sz="3200" b="1" i="1" dirty="0">
              <a:solidFill>
                <a:srgbClr val="C00000"/>
              </a:solidFill>
              <a:latin typeface="Times New Roman" panose="02020603050405020304" pitchFamily="18" charset="0"/>
              <a:cs typeface="Times New Roman" panose="02020603050405020304" pitchFamily="18" charset="0"/>
            </a:endParaRPr>
          </a:p>
        </p:txBody>
      </p:sp>
      <p:sp>
        <p:nvSpPr>
          <p:cNvPr id="25604" name="Rectangle 4">
            <a:extLst>
              <a:ext uri="{FF2B5EF4-FFF2-40B4-BE49-F238E27FC236}">
                <a16:creationId xmlns:a16="http://schemas.microsoft.com/office/drawing/2014/main" id="{1B296277-13C1-47F8-8F74-E3EC05A66C99}"/>
              </a:ext>
            </a:extLst>
          </p:cNvPr>
          <p:cNvSpPr>
            <a:spLocks noChangeArrowheads="1"/>
          </p:cNvSpPr>
          <p:nvPr/>
        </p:nvSpPr>
        <p:spPr bwMode="auto">
          <a:xfrm>
            <a:off x="480644" y="3663462"/>
            <a:ext cx="11430001" cy="2246769"/>
          </a:xfrm>
          <a:prstGeom prst="rect">
            <a:avLst/>
          </a:prstGeom>
          <a:solidFill>
            <a:srgbClr val="FFFFCC"/>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Khác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nhau</a:t>
            </a:r>
            <a:r>
              <a:rPr lang="en-US" altLang="en-US" sz="2800" dirty="0">
                <a:solidFill>
                  <a:srgbClr val="002060"/>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vi-VN" altLang="en-US" sz="2800" dirty="0">
                <a:solidFill>
                  <a:srgbClr val="002060"/>
                </a:solidFill>
                <a:latin typeface="Times New Roman" panose="02020603050405020304" pitchFamily="18" charset="0"/>
                <a:cs typeface="Times New Roman" panose="02020603050405020304" pitchFamily="18" charset="0"/>
              </a:rPr>
              <a:t>+ Trò chơi của những người trên mây và trong sóng chỉ có các hình ảnh của thiên nhiên.</a:t>
            </a:r>
          </a:p>
          <a:p>
            <a:pPr fontAlgn="base">
              <a:spcBef>
                <a:spcPct val="0"/>
              </a:spcBef>
              <a:spcAft>
                <a:spcPct val="0"/>
              </a:spcAft>
            </a:pPr>
            <a:r>
              <a:rPr lang="vi-VN" altLang="en-US" sz="2800" dirty="0">
                <a:solidFill>
                  <a:srgbClr val="002060"/>
                </a:solidFill>
                <a:latin typeface="Times New Roman" panose="02020603050405020304" pitchFamily="18" charset="0"/>
                <a:cs typeface="Times New Roman" panose="02020603050405020304" pitchFamily="18" charset="0"/>
              </a:rPr>
              <a:t>+ Trò chơi của em bé được xây dựng bằng sự tưởng tượng sáng tạo, có hình ảnh của thiên nhiên, có tình mẫu tử sâu nặng.</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25606" name="Rectangle 6">
            <a:extLst>
              <a:ext uri="{FF2B5EF4-FFF2-40B4-BE49-F238E27FC236}">
                <a16:creationId xmlns:a16="http://schemas.microsoft.com/office/drawing/2014/main" id="{D95494E0-9A02-43EB-9F8B-FD0B8249841E}"/>
              </a:ext>
            </a:extLst>
          </p:cNvPr>
          <p:cNvSpPr>
            <a:spLocks noChangeArrowheads="1"/>
          </p:cNvSpPr>
          <p:nvPr/>
        </p:nvSpPr>
        <p:spPr bwMode="auto">
          <a:xfrm>
            <a:off x="480645" y="2006805"/>
            <a:ext cx="11430000" cy="1384995"/>
          </a:xfrm>
          <a:prstGeom prst="rect">
            <a:avLst/>
          </a:prstGeom>
          <a:solidFill>
            <a:schemeClr val="accent3">
              <a:lumMod val="95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Giống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nhau</a:t>
            </a:r>
            <a:r>
              <a:rPr lang="en-US" altLang="en-US" sz="2800" dirty="0">
                <a:solidFill>
                  <a:srgbClr val="002060"/>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vi-VN" altLang="en-US" sz="2800" dirty="0">
                <a:solidFill>
                  <a:srgbClr val="002060"/>
                </a:solidFill>
                <a:latin typeface="Times New Roman" panose="02020603050405020304" pitchFamily="18" charset="0"/>
                <a:cs typeface="Times New Roman" panose="02020603050405020304" pitchFamily="18" charset="0"/>
              </a:rPr>
              <a:t> Đều là những trò chơi hấp dẫn và thú vị.</a:t>
            </a:r>
          </a:p>
          <a:p>
            <a:pPr fontAlgn="base">
              <a:spcBef>
                <a:spcPct val="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Đều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xuất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hiện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các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hình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ảnh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của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nhiên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mây</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sóng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trăng</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5602"/>
                                        </p:tgtEl>
                                      </p:cBhvr>
                                    </p:animEffect>
                                    <p:set>
                                      <p:cBhvr>
                                        <p:cTn id="12" dur="1" fill="hold">
                                          <p:stCondLst>
                                            <p:cond delay="499"/>
                                          </p:stCondLst>
                                        </p:cTn>
                                        <p:tgtEl>
                                          <p:spTgt spid="25602"/>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25606"/>
                                        </p:tgtEl>
                                        <p:attrNameLst>
                                          <p:attrName>style.visibility</p:attrName>
                                        </p:attrNameLst>
                                      </p:cBhvr>
                                      <p:to>
                                        <p:strVal val="visible"/>
                                      </p:to>
                                    </p:set>
                                    <p:anim calcmode="lin" valueType="num">
                                      <p:cBhvr additive="base">
                                        <p:cTn id="15" dur="500" fill="hold"/>
                                        <p:tgtEl>
                                          <p:spTgt spid="25606"/>
                                        </p:tgtEl>
                                        <p:attrNameLst>
                                          <p:attrName>ppt_x</p:attrName>
                                        </p:attrNameLst>
                                      </p:cBhvr>
                                      <p:tavLst>
                                        <p:tav tm="0">
                                          <p:val>
                                            <p:strVal val="#ppt_x"/>
                                          </p:val>
                                        </p:tav>
                                        <p:tav tm="100000">
                                          <p:val>
                                            <p:strVal val="#ppt_x"/>
                                          </p:val>
                                        </p:tav>
                                      </p:tavLst>
                                    </p:anim>
                                    <p:anim calcmode="lin" valueType="num">
                                      <p:cBhvr additive="base">
                                        <p:cTn id="16"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604"/>
                                        </p:tgtEl>
                                        <p:attrNameLst>
                                          <p:attrName>style.visibility</p:attrName>
                                        </p:attrNameLst>
                                      </p:cBhvr>
                                      <p:to>
                                        <p:strVal val="visible"/>
                                      </p:to>
                                    </p:set>
                                    <p:anim calcmode="lin" valueType="num">
                                      <p:cBhvr additive="base">
                                        <p:cTn id="21" dur="500" fill="hold"/>
                                        <p:tgtEl>
                                          <p:spTgt spid="25604"/>
                                        </p:tgtEl>
                                        <p:attrNameLst>
                                          <p:attrName>ppt_x</p:attrName>
                                        </p:attrNameLst>
                                      </p:cBhvr>
                                      <p:tavLst>
                                        <p:tav tm="0">
                                          <p:val>
                                            <p:strVal val="#ppt_x"/>
                                          </p:val>
                                        </p:tav>
                                        <p:tav tm="100000">
                                          <p:val>
                                            <p:strVal val="#ppt_x"/>
                                          </p:val>
                                        </p:tav>
                                      </p:tavLst>
                                    </p:anim>
                                    <p:anim calcmode="lin" valueType="num">
                                      <p:cBhvr additive="base">
                                        <p:cTn id="2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2" grpId="1"/>
      <p:bldP spid="25604" grpId="0" animBg="1"/>
      <p:bldP spid="256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11">
            <a:extLst>
              <a:ext uri="{FF2B5EF4-FFF2-40B4-BE49-F238E27FC236}">
                <a16:creationId xmlns:a16="http://schemas.microsoft.com/office/drawing/2014/main" id="{8C47E902-0C78-4850-9218-B36B19D9CB01}"/>
              </a:ext>
            </a:extLst>
          </p:cNvPr>
          <p:cNvSpPr txBox="1">
            <a:spLocks noChangeArrowheads="1"/>
          </p:cNvSpPr>
          <p:nvPr/>
        </p:nvSpPr>
        <p:spPr bwMode="auto">
          <a:xfrm>
            <a:off x="269631" y="428178"/>
            <a:ext cx="1165273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Ngoài</a:t>
            </a:r>
            <a:r>
              <a:rPr lang="en-US" altLang="en-US" sz="3200" b="1" dirty="0">
                <a:solidFill>
                  <a:srgbClr val="C00000"/>
                </a:solidFill>
                <a:latin typeface="Times New Roman" panose="02020603050405020304" pitchFamily="18" charset="0"/>
              </a:rPr>
              <a:t> ý </a:t>
            </a:r>
            <a:r>
              <a:rPr lang="en-US" altLang="en-US" sz="3200" b="1" dirty="0" err="1">
                <a:solidFill>
                  <a:srgbClr val="C00000"/>
                </a:solidFill>
                <a:latin typeface="Times New Roman" panose="02020603050405020304" pitchFamily="18" charset="0"/>
              </a:rPr>
              <a:t>nghĩa</a:t>
            </a:r>
            <a:r>
              <a:rPr lang="en-US" altLang="en-US" sz="3200" b="1" dirty="0">
                <a:solidFill>
                  <a:srgbClr val="C00000"/>
                </a:solidFill>
                <a:latin typeface="Times New Roman" panose="02020603050405020304" pitchFamily="18" charset="0"/>
              </a:rPr>
              <a:t> ca </a:t>
            </a:r>
            <a:r>
              <a:rPr lang="en-US" altLang="en-US" sz="3200" b="1" dirty="0" err="1">
                <a:solidFill>
                  <a:srgbClr val="C00000"/>
                </a:solidFill>
                <a:latin typeface="Times New Roman" panose="02020603050405020304" pitchFamily="18" charset="0"/>
              </a:rPr>
              <a:t>ngợi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tình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mẹ</a:t>
            </a:r>
            <a:r>
              <a:rPr lang="en-US" altLang="en-US" sz="3200" b="1" dirty="0">
                <a:solidFill>
                  <a:srgbClr val="C00000"/>
                </a:solidFill>
                <a:latin typeface="Times New Roman" panose="02020603050405020304" pitchFamily="18" charset="0"/>
              </a:rPr>
              <a:t> con, </a:t>
            </a:r>
            <a:r>
              <a:rPr lang="en-US" altLang="en-US" sz="3200" b="1" dirty="0" err="1">
                <a:solidFill>
                  <a:srgbClr val="C00000"/>
                </a:solidFill>
                <a:latin typeface="Times New Roman" panose="02020603050405020304" pitchFamily="18" charset="0"/>
              </a:rPr>
              <a:t>bài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thơ</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còn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có</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thể</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gợi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cho</a:t>
            </a:r>
            <a:r>
              <a:rPr lang="en-US" altLang="en-US" sz="3200" b="1" dirty="0">
                <a:solidFill>
                  <a:srgbClr val="C00000"/>
                </a:solidFill>
                <a:latin typeface="Times New Roman" panose="02020603050405020304" pitchFamily="18" charset="0"/>
              </a:rPr>
              <a:t> ta </a:t>
            </a:r>
            <a:r>
              <a:rPr lang="en-US" altLang="en-US" sz="3200" b="1" dirty="0" err="1">
                <a:solidFill>
                  <a:srgbClr val="C00000"/>
                </a:solidFill>
                <a:latin typeface="Times New Roman" panose="02020603050405020304" pitchFamily="18" charset="0"/>
              </a:rPr>
              <a:t>suy</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ngẫm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thêm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điều</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gì</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nữa</a:t>
            </a:r>
            <a:r>
              <a:rPr lang="en-US" altLang="en-US" sz="3200" b="1" dirty="0">
                <a:solidFill>
                  <a:srgbClr val="C00000"/>
                </a:solidFill>
                <a:latin typeface="Times New Roman" panose="02020603050405020304" pitchFamily="18" charset="0"/>
              </a:rPr>
              <a:t>?</a:t>
            </a:r>
          </a:p>
          <a:p>
            <a:pPr algn="just" fontAlgn="base">
              <a:spcBef>
                <a:spcPct val="0"/>
              </a:spcBef>
              <a:spcAft>
                <a:spcPct val="0"/>
              </a:spcAft>
            </a:pPr>
            <a:endParaRPr lang="en-US" altLang="en-US" sz="3200" dirty="0">
              <a:solidFill>
                <a:srgbClr val="000000"/>
              </a:solidFill>
              <a:latin typeface="Times New Roman" panose="02020603050405020304" pitchFamily="18" charset="0"/>
            </a:endParaRPr>
          </a:p>
          <a:p>
            <a:pPr algn="just" fontAlgn="base">
              <a:spcBef>
                <a:spcPct val="0"/>
              </a:spcBef>
              <a:spcAft>
                <a:spcPct val="0"/>
              </a:spcAft>
            </a:pPr>
            <a:r>
              <a:rPr lang="en-US" altLang="en-US" sz="3200" dirty="0">
                <a:solidFill>
                  <a:srgbClr val="000000"/>
                </a:solidFill>
                <a:latin typeface="Times New Roman" panose="02020603050405020304" pitchFamily="18" charset="0"/>
              </a:rPr>
              <a:t>- Con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cuộc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sống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vẫn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thường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gặp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nhưng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dỗ</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quyến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rũ</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Muốn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khước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từ</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chúng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cần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điểm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tựa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chắc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mẫu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điểm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tựa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ấy</a:t>
            </a:r>
            <a:r>
              <a:rPr lang="en-US" altLang="en-US" sz="3200" dirty="0">
                <a:solidFill>
                  <a:srgbClr val="000000"/>
                </a:solidFill>
                <a:latin typeface="Times New Roman" panose="02020603050405020304" pitchFamily="18" charset="0"/>
              </a:rPr>
              <a:t>.</a:t>
            </a:r>
          </a:p>
          <a:p>
            <a:pPr algn="just" fontAlgn="base">
              <a:spcBef>
                <a:spcPct val="0"/>
              </a:spcBef>
              <a:spcAft>
                <a:spcPct val="0"/>
              </a:spcAft>
            </a:pPr>
            <a:r>
              <a:rPr lang="en-US" altLang="en-US" sz="3200" dirty="0">
                <a:solidFill>
                  <a:srgbClr val="000000"/>
                </a:solidFill>
                <a:latin typeface="Times New Roman" panose="02020603050405020304" pitchFamily="18" charset="0"/>
              </a:rPr>
              <a:t> - </a:t>
            </a:r>
            <a:r>
              <a:rPr lang="en-US" altLang="en-US" sz="3200" dirty="0" err="1">
                <a:solidFill>
                  <a:srgbClr val="000000"/>
                </a:solidFill>
                <a:latin typeface="Times New Roman" panose="02020603050405020304" pitchFamily="18" charset="0"/>
              </a:rPr>
              <a:t>Bài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thơ</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đã</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chắp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tưởng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tượng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tuổi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thơ</a:t>
            </a:r>
            <a:r>
              <a:rPr lang="en-US" altLang="en-US" sz="3200" dirty="0">
                <a:solidFill>
                  <a:srgbClr val="000000"/>
                </a:solidFill>
                <a:latin typeface="Times New Roman" panose="02020603050405020304" pitchFamily="18" charset="0"/>
              </a:rPr>
              <a:t> song </a:t>
            </a:r>
            <a:r>
              <a:rPr lang="en-US" altLang="en-US" sz="3200" dirty="0" err="1">
                <a:solidFill>
                  <a:srgbClr val="000000"/>
                </a:solidFill>
                <a:latin typeface="Times New Roman" panose="02020603050405020304" pitchFamily="18" charset="0"/>
              </a:rPr>
              <a:t>cũng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nhắc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nhở</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mọi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rằng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phúc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phải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diều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gì</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xa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xôi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ẩn</a:t>
            </a:r>
            <a:r>
              <a:rPr lang="en-US" altLang="en-US" sz="3200" dirty="0">
                <a:solidFill>
                  <a:srgbClr val="000000"/>
                </a:solidFill>
                <a:latin typeface="Times New Roman" panose="02020603050405020304" pitchFamily="18" charset="0"/>
              </a:rPr>
              <a:t>, do ai ban </a:t>
            </a:r>
            <a:r>
              <a:rPr lang="en-US" altLang="en-US" sz="3200" dirty="0" err="1">
                <a:solidFill>
                  <a:srgbClr val="000000"/>
                </a:solidFill>
                <a:latin typeface="Times New Roman" panose="02020603050405020304" pitchFamily="18" charset="0"/>
              </a:rPr>
              <a:t>cho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mà</a:t>
            </a:r>
            <a:r>
              <a:rPr lang="en-US" altLang="en-US" sz="3200" dirty="0">
                <a:solidFill>
                  <a:srgbClr val="000000"/>
                </a:solidFill>
                <a:latin typeface="Times New Roman" panose="02020603050405020304" pitchFamily="18" charset="0"/>
              </a:rPr>
              <a:t> ở </a:t>
            </a:r>
            <a:r>
              <a:rPr lang="en-US" altLang="en-US" sz="3200" dirty="0" err="1">
                <a:solidFill>
                  <a:srgbClr val="000000"/>
                </a:solidFill>
                <a:latin typeface="Times New Roman" panose="02020603050405020304" pitchFamily="18" charset="0"/>
              </a:rPr>
              <a:t>ngay</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trên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trần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thế</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do </a:t>
            </a:r>
            <a:r>
              <a:rPr lang="en-US" altLang="en-US" sz="3200" dirty="0" err="1">
                <a:solidFill>
                  <a:srgbClr val="000000"/>
                </a:solidFill>
                <a:latin typeface="Times New Roman" panose="02020603050405020304" pitchFamily="18" charset="0"/>
              </a:rPr>
              <a:t>chính</a:t>
            </a:r>
            <a:r>
              <a:rPr lang="en-US" altLang="en-US" sz="3200" dirty="0">
                <a:solidFill>
                  <a:srgbClr val="000000"/>
                </a:solidFill>
                <a:latin typeface="Times New Roman" panose="02020603050405020304" pitchFamily="18" charset="0"/>
              </a:rPr>
              <a:t> con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tạo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dựng</a:t>
            </a:r>
            <a:r>
              <a:rPr lang="en-US" altLang="en-US" sz="3200" dirty="0">
                <a:solidFill>
                  <a:srgbClr val="000000"/>
                </a:solidFill>
                <a:latin typeface="Times New Roman" panose="02020603050405020304" pitchFamily="18" charset="0"/>
              </a:rPr>
              <a:t>.</a:t>
            </a:r>
          </a:p>
          <a:p>
            <a:pPr algn="just" fontAlgn="base">
              <a:spcBef>
                <a:spcPct val="0"/>
              </a:spcBef>
              <a:spcAft>
                <a:spcPct val="0"/>
              </a:spcAft>
            </a:pPr>
            <a:r>
              <a:rPr lang="en-US" altLang="en-US" sz="3200" dirty="0">
                <a:solidFill>
                  <a:srgbClr val="000000"/>
                </a:solidFill>
                <a:latin typeface="Times New Roman" panose="02020603050405020304" pitchFamily="18" charset="0"/>
              </a:rPr>
              <a:t> - </a:t>
            </a:r>
            <a:r>
              <a:rPr lang="en-US" altLang="en-US" sz="3200" dirty="0" err="1">
                <a:solidFill>
                  <a:srgbClr val="000000"/>
                </a:solidFill>
                <a:latin typeface="Times New Roman" panose="02020603050405020304" pitchFamily="18" charset="0"/>
              </a:rPr>
              <a:t>Mối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quan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hệ</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giữa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sự</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tạo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Chính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sức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sẽ</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chắp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sự</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tạo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ngừng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con </a:t>
            </a:r>
            <a:r>
              <a:rPr lang="en-US" altLang="en-US" sz="3200" dirty="0" err="1">
                <a:solidFill>
                  <a:srgbClr val="000000"/>
                </a:solidFill>
                <a:latin typeface="Times New Roman" panose="02020603050405020304" pitchFamily="18" charset="0"/>
              </a:rPr>
              <a:t>người</a:t>
            </a:r>
            <a:r>
              <a:rPr lang="en-US" altLang="en-US" sz="3200" dirty="0">
                <a:solidFill>
                  <a:srgbClr val="000000"/>
                </a:solidFill>
                <a:latin typeface="Times New Roman" panose="02020603050405020304" pitchFamily="18" charset="0"/>
              </a:rPr>
              <a:t>.</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35">
                                            <p:txEl>
                                              <p:pRg st="0" end="0"/>
                                            </p:txEl>
                                          </p:spTgt>
                                        </p:tgtEl>
                                        <p:attrNameLst>
                                          <p:attrName>style.visibility</p:attrName>
                                        </p:attrNameLst>
                                      </p:cBhvr>
                                      <p:to>
                                        <p:strVal val="visible"/>
                                      </p:to>
                                    </p:set>
                                    <p:animEffect transition="in" filter="barn(inVertical)">
                                      <p:cBhvr>
                                        <p:cTn id="7" dur="500"/>
                                        <p:tgtEl>
                                          <p:spTgt spid="26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35">
                                            <p:txEl>
                                              <p:pRg st="2" end="2"/>
                                            </p:txEl>
                                          </p:spTgt>
                                        </p:tgtEl>
                                        <p:attrNameLst>
                                          <p:attrName>style.visibility</p:attrName>
                                        </p:attrNameLst>
                                      </p:cBhvr>
                                      <p:to>
                                        <p:strVal val="visible"/>
                                      </p:to>
                                    </p:set>
                                    <p:animEffect transition="in" filter="barn(inVertical)">
                                      <p:cBhvr>
                                        <p:cTn id="12" dur="500"/>
                                        <p:tgtEl>
                                          <p:spTgt spid="26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35">
                                            <p:txEl>
                                              <p:pRg st="3" end="3"/>
                                            </p:txEl>
                                          </p:spTgt>
                                        </p:tgtEl>
                                        <p:attrNameLst>
                                          <p:attrName>style.visibility</p:attrName>
                                        </p:attrNameLst>
                                      </p:cBhvr>
                                      <p:to>
                                        <p:strVal val="visible"/>
                                      </p:to>
                                    </p:set>
                                    <p:animEffect transition="in" filter="barn(inVertical)">
                                      <p:cBhvr>
                                        <p:cTn id="17" dur="500"/>
                                        <p:tgtEl>
                                          <p:spTgt spid="266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35">
                                            <p:txEl>
                                              <p:pRg st="4" end="4"/>
                                            </p:txEl>
                                          </p:spTgt>
                                        </p:tgtEl>
                                        <p:attrNameLst>
                                          <p:attrName>style.visibility</p:attrName>
                                        </p:attrNameLst>
                                      </p:cBhvr>
                                      <p:to>
                                        <p:strVal val="visible"/>
                                      </p:to>
                                    </p:set>
                                    <p:animEffect transition="in" filter="barn(inVertical)">
                                      <p:cBhvr>
                                        <p:cTn id="22" dur="500"/>
                                        <p:tgtEl>
                                          <p:spTgt spid="26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 sản tinh thần của R. Tagore - PGS. TS Nguyễn Thị Mai Liên">
            <a:extLst>
              <a:ext uri="{FF2B5EF4-FFF2-40B4-BE49-F238E27FC236}">
                <a16:creationId xmlns:a16="http://schemas.microsoft.com/office/drawing/2014/main" id="{6D364D25-A2C2-4E8D-81F8-A99495F97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4790" y="186372"/>
            <a:ext cx="6236970" cy="648525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Rectangle 14">
            <a:extLst>
              <a:ext uri="{FF2B5EF4-FFF2-40B4-BE49-F238E27FC236}">
                <a16:creationId xmlns:a16="http://schemas.microsoft.com/office/drawing/2014/main" id="{505FD225-BADE-4B94-B8AF-1497C77644BB}"/>
              </a:ext>
            </a:extLst>
          </p:cNvPr>
          <p:cNvSpPr>
            <a:spLocks noChangeArrowheads="1"/>
          </p:cNvSpPr>
          <p:nvPr/>
        </p:nvSpPr>
        <p:spPr bwMode="auto">
          <a:xfrm>
            <a:off x="3611880" y="0"/>
            <a:ext cx="1188720" cy="4800600"/>
          </a:xfrm>
          <a:prstGeom prst="rect">
            <a:avLst/>
          </a:prstGeom>
          <a:noFill/>
          <a:ln w="9525">
            <a:noFill/>
            <a:miter lim="800000"/>
            <a:headEnd/>
            <a:tailEnd/>
          </a:ln>
          <a:effectLst/>
        </p:spPr>
        <p:txBody>
          <a:bodyPr wrap="none" anchor="ctr"/>
          <a:lstStyle/>
          <a:p>
            <a:pPr marL="0" marR="0" lvl="0" indent="0" algn="dist" defTabSz="914400" eaLnBrk="0" fontAlgn="base" latinLnBrk="0" hangingPunct="0">
              <a:lnSpc>
                <a:spcPct val="100000"/>
              </a:lnSpc>
              <a:spcBef>
                <a:spcPct val="0"/>
              </a:spcBef>
              <a:spcAft>
                <a:spcPct val="0"/>
              </a:spcAft>
              <a:buClrTx/>
              <a:buSzTx/>
              <a:buFontTx/>
              <a:buChar char="-"/>
              <a:tabLst/>
              <a:defRPr/>
            </a:pPr>
            <a:endPar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endParaRPr>
          </a:p>
          <a:p>
            <a:pPr marR="0" lvl="0" algn="dist" defTabSz="914400" eaLnBrk="0" fontAlgn="base" latinLnBrk="0" hangingPunct="0">
              <a:lnSpc>
                <a:spcPct val="100000"/>
              </a:lnSpc>
              <a:spcBef>
                <a:spcPct val="0"/>
              </a:spcBef>
              <a:spcAft>
                <a:spcPct val="0"/>
              </a:spcAft>
              <a:buClrTx/>
              <a:buSzTx/>
              <a:tabLst/>
              <a:defRPr/>
            </a:pP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Trong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vòng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6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năm</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ông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mất</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5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người</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thân.Vì</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vậy</a:t>
            </a:r>
            <a:r>
              <a:rPr lang="en-US" altLang="en-US" sz="3200" i="1" kern="0" dirty="0">
                <a:latin typeface="Times New Roman" panose="02020603050405020304" pitchFamily="18" charset="0"/>
                <a:cs typeface="Arial" panose="020B0604020202020204" pitchFamily="34" charset="0"/>
              </a:rPr>
              <a:t>,</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p>
          <a:p>
            <a:pPr marR="0" lvl="0" algn="dist" defTabSz="914400" eaLnBrk="0" fontAlgn="base" latinLnBrk="0" hangingPunct="0">
              <a:lnSpc>
                <a:spcPct val="100000"/>
              </a:lnSpc>
              <a:spcBef>
                <a:spcPct val="0"/>
              </a:spcBef>
              <a:spcAft>
                <a:spcPct val="0"/>
              </a:spcAft>
              <a:buClrTx/>
              <a:buSzTx/>
              <a:tabLst/>
              <a:defRPr/>
            </a:pP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tình</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cảm</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gia</a:t>
            </a:r>
            <a:r>
              <a:rPr lang="en-US" altLang="en-US" sz="3200" i="1" kern="0" dirty="0">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đình</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trở</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thành</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đề</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tài</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quan</a:t>
            </a:r>
            <a:r>
              <a:rPr lang="en-US" altLang="en-US" sz="3200" i="1" kern="0" dirty="0">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trọng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trong</a:t>
            </a:r>
            <a:endPar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endParaRPr>
          </a:p>
          <a:p>
            <a:pPr marR="0" lvl="0" algn="dist" defTabSz="914400" eaLnBrk="0" fontAlgn="base" latinLnBrk="0" hangingPunct="0">
              <a:lnSpc>
                <a:spcPct val="100000"/>
              </a:lnSpc>
              <a:spcBef>
                <a:spcPct val="0"/>
              </a:spcBef>
              <a:spcAft>
                <a:spcPct val="0"/>
              </a:spcAft>
              <a:buClrTx/>
              <a:buSzTx/>
              <a:tabLst/>
              <a:defRPr/>
            </a:pP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sự</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nghiệp</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sáng</a:t>
            </a:r>
            <a:r>
              <a:rPr lang="en-US" altLang="en-US" sz="3200" i="1" kern="0" dirty="0">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tác</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của</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r>
              <a:rPr kumimoji="0" lang="en-US" altLang="en-US" sz="3200" i="1" u="none" strike="noStrike" kern="0" cap="none" spc="0" normalizeH="0" baseline="0" noProof="0" dirty="0" err="1">
                <a:ln>
                  <a:noFill/>
                </a:ln>
                <a:uLnTx/>
                <a:uFillTx/>
                <a:latin typeface="Times New Roman" panose="02020603050405020304" pitchFamily="18" charset="0"/>
                <a:cs typeface="Arial" panose="020B0604020202020204" pitchFamily="34" charset="0"/>
              </a:rPr>
              <a:t>ông</a:t>
            </a:r>
            <a:r>
              <a:rPr kumimoji="0" lang="en-US" altLang="en-US" sz="3200" i="1" u="none" strike="noStrike" kern="0" cap="none" spc="0" normalizeH="0" baseline="0" noProof="0" dirty="0">
                <a:ln>
                  <a:noFill/>
                </a:ln>
                <a:uLnTx/>
                <a:uFillTx/>
                <a:latin typeface="Times New Roman" panose="02020603050405020304" pitchFamily="18" charset="0"/>
                <a:cs typeface="Arial" panose="020B0604020202020204" pitchFamily="34" charset="0"/>
              </a:rPr>
              <a:t>.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en-US" sz="3200" i="1" u="none" strike="noStrike" kern="0" cap="none" spc="0" normalizeH="0" baseline="0" noProof="0" dirty="0">
              <a:ln>
                <a:noFill/>
              </a:ln>
              <a:solidFill>
                <a:prstClr val="black"/>
              </a:solidFill>
              <a:uLnTx/>
              <a:uFillTx/>
              <a:latin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0DE881CE-5614-4091-AA09-084EEA97ECED}"/>
              </a:ext>
            </a:extLst>
          </p:cNvPr>
          <p:cNvSpPr/>
          <p:nvPr/>
        </p:nvSpPr>
        <p:spPr>
          <a:xfrm>
            <a:off x="9631680" y="361632"/>
            <a:ext cx="2560320" cy="331788"/>
          </a:xfrm>
          <a:prstGeom prst="rect">
            <a:avLst/>
          </a:prstGeom>
          <a:solidFill>
            <a:srgbClr val="F1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11A3DB-2040-497C-9694-137347A51AC9}"/>
              </a:ext>
            </a:extLst>
          </p:cNvPr>
          <p:cNvSpPr/>
          <p:nvPr/>
        </p:nvSpPr>
        <p:spPr>
          <a:xfrm>
            <a:off x="3611880" y="6229349"/>
            <a:ext cx="2560320" cy="331788"/>
          </a:xfrm>
          <a:prstGeom prst="rect">
            <a:avLst/>
          </a:prstGeom>
          <a:solidFill>
            <a:srgbClr val="F1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06D3215B-DD13-4026-A67B-A6E7F6A7243C}"/>
              </a:ext>
            </a:extLst>
          </p:cNvPr>
          <p:cNvSpPr txBox="1"/>
          <p:nvPr/>
        </p:nvSpPr>
        <p:spPr>
          <a:xfrm>
            <a:off x="3611880" y="3452871"/>
            <a:ext cx="8355330" cy="2062103"/>
          </a:xfrm>
          <a:prstGeom prst="rect">
            <a:avLst/>
          </a:prstGeom>
          <a:noFill/>
        </p:spPr>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Thơ ông còn sử dụng thành công những hình ảnh thiên nhiên mang ý nghĩa tượng trưng,</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những hình ảnh liên tưởng,</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so sánh,</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tương phản và thủ pháp trùng điệp.</a:t>
            </a:r>
          </a:p>
        </p:txBody>
      </p:sp>
    </p:spTree>
    <p:extLst>
      <p:ext uri="{BB962C8B-B14F-4D97-AF65-F5344CB8AC3E}">
        <p14:creationId xmlns:p14="http://schemas.microsoft.com/office/powerpoint/2010/main" val="287886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4B2DA618-0EAC-5C4E-B5FC-3F24FC376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151" y="952501"/>
            <a:ext cx="3555023" cy="4952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Hình ảnh 2">
            <a:extLst>
              <a:ext uri="{FF2B5EF4-FFF2-40B4-BE49-F238E27FC236}">
                <a16:creationId xmlns:a16="http://schemas.microsoft.com/office/drawing/2014/main" id="{DAE9171A-395A-0A43-9C15-BE1C31BD6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26" y="952500"/>
            <a:ext cx="3810000"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Hình ảnh 3">
            <a:extLst>
              <a:ext uri="{FF2B5EF4-FFF2-40B4-BE49-F238E27FC236}">
                <a16:creationId xmlns:a16="http://schemas.microsoft.com/office/drawing/2014/main" id="{AB440356-017A-6748-905F-0900D6F9E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2441">
            <a:off x="4175125" y="952498"/>
            <a:ext cx="3841750"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17350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8861881-4D50-7D45-9FF9-8E730D7C067F}"/>
              </a:ext>
            </a:extLst>
          </p:cNvPr>
          <p:cNvSpPr txBox="1"/>
          <p:nvPr/>
        </p:nvSpPr>
        <p:spPr>
          <a:xfrm>
            <a:off x="1509832" y="221961"/>
            <a:ext cx="45032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mj-lt"/>
                <a:ea typeface="Vivaldi" panose="02000000000000000000" pitchFamily="2" charset="0"/>
                <a:cs typeface="+mn-cs"/>
              </a:rPr>
              <a:t>2</a:t>
            </a:r>
            <a:r>
              <a:rPr kumimoji="0" lang="en-US" sz="4000" b="1" i="0" u="none" strike="noStrike" kern="1200" cap="none" spc="0" normalizeH="0" baseline="0" noProof="0" dirty="0">
                <a:ln>
                  <a:noFill/>
                </a:ln>
                <a:solidFill>
                  <a:srgbClr val="FF0000"/>
                </a:solidFill>
                <a:effectLst/>
                <a:uLnTx/>
                <a:uFillTx/>
                <a:latin typeface="+mj-lt"/>
                <a:ea typeface="Vivaldi" panose="02000000000000000000" pitchFamily="2" charset="0"/>
                <a:cs typeface="+mn-cs"/>
              </a:rPr>
              <a:t>. </a:t>
            </a:r>
            <a:r>
              <a:rPr kumimoji="0" lang="vi-VN" sz="4000" b="1" i="0" u="none" strike="noStrike" kern="1200" cap="none" spc="0" normalizeH="0" baseline="0" noProof="0" dirty="0">
                <a:ln>
                  <a:noFill/>
                </a:ln>
                <a:solidFill>
                  <a:srgbClr val="FF0000"/>
                </a:solidFill>
                <a:effectLst/>
                <a:uLnTx/>
                <a:uFillTx/>
                <a:latin typeface="+mj-lt"/>
                <a:ea typeface="Vivaldi" panose="02000000000000000000" pitchFamily="2" charset="0"/>
                <a:cs typeface="+mn-cs"/>
              </a:rPr>
              <a:t>Tác phẩm:</a:t>
            </a:r>
          </a:p>
        </p:txBody>
      </p:sp>
      <p:sp>
        <p:nvSpPr>
          <p:cNvPr id="5" name="Hộp Văn bản 4">
            <a:extLst>
              <a:ext uri="{FF2B5EF4-FFF2-40B4-BE49-F238E27FC236}">
                <a16:creationId xmlns:a16="http://schemas.microsoft.com/office/drawing/2014/main" id="{B1998BE0-98FA-B045-B344-7EE26426B83D}"/>
              </a:ext>
            </a:extLst>
          </p:cNvPr>
          <p:cNvSpPr txBox="1"/>
          <p:nvPr/>
        </p:nvSpPr>
        <p:spPr>
          <a:xfrm>
            <a:off x="338601" y="1330857"/>
            <a:ext cx="6845693" cy="3046988"/>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 </a:t>
            </a:r>
            <a:r>
              <a:rPr kumimoji="0" lang="vi-VN" sz="3200" b="1" i="1"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Hoàn cảnh sáng tác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“Mây và sóng” được viết bằng tiếng Ben-gan, in trong tập thơ Si-su (Trẻ thơ), xuất bản năm 1909 và được Ta-go dịch ra tiếng Anh, in trong tập Trăng non xuất bản năm 1915.</a:t>
            </a:r>
          </a:p>
        </p:txBody>
      </p:sp>
      <p:pic>
        <p:nvPicPr>
          <p:cNvPr id="6" name="Hình ảnh 6">
            <a:extLst>
              <a:ext uri="{FF2B5EF4-FFF2-40B4-BE49-F238E27FC236}">
                <a16:creationId xmlns:a16="http://schemas.microsoft.com/office/drawing/2014/main" id="{158A74C6-B056-3B43-BAF1-E7E58171A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680" y="575904"/>
            <a:ext cx="3872422" cy="5418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Hộp Văn bản 6">
            <a:extLst>
              <a:ext uri="{FF2B5EF4-FFF2-40B4-BE49-F238E27FC236}">
                <a16:creationId xmlns:a16="http://schemas.microsoft.com/office/drawing/2014/main" id="{EE7F2270-6B3A-FA49-B4DB-828188371FBE}"/>
              </a:ext>
            </a:extLst>
          </p:cNvPr>
          <p:cNvSpPr txBox="1"/>
          <p:nvPr/>
        </p:nvSpPr>
        <p:spPr>
          <a:xfrm>
            <a:off x="338602" y="4778855"/>
            <a:ext cx="6845693" cy="1569660"/>
          </a:xfrm>
          <a:prstGeom prst="rect">
            <a:avLst/>
          </a:prstGeom>
          <a:solidFill>
            <a:schemeClr val="accent6">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a:t>
            </a:r>
            <a:r>
              <a:rPr kumimoji="0" lang="en-US"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 </a:t>
            </a:r>
            <a:r>
              <a:rPr kumimoji="0" lang="vi-VN"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Nội dung:</a:t>
            </a:r>
            <a:r>
              <a:rPr kumimoji="0" lang="en-US" sz="3200" b="1" i="0" u="none" strike="noStrike" kern="1200" cap="none" spc="0" normalizeH="0" baseline="0" noProof="0" dirty="0">
                <a:ln>
                  <a:noFill/>
                </a:ln>
                <a:solidFill>
                  <a:srgbClr val="C00000"/>
                </a:solidFill>
                <a:effectLst/>
                <a:uLnTx/>
                <a:uFillTx/>
                <a:latin typeface="+mj-lt"/>
                <a:ea typeface="+mn-ea"/>
                <a:cs typeface="Courier New" panose="02070309020205020404" pitchFamily="49" charset="0"/>
              </a:rPr>
              <a:t> </a:t>
            </a: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Ca ngợi những tình cảm trong sáng,cao đẹp,</a:t>
            </a:r>
            <a:r>
              <a:rPr kumimoji="0" lang="en-US"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 </a:t>
            </a:r>
            <a:r>
              <a:rPr kumimoji="0" lang="vi-VN" sz="3200" i="0" u="none" strike="noStrike" kern="1200" cap="none" spc="0" normalizeH="0" baseline="0" noProof="0" dirty="0">
                <a:ln>
                  <a:noFill/>
                </a:ln>
                <a:solidFill>
                  <a:prstClr val="black"/>
                </a:solidFill>
                <a:effectLst/>
                <a:uLnTx/>
                <a:uFillTx/>
                <a:latin typeface="+mj-lt"/>
                <a:ea typeface="+mn-ea"/>
                <a:cs typeface="Courier New" panose="02070309020205020404" pitchFamily="49" charset="0"/>
              </a:rPr>
              <a:t>đặc biệt là tình mẫu tử</a:t>
            </a:r>
            <a:r>
              <a:rPr kumimoji="0" lang="vi-VN" sz="1800" i="0" u="none" strike="noStrike" kern="1200" cap="none" spc="0" normalizeH="0" baseline="0" noProof="0" dirty="0">
                <a:ln>
                  <a:noFill/>
                </a:ln>
                <a:solidFill>
                  <a:prstClr val="black"/>
                </a:solidFill>
                <a:effectLst/>
                <a:uLnTx/>
                <a:uFillTx/>
                <a:latin typeface="+mj-lt"/>
                <a:ea typeface="+mn-ea"/>
              </a:rPr>
              <a:t>.</a:t>
            </a:r>
          </a:p>
        </p:txBody>
      </p:sp>
    </p:spTree>
    <p:extLst>
      <p:ext uri="{BB962C8B-B14F-4D97-AF65-F5344CB8AC3E}">
        <p14:creationId xmlns:p14="http://schemas.microsoft.com/office/powerpoint/2010/main" val="157831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0C25E-3CC5-429C-91A7-087DA5FFF583}"/>
              </a:ext>
            </a:extLst>
          </p:cNvPr>
          <p:cNvSpPr/>
          <p:nvPr/>
        </p:nvSpPr>
        <p:spPr>
          <a:xfrm>
            <a:off x="4389120" y="5525347"/>
            <a:ext cx="4191000" cy="612986"/>
          </a:xfrm>
          <a:prstGeom prst="rect">
            <a:avLst/>
          </a:prstGeom>
          <a:solidFill>
            <a:srgbClr val="F1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6">
            <a:extLst>
              <a:ext uri="{FF2B5EF4-FFF2-40B4-BE49-F238E27FC236}">
                <a16:creationId xmlns:a16="http://schemas.microsoft.com/office/drawing/2014/main" id="{DE429D38-A45D-4FB5-A884-AAA7CEA5F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 y="902546"/>
            <a:ext cx="3872422" cy="5418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a:extLst>
              <a:ext uri="{FF2B5EF4-FFF2-40B4-BE49-F238E27FC236}">
                <a16:creationId xmlns:a16="http://schemas.microsoft.com/office/drawing/2014/main" id="{BAD8553F-3C15-460A-BFBA-4E19027DCCC0}"/>
              </a:ext>
            </a:extLst>
          </p:cNvPr>
          <p:cNvSpPr/>
          <p:nvPr/>
        </p:nvSpPr>
        <p:spPr>
          <a:xfrm>
            <a:off x="8001000" y="413174"/>
            <a:ext cx="4191000" cy="612986"/>
          </a:xfrm>
          <a:prstGeom prst="rect">
            <a:avLst/>
          </a:prstGeom>
          <a:solidFill>
            <a:srgbClr val="F1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a:extLst>
              <a:ext uri="{FF2B5EF4-FFF2-40B4-BE49-F238E27FC236}">
                <a16:creationId xmlns:a16="http://schemas.microsoft.com/office/drawing/2014/main" id="{A61DDD80-0ABF-457A-8AA9-B10A71422D48}"/>
              </a:ext>
            </a:extLst>
          </p:cNvPr>
          <p:cNvSpPr txBox="1">
            <a:spLocks noChangeArrowheads="1"/>
          </p:cNvSpPr>
          <p:nvPr/>
        </p:nvSpPr>
        <p:spPr bwMode="auto">
          <a:xfrm>
            <a:off x="5402580" y="1790406"/>
            <a:ext cx="63550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0"/>
              </a:spcBef>
              <a:spcAft>
                <a:spcPct val="0"/>
              </a:spcAft>
            </a:pPr>
            <a:r>
              <a:rPr lang="en-US" altLang="en-US" sz="3600" i="1" dirty="0" err="1">
                <a:solidFill>
                  <a:srgbClr val="000000"/>
                </a:solidFill>
                <a:latin typeface="Times New Roman" panose="02020603050405020304" pitchFamily="18" charset="0"/>
              </a:rPr>
              <a:t>Tập</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thơ</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là</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tặng</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vật</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vô</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giá</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của</a:t>
            </a:r>
            <a:r>
              <a:rPr lang="en-US" altLang="en-US" sz="3600" i="1" dirty="0">
                <a:solidFill>
                  <a:srgbClr val="000000"/>
                </a:solidFill>
                <a:latin typeface="Times New Roman" panose="02020603050405020304" pitchFamily="18" charset="0"/>
              </a:rPr>
              <a:t> Ta-go </a:t>
            </a:r>
            <a:r>
              <a:rPr lang="en-US" altLang="en-US" sz="3600" i="1" dirty="0" err="1">
                <a:solidFill>
                  <a:srgbClr val="000000"/>
                </a:solidFill>
                <a:latin typeface="Times New Roman" panose="02020603050405020304" pitchFamily="18" charset="0"/>
              </a:rPr>
              <a:t>dành</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cho</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tuổi</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thơ</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được</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viết</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từ</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lòng</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thương</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yêu</a:t>
            </a:r>
            <a:r>
              <a:rPr lang="en-US" altLang="en-US" sz="3600" i="1" dirty="0">
                <a:solidFill>
                  <a:srgbClr val="000000"/>
                </a:solidFill>
                <a:latin typeface="Times New Roman" panose="02020603050405020304" pitchFamily="18" charset="0"/>
              </a:rPr>
              <a:t> con </a:t>
            </a:r>
            <a:r>
              <a:rPr lang="en-US" altLang="en-US" sz="3600" i="1" dirty="0" err="1">
                <a:solidFill>
                  <a:srgbClr val="000000"/>
                </a:solidFill>
                <a:latin typeface="Times New Roman" panose="02020603050405020304" pitchFamily="18" charset="0"/>
              </a:rPr>
              <a:t>trẻ</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và</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cả</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nỗi</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đau</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buồn</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vì</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mất</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hai</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đứa</a:t>
            </a:r>
            <a:r>
              <a:rPr lang="en-US" altLang="en-US" sz="3600" i="1" dirty="0">
                <a:solidFill>
                  <a:srgbClr val="000000"/>
                </a:solidFill>
                <a:latin typeface="Times New Roman" panose="02020603050405020304" pitchFamily="18" charset="0"/>
              </a:rPr>
              <a:t> con </a:t>
            </a:r>
            <a:r>
              <a:rPr lang="en-US" altLang="en-US" sz="3600" i="1" dirty="0" err="1">
                <a:solidFill>
                  <a:srgbClr val="000000"/>
                </a:solidFill>
                <a:latin typeface="Times New Roman" panose="02020603050405020304" pitchFamily="18" charset="0"/>
              </a:rPr>
              <a:t>thân</a:t>
            </a:r>
            <a:r>
              <a:rPr lang="en-US" altLang="en-US" sz="3600" i="1" dirty="0">
                <a:solidFill>
                  <a:srgbClr val="000000"/>
                </a:solidFill>
                <a:latin typeface="Times New Roman" panose="02020603050405020304" pitchFamily="18" charset="0"/>
              </a:rPr>
              <a:t> </a:t>
            </a:r>
            <a:r>
              <a:rPr lang="en-US" altLang="en-US" sz="3600" i="1" dirty="0" err="1">
                <a:solidFill>
                  <a:srgbClr val="000000"/>
                </a:solidFill>
                <a:latin typeface="Times New Roman" panose="02020603050405020304" pitchFamily="18" charset="0"/>
              </a:rPr>
              <a:t>yêu</a:t>
            </a:r>
            <a:r>
              <a:rPr lang="en-US" altLang="en-US" sz="3600" i="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8944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7E5A6506-A33E-4A6A-A3BD-8527BD9C384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30480" y="274320"/>
            <a:ext cx="6309360" cy="6309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301EB67D-0090-4D66-895B-F5AB3DEA02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rot="350282">
            <a:off x="4742755" y="-762000"/>
            <a:ext cx="7650480" cy="6720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75476B-B8ED-4424-B916-7D684E73BA77}"/>
              </a:ext>
            </a:extLst>
          </p:cNvPr>
          <p:cNvSpPr txBox="1"/>
          <p:nvPr/>
        </p:nvSpPr>
        <p:spPr>
          <a:xfrm>
            <a:off x="1853706" y="2844225"/>
            <a:ext cx="2787943" cy="584775"/>
          </a:xfrm>
          <a:prstGeom prst="rect">
            <a:avLst/>
          </a:prstGeom>
          <a:noFill/>
        </p:spPr>
        <p:txBody>
          <a:bodyPr wrap="non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Thể</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p:txBody>
      </p:sp>
      <p:sp>
        <p:nvSpPr>
          <p:cNvPr id="7" name="TextBox 6">
            <a:extLst>
              <a:ext uri="{FF2B5EF4-FFF2-40B4-BE49-F238E27FC236}">
                <a16:creationId xmlns:a16="http://schemas.microsoft.com/office/drawing/2014/main" id="{A53C5BD6-1DC0-40D3-A1D2-116CED1ED379}"/>
              </a:ext>
            </a:extLst>
          </p:cNvPr>
          <p:cNvSpPr txBox="1"/>
          <p:nvPr/>
        </p:nvSpPr>
        <p:spPr>
          <a:xfrm>
            <a:off x="6557184" y="2059394"/>
            <a:ext cx="4267515" cy="1077218"/>
          </a:xfrm>
          <a:prstGeom prst="rect">
            <a:avLst/>
          </a:prstGeom>
          <a:noFill/>
        </p:spPr>
        <p:txBody>
          <a:bodyPr wrap="non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PTBĐ: </a:t>
            </a:r>
          </a:p>
          <a:p>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endParaRPr lang="en-US" sz="3200" dirty="0">
              <a:latin typeface="Times New Roman" panose="02020603050405020304" pitchFamily="18" charset="0"/>
              <a:cs typeface="Times New Roman" panose="02020603050405020304" pitchFamily="18" charset="0"/>
            </a:endParaRPr>
          </a:p>
        </p:txBody>
      </p:sp>
      <p:pic>
        <p:nvPicPr>
          <p:cNvPr id="8"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F96A722D-ED14-4640-B5F8-BB8F08AACB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5554823" y="3879396"/>
            <a:ext cx="2577695" cy="2577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AB736709-63D5-45D0-AFD2-2D1259662F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9528903" y="5022793"/>
            <a:ext cx="1789918" cy="1789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8764078B-A16C-4F80-B32F-A1471B5350C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3729644" y="274320"/>
            <a:ext cx="1824009" cy="1824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71176D55-9321-4A8E-8844-667BDCD639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812424" y="5022793"/>
            <a:ext cx="2148524" cy="2148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Phim Hoạt Hình Trắng Mây Vòng Tròn Hộp Thoại Biên Giới, Hoạt Hình,  Mây Trắng, đám Mây miễn phí tải tập tin PNG PSDComment và Vector">
            <a:extLst>
              <a:ext uri="{FF2B5EF4-FFF2-40B4-BE49-F238E27FC236}">
                <a16:creationId xmlns:a16="http://schemas.microsoft.com/office/drawing/2014/main" id="{810DD36D-4558-4D76-9686-0F5C9C033E7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63" y1="23438" x2="32969" y2="25938"/>
                        <a14:foregroundMark x1="52812" y1="21563" x2="56250" y2="24063"/>
                        <a14:foregroundMark x1="62969" y1="72500" x2="68438" y2="71563"/>
                        <a14:foregroundMark x1="39531" y1="72031" x2="41563" y2="74063"/>
                        <a14:foregroundMark x1="81250" y1="32188" x2="80938"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98349" y="-57277"/>
            <a:ext cx="2025931" cy="202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E6397-7F4D-459D-9B6D-6D3414EDA2B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6F32B39-7C92-4597-A949-81C8455DC6A1}"/>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9">
            <a:extLst>
              <a:ext uri="{FF2B5EF4-FFF2-40B4-BE49-F238E27FC236}">
                <a16:creationId xmlns:a16="http://schemas.microsoft.com/office/drawing/2014/main" id="{A1F59231-8397-418B-B3D8-572BF69235CB}"/>
              </a:ext>
            </a:extLst>
          </p:cNvPr>
          <p:cNvSpPr txBox="1"/>
          <p:nvPr/>
        </p:nvSpPr>
        <p:spPr>
          <a:xfrm>
            <a:off x="2431903" y="1053584"/>
            <a:ext cx="12467981" cy="5632311"/>
          </a:xfrm>
          <a:prstGeom prst="rect">
            <a:avLst/>
          </a:prstGeom>
          <a:noFill/>
        </p:spPr>
        <p:txBody>
          <a:bodyPr wrap="square">
            <a:spAutoFit/>
          </a:bodyPr>
          <a:lstStyle/>
          <a:p>
            <a:pPr algn="l"/>
            <a:r>
              <a:rPr lang="vi-VN" sz="2400" i="0" dirty="0">
                <a:solidFill>
                  <a:schemeClr val="bg1"/>
                </a:solidFill>
                <a:effectLst/>
                <a:latin typeface="+mj-lt"/>
                <a:cs typeface="Courier New" panose="02070309020205020404" pitchFamily="49" charset="0"/>
              </a:rPr>
              <a:t>Mẹ ơi, những người sống trên mây đang gọi con:</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chơi đùa từ khi thức dậy cho đến lúc chiều tà,</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chơi với buổi sớm mai vàng,</a:t>
            </a:r>
            <a:br>
              <a:rPr lang="vi-VN" sz="2400" i="0" dirty="0">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Chúng ta chơi với vầng trăng bạc.”</a:t>
            </a:r>
          </a:p>
          <a:p>
            <a:pPr algn="l"/>
            <a:r>
              <a:rPr lang="vi-VN" sz="2400" i="0" dirty="0">
                <a:solidFill>
                  <a:schemeClr val="bg1"/>
                </a:solidFill>
                <a:effectLst/>
                <a:latin typeface="+mj-lt"/>
                <a:cs typeface="Courier New" panose="02070309020205020404" pitchFamily="49" charset="0"/>
              </a:rPr>
              <a:t>Con hỏi: “Nhưng tôi làm sao mà lên được với các người?”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Họ trả lời: “Hãy đến bên bờ trái đất,</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đưa tay lên trời,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Em sẽ được nhấc bổng lên mây.”</a:t>
            </a:r>
          </a:p>
          <a:p>
            <a:pPr algn="l"/>
            <a:r>
              <a:rPr lang="vi-VN" sz="2400" i="0" dirty="0">
                <a:solidFill>
                  <a:schemeClr val="bg1"/>
                </a:solidFill>
                <a:effectLst/>
                <a:latin typeface="+mj-lt"/>
                <a:cs typeface="Courier New" panose="02070309020205020404" pitchFamily="49" charset="0"/>
              </a:rPr>
              <a:t>Con nói: “Mẹ tôi đang đợi ở nhà</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Làm sao tôi có thể bỏ mẹ tôi mà đi được?”</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Thế là họ cười rồi bay đi mất.</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Nhưng con biết một trò chơi thích hơn trò ấy, mẹ ơi.</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là mây và mẹ sẽ là trăng.</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Con sẽ lấy hai tay trùm lên người mẹ,</a:t>
            </a:r>
            <a:br>
              <a:rPr lang="vi-VN" sz="2400" i="0" dirty="0">
                <a:solidFill>
                  <a:schemeClr val="bg1"/>
                </a:solidFill>
                <a:effectLst/>
                <a:latin typeface="+mj-lt"/>
                <a:cs typeface="Courier New" panose="02070309020205020404" pitchFamily="49" charset="0"/>
              </a:rPr>
            </a:br>
            <a:r>
              <a:rPr lang="vi-VN" sz="2400" i="0" dirty="0">
                <a:solidFill>
                  <a:schemeClr val="bg1"/>
                </a:solidFill>
                <a:effectLst/>
                <a:latin typeface="+mj-lt"/>
                <a:cs typeface="Courier New" panose="02070309020205020404" pitchFamily="49" charset="0"/>
              </a:rPr>
              <a:t>Và mái nhà sẽ là bầu trời xanh thẳm.</a:t>
            </a:r>
          </a:p>
        </p:txBody>
      </p:sp>
      <p:sp>
        <p:nvSpPr>
          <p:cNvPr id="2" name="TextBox 1">
            <a:extLst>
              <a:ext uri="{FF2B5EF4-FFF2-40B4-BE49-F238E27FC236}">
                <a16:creationId xmlns:a16="http://schemas.microsoft.com/office/drawing/2014/main" id="{ECFA3BD1-224E-4E44-B043-D196B34C376E}"/>
              </a:ext>
            </a:extLst>
          </p:cNvPr>
          <p:cNvSpPr txBox="1"/>
          <p:nvPr/>
        </p:nvSpPr>
        <p:spPr>
          <a:xfrm>
            <a:off x="4709160" y="172105"/>
            <a:ext cx="2396810" cy="584775"/>
          </a:xfrm>
          <a:prstGeom prst="rect">
            <a:avLst/>
          </a:prstGeom>
          <a:noFill/>
        </p:spPr>
        <p:txBody>
          <a:bodyPr wrap="non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Mây</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sóng</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FF8AE01-6C2A-4F1F-94F5-F9EBE1AEFD5C}"/>
              </a:ext>
            </a:extLst>
          </p:cNvPr>
          <p:cNvSpPr txBox="1"/>
          <p:nvPr/>
        </p:nvSpPr>
        <p:spPr>
          <a:xfrm>
            <a:off x="7574280" y="464492"/>
            <a:ext cx="1257652" cy="523220"/>
          </a:xfrm>
          <a:prstGeom prst="rect">
            <a:avLst/>
          </a:prstGeom>
          <a:noFill/>
        </p:spPr>
        <p:txBody>
          <a:bodyPr wrap="none" rtlCol="0">
            <a:spAutoFit/>
          </a:bodyPr>
          <a:lstStyle/>
          <a:p>
            <a:r>
              <a:rPr lang="en-US" sz="2800" i="1" dirty="0">
                <a:solidFill>
                  <a:srgbClr val="FFFF00"/>
                </a:solidFill>
                <a:latin typeface="Times New Roman" panose="02020603050405020304" pitchFamily="18" charset="0"/>
                <a:cs typeface="Times New Roman" panose="02020603050405020304" pitchFamily="18" charset="0"/>
              </a:rPr>
              <a:t>-Ta-go-</a:t>
            </a:r>
          </a:p>
        </p:txBody>
      </p:sp>
    </p:spTree>
    <p:extLst>
      <p:ext uri="{BB962C8B-B14F-4D97-AF65-F5344CB8AC3E}">
        <p14:creationId xmlns:p14="http://schemas.microsoft.com/office/powerpoint/2010/main" val="341778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2301</Words>
  <PresentationFormat>Widescreen</PresentationFormat>
  <Paragraphs>182</Paragraphs>
  <Slides>32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Symbol</vt:lpstr>
      <vt:lpstr>Times New Roman</vt:lpstr>
      <vt:lpstr>Office Theme</vt:lpstr>
      <vt:lpstr>1_Office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2021-05-22T17:37:53Z</dcterms:created>
  <dcterms:modified xsi:type="dcterms:W3CDTF">2021-05-23T02:01:27Z</dcterms:modified>
</cp:coreProperties>
</file>